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5"/>
  </p:notesMasterIdLst>
  <p:sldIdLst>
    <p:sldId id="1475" r:id="rId2"/>
    <p:sldId id="256" r:id="rId3"/>
    <p:sldId id="1476" r:id="rId4"/>
    <p:sldId id="1477" r:id="rId5"/>
    <p:sldId id="1478" r:id="rId6"/>
    <p:sldId id="1479" r:id="rId7"/>
    <p:sldId id="1480" r:id="rId8"/>
    <p:sldId id="262" r:id="rId9"/>
    <p:sldId id="263" r:id="rId10"/>
    <p:sldId id="264" r:id="rId11"/>
    <p:sldId id="265" r:id="rId12"/>
    <p:sldId id="1513" r:id="rId13"/>
    <p:sldId id="1523" r:id="rId14"/>
    <p:sldId id="266" r:id="rId15"/>
    <p:sldId id="267" r:id="rId16"/>
    <p:sldId id="268" r:id="rId17"/>
    <p:sldId id="269" r:id="rId18"/>
    <p:sldId id="270" r:id="rId19"/>
    <p:sldId id="271" r:id="rId20"/>
    <p:sldId id="272" r:id="rId21"/>
    <p:sldId id="1428" r:id="rId22"/>
    <p:sldId id="1490" r:id="rId23"/>
    <p:sldId id="1491" r:id="rId24"/>
    <p:sldId id="273" r:id="rId25"/>
    <p:sldId id="1488" r:id="rId26"/>
    <p:sldId id="275" r:id="rId27"/>
    <p:sldId id="276" r:id="rId28"/>
    <p:sldId id="277" r:id="rId29"/>
    <p:sldId id="278" r:id="rId30"/>
    <p:sldId id="279"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302" r:id="rId50"/>
    <p:sldId id="301" r:id="rId51"/>
    <p:sldId id="299" r:id="rId52"/>
    <p:sldId id="300" r:id="rId53"/>
    <p:sldId id="303" r:id="rId54"/>
    <p:sldId id="304" r:id="rId55"/>
    <p:sldId id="305" r:id="rId56"/>
    <p:sldId id="306" r:id="rId57"/>
    <p:sldId id="307" r:id="rId58"/>
    <p:sldId id="308" r:id="rId59"/>
    <p:sldId id="309" r:id="rId60"/>
    <p:sldId id="310" r:id="rId61"/>
    <p:sldId id="311" r:id="rId62"/>
    <p:sldId id="312" r:id="rId63"/>
    <p:sldId id="1487" r:id="rId64"/>
    <p:sldId id="321" r:id="rId65"/>
    <p:sldId id="314" r:id="rId66"/>
    <p:sldId id="315" r:id="rId67"/>
    <p:sldId id="316" r:id="rId68"/>
    <p:sldId id="318" r:id="rId69"/>
    <p:sldId id="319" r:id="rId70"/>
    <p:sldId id="320" r:id="rId71"/>
    <p:sldId id="322" r:id="rId72"/>
    <p:sldId id="324" r:id="rId73"/>
    <p:sldId id="325" r:id="rId74"/>
    <p:sldId id="323" r:id="rId75"/>
    <p:sldId id="326" r:id="rId76"/>
    <p:sldId id="327" r:id="rId77"/>
    <p:sldId id="328" r:id="rId78"/>
    <p:sldId id="329" r:id="rId79"/>
    <p:sldId id="330" r:id="rId80"/>
    <p:sldId id="332" r:id="rId81"/>
    <p:sldId id="333" r:id="rId82"/>
    <p:sldId id="334" r:id="rId83"/>
    <p:sldId id="335" r:id="rId84"/>
    <p:sldId id="336" r:id="rId85"/>
    <p:sldId id="337" r:id="rId86"/>
    <p:sldId id="338" r:id="rId87"/>
    <p:sldId id="339" r:id="rId88"/>
    <p:sldId id="340" r:id="rId89"/>
    <p:sldId id="341"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1489" r:id="rId105"/>
    <p:sldId id="358" r:id="rId106"/>
    <p:sldId id="359" r:id="rId107"/>
    <p:sldId id="360" r:id="rId108"/>
    <p:sldId id="361" r:id="rId109"/>
    <p:sldId id="362" r:id="rId110"/>
    <p:sldId id="363" r:id="rId111"/>
    <p:sldId id="1410" r:id="rId112"/>
    <p:sldId id="1425" r:id="rId113"/>
    <p:sldId id="364" r:id="rId114"/>
    <p:sldId id="365" r:id="rId115"/>
    <p:sldId id="366" r:id="rId116"/>
    <p:sldId id="367" r:id="rId117"/>
    <p:sldId id="1481" r:id="rId118"/>
    <p:sldId id="368" r:id="rId119"/>
    <p:sldId id="369" r:id="rId120"/>
    <p:sldId id="370" r:id="rId121"/>
    <p:sldId id="371" r:id="rId122"/>
    <p:sldId id="1482" r:id="rId123"/>
    <p:sldId id="372" r:id="rId124"/>
    <p:sldId id="373" r:id="rId125"/>
    <p:sldId id="1271" r:id="rId126"/>
    <p:sldId id="1272" r:id="rId127"/>
    <p:sldId id="1268" r:id="rId128"/>
    <p:sldId id="1270" r:id="rId129"/>
    <p:sldId id="1269" r:id="rId130"/>
    <p:sldId id="280" r:id="rId131"/>
    <p:sldId id="1385" r:id="rId132"/>
    <p:sldId id="1433" r:id="rId133"/>
    <p:sldId id="1434" r:id="rId134"/>
    <p:sldId id="1435" r:id="rId135"/>
    <p:sldId id="1436" r:id="rId136"/>
    <p:sldId id="1437" r:id="rId137"/>
    <p:sldId id="1438" r:id="rId138"/>
    <p:sldId id="1439" r:id="rId139"/>
    <p:sldId id="1440" r:id="rId140"/>
    <p:sldId id="1493" r:id="rId141"/>
    <p:sldId id="1492" r:id="rId142"/>
    <p:sldId id="1441" r:id="rId143"/>
    <p:sldId id="1442" r:id="rId144"/>
    <p:sldId id="1448" r:id="rId145"/>
    <p:sldId id="1443" r:id="rId146"/>
    <p:sldId id="1444" r:id="rId147"/>
    <p:sldId id="1445" r:id="rId148"/>
    <p:sldId id="1446" r:id="rId149"/>
    <p:sldId id="1447" r:id="rId150"/>
    <p:sldId id="1449" r:id="rId151"/>
    <p:sldId id="1450" r:id="rId152"/>
    <p:sldId id="1451" r:id="rId153"/>
    <p:sldId id="1452" r:id="rId154"/>
    <p:sldId id="1453" r:id="rId155"/>
    <p:sldId id="1454" r:id="rId156"/>
    <p:sldId id="1455" r:id="rId157"/>
    <p:sldId id="1456" r:id="rId158"/>
    <p:sldId id="1457" r:id="rId159"/>
    <p:sldId id="1431" r:id="rId160"/>
    <p:sldId id="1485" r:id="rId161"/>
    <p:sldId id="1459" r:id="rId162"/>
    <p:sldId id="1460" r:id="rId163"/>
    <p:sldId id="1461" r:id="rId164"/>
    <p:sldId id="1462" r:id="rId165"/>
    <p:sldId id="1463" r:id="rId166"/>
    <p:sldId id="1464" r:id="rId167"/>
    <p:sldId id="1465" r:id="rId168"/>
    <p:sldId id="1466" r:id="rId169"/>
    <p:sldId id="1467" r:id="rId170"/>
    <p:sldId id="1468" r:id="rId171"/>
    <p:sldId id="1469" r:id="rId172"/>
    <p:sldId id="1470" r:id="rId173"/>
    <p:sldId id="1521" r:id="rId174"/>
    <p:sldId id="1522" r:id="rId175"/>
    <p:sldId id="1495" r:id="rId176"/>
    <p:sldId id="1494" r:id="rId177"/>
    <p:sldId id="1432" r:id="rId178"/>
    <p:sldId id="1471" r:id="rId179"/>
    <p:sldId id="1496" r:id="rId180"/>
    <p:sldId id="1497" r:id="rId181"/>
    <p:sldId id="1473" r:id="rId182"/>
    <p:sldId id="1472" r:id="rId183"/>
    <p:sldId id="1474" r:id="rId184"/>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00FF"/>
    <a:srgbClr val="C7EA94"/>
    <a:srgbClr val="DF9BFD"/>
    <a:srgbClr val="FF6D6D"/>
    <a:srgbClr val="0088EE"/>
    <a:srgbClr val="E9EBF5"/>
    <a:srgbClr val="CFD5EA"/>
    <a:srgbClr val="A6A6A6"/>
    <a:srgbClr val="481F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8BAC01-8E5C-475D-B89B-608AFBE335A0}" v="721" dt="2024-08-08T05:24:05.39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75339" autoAdjust="0"/>
  </p:normalViewPr>
  <p:slideViewPr>
    <p:cSldViewPr snapToGrid="0">
      <p:cViewPr varScale="1">
        <p:scale>
          <a:sx n="72" d="100"/>
          <a:sy n="72" d="100"/>
        </p:scale>
        <p:origin x="1458" y="51"/>
      </p:cViewPr>
      <p:guideLst/>
    </p:cSldViewPr>
  </p:slideViewPr>
  <p:notesTextViewPr>
    <p:cViewPr>
      <p:scale>
        <a:sx n="125" d="100"/>
        <a:sy n="125" d="100"/>
      </p:scale>
      <p:origin x="0" y="0"/>
    </p:cViewPr>
  </p:notesTextViewPr>
  <p:notesViewPr>
    <p:cSldViewPr snapToGrid="0">
      <p:cViewPr varScale="1">
        <p:scale>
          <a:sx n="67" d="100"/>
          <a:sy n="67" d="100"/>
        </p:scale>
        <p:origin x="2856" y="63"/>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佳菜 伊藤" userId="c2733a56cd9e7635" providerId="LiveId" clId="{B88BAC01-8E5C-475D-B89B-608AFBE335A0}"/>
    <pc:docChg chg="undo redo custSel addSld delSld modSld sldOrd modMainMaster modNotesMaster">
      <pc:chgData name="佳菜 伊藤" userId="c2733a56cd9e7635" providerId="LiveId" clId="{B88BAC01-8E5C-475D-B89B-608AFBE335A0}" dt="2024-08-08T05:24:05.195" v="1918" actId="20577"/>
      <pc:docMkLst>
        <pc:docMk/>
      </pc:docMkLst>
      <pc:sldChg chg="addSp modSp">
        <pc:chgData name="佳菜 伊藤" userId="c2733a56cd9e7635" providerId="LiveId" clId="{B88BAC01-8E5C-475D-B89B-608AFBE335A0}" dt="2024-07-30T05:53:28.658" v="384"/>
        <pc:sldMkLst>
          <pc:docMk/>
          <pc:sldMk cId="1846868902" sldId="256"/>
        </pc:sldMkLst>
        <pc:spChg chg="add mod">
          <ac:chgData name="佳菜 伊藤" userId="c2733a56cd9e7635" providerId="LiveId" clId="{B88BAC01-8E5C-475D-B89B-608AFBE335A0}" dt="2024-07-30T05:53:28.658" v="384"/>
          <ac:spMkLst>
            <pc:docMk/>
            <pc:sldMk cId="1846868902" sldId="256"/>
            <ac:spMk id="3" creationId="{96DBFD9F-870B-84FC-05F4-CE86DE210B14}"/>
          </ac:spMkLst>
        </pc:spChg>
      </pc:sldChg>
      <pc:sldChg chg="addSp modSp mod">
        <pc:chgData name="佳菜 伊藤" userId="c2733a56cd9e7635" providerId="LiveId" clId="{B88BAC01-8E5C-475D-B89B-608AFBE335A0}" dt="2024-07-30T05:53:28.658" v="384"/>
        <pc:sldMkLst>
          <pc:docMk/>
          <pc:sldMk cId="3766574965" sldId="262"/>
        </pc:sldMkLst>
        <pc:spChg chg="add mod">
          <ac:chgData name="佳菜 伊藤" userId="c2733a56cd9e7635" providerId="LiveId" clId="{B88BAC01-8E5C-475D-B89B-608AFBE335A0}" dt="2024-07-30T05:53:28.658" v="384"/>
          <ac:spMkLst>
            <pc:docMk/>
            <pc:sldMk cId="3766574965" sldId="262"/>
            <ac:spMk id="5" creationId="{FD8CEF05-71F3-20D1-9928-5719C80145B0}"/>
          </ac:spMkLst>
        </pc:spChg>
      </pc:sldChg>
      <pc:sldChg chg="addSp modSp">
        <pc:chgData name="佳菜 伊藤" userId="c2733a56cd9e7635" providerId="LiveId" clId="{B88BAC01-8E5C-475D-B89B-608AFBE335A0}" dt="2024-07-30T05:53:28.658" v="384"/>
        <pc:sldMkLst>
          <pc:docMk/>
          <pc:sldMk cId="3534182107" sldId="263"/>
        </pc:sldMkLst>
        <pc:spChg chg="add mod">
          <ac:chgData name="佳菜 伊藤" userId="c2733a56cd9e7635" providerId="LiveId" clId="{B88BAC01-8E5C-475D-B89B-608AFBE335A0}" dt="2024-07-30T05:53:28.658" v="384"/>
          <ac:spMkLst>
            <pc:docMk/>
            <pc:sldMk cId="3534182107" sldId="263"/>
            <ac:spMk id="3" creationId="{EE476279-17B9-6530-8943-E6B4F18A7F2A}"/>
          </ac:spMkLst>
        </pc:spChg>
      </pc:sldChg>
      <pc:sldChg chg="addSp modSp">
        <pc:chgData name="佳菜 伊藤" userId="c2733a56cd9e7635" providerId="LiveId" clId="{B88BAC01-8E5C-475D-B89B-608AFBE335A0}" dt="2024-07-30T05:53:28.658" v="384"/>
        <pc:sldMkLst>
          <pc:docMk/>
          <pc:sldMk cId="3019976345" sldId="264"/>
        </pc:sldMkLst>
        <pc:spChg chg="add mod">
          <ac:chgData name="佳菜 伊藤" userId="c2733a56cd9e7635" providerId="LiveId" clId="{B88BAC01-8E5C-475D-B89B-608AFBE335A0}" dt="2024-07-30T05:53:28.658" v="384"/>
          <ac:spMkLst>
            <pc:docMk/>
            <pc:sldMk cId="3019976345" sldId="264"/>
            <ac:spMk id="3" creationId="{F66F113F-A71C-2EAE-55AE-339EC474047A}"/>
          </ac:spMkLst>
        </pc:spChg>
      </pc:sldChg>
      <pc:sldChg chg="addSp modSp modNotes">
        <pc:chgData name="佳菜 伊藤" userId="c2733a56cd9e7635" providerId="LiveId" clId="{B88BAC01-8E5C-475D-B89B-608AFBE335A0}" dt="2024-08-07T01:46:37.295" v="1253"/>
        <pc:sldMkLst>
          <pc:docMk/>
          <pc:sldMk cId="2242317192" sldId="265"/>
        </pc:sldMkLst>
        <pc:spChg chg="add mod">
          <ac:chgData name="佳菜 伊藤" userId="c2733a56cd9e7635" providerId="LiveId" clId="{B88BAC01-8E5C-475D-B89B-608AFBE335A0}" dt="2024-07-30T05:53:28.658" v="384"/>
          <ac:spMkLst>
            <pc:docMk/>
            <pc:sldMk cId="2242317192" sldId="265"/>
            <ac:spMk id="7" creationId="{B9A21E17-9C90-C063-72C3-03E63AE89CD6}"/>
          </ac:spMkLst>
        </pc:spChg>
      </pc:sldChg>
      <pc:sldChg chg="addSp modSp modNotesTx">
        <pc:chgData name="佳菜 伊藤" userId="c2733a56cd9e7635" providerId="LiveId" clId="{B88BAC01-8E5C-475D-B89B-608AFBE335A0}" dt="2024-08-08T04:54:06.658" v="1494" actId="255"/>
        <pc:sldMkLst>
          <pc:docMk/>
          <pc:sldMk cId="4237517349" sldId="266"/>
        </pc:sldMkLst>
        <pc:spChg chg="add mod">
          <ac:chgData name="佳菜 伊藤" userId="c2733a56cd9e7635" providerId="LiveId" clId="{B88BAC01-8E5C-475D-B89B-608AFBE335A0}" dt="2024-07-30T05:53:28.658" v="384"/>
          <ac:spMkLst>
            <pc:docMk/>
            <pc:sldMk cId="4237517349" sldId="266"/>
            <ac:spMk id="3" creationId="{EB22755F-164C-034C-103F-ED4B7D7D9C37}"/>
          </ac:spMkLst>
        </pc:spChg>
      </pc:sldChg>
      <pc:sldChg chg="addSp modSp">
        <pc:chgData name="佳菜 伊藤" userId="c2733a56cd9e7635" providerId="LiveId" clId="{B88BAC01-8E5C-475D-B89B-608AFBE335A0}" dt="2024-07-30T05:53:28.658" v="384"/>
        <pc:sldMkLst>
          <pc:docMk/>
          <pc:sldMk cId="811134793" sldId="267"/>
        </pc:sldMkLst>
        <pc:spChg chg="add mod">
          <ac:chgData name="佳菜 伊藤" userId="c2733a56cd9e7635" providerId="LiveId" clId="{B88BAC01-8E5C-475D-B89B-608AFBE335A0}" dt="2024-07-30T05:53:28.658" v="384"/>
          <ac:spMkLst>
            <pc:docMk/>
            <pc:sldMk cId="811134793" sldId="267"/>
            <ac:spMk id="5" creationId="{0BFC8B33-9B5E-EC3A-09AC-F7207A877708}"/>
          </ac:spMkLst>
        </pc:spChg>
        <pc:spChg chg="add mod">
          <ac:chgData name="佳菜 伊藤" userId="c2733a56cd9e7635" providerId="LiveId" clId="{B88BAC01-8E5C-475D-B89B-608AFBE335A0}" dt="2024-07-29T05:55:44.106" v="134"/>
          <ac:spMkLst>
            <pc:docMk/>
            <pc:sldMk cId="811134793" sldId="267"/>
            <ac:spMk id="6" creationId="{EC755EEF-2EF7-F9F9-6A3A-E453AED70B99}"/>
          </ac:spMkLst>
        </pc:spChg>
      </pc:sldChg>
      <pc:sldChg chg="addSp modSp mod modNotesTx">
        <pc:chgData name="佳菜 伊藤" userId="c2733a56cd9e7635" providerId="LiveId" clId="{B88BAC01-8E5C-475D-B89B-608AFBE335A0}" dt="2024-08-08T04:55:12.768" v="1512" actId="20577"/>
        <pc:sldMkLst>
          <pc:docMk/>
          <pc:sldMk cId="1371725096" sldId="268"/>
        </pc:sldMkLst>
        <pc:spChg chg="mod">
          <ac:chgData name="佳菜 伊藤" userId="c2733a56cd9e7635" providerId="LiveId" clId="{B88BAC01-8E5C-475D-B89B-608AFBE335A0}" dt="2024-08-08T04:55:03.237" v="1509"/>
          <ac:spMkLst>
            <pc:docMk/>
            <pc:sldMk cId="1371725096" sldId="268"/>
            <ac:spMk id="3" creationId="{7F9E0191-163F-7BB0-31F3-6DD006E45039}"/>
          </ac:spMkLst>
        </pc:spChg>
        <pc:spChg chg="mod">
          <ac:chgData name="佳菜 伊藤" userId="c2733a56cd9e7635" providerId="LiveId" clId="{B88BAC01-8E5C-475D-B89B-608AFBE335A0}" dt="2024-08-07T00:29:40.410" v="1040" actId="27636"/>
          <ac:spMkLst>
            <pc:docMk/>
            <pc:sldMk cId="1371725096" sldId="268"/>
            <ac:spMk id="4" creationId="{ED75BC35-13DA-DF79-EA06-7308A2106ADC}"/>
          </ac:spMkLst>
        </pc:spChg>
        <pc:spChg chg="add mod">
          <ac:chgData name="佳菜 伊藤" userId="c2733a56cd9e7635" providerId="LiveId" clId="{B88BAC01-8E5C-475D-B89B-608AFBE335A0}" dt="2024-07-30T05:53:28.658" v="384"/>
          <ac:spMkLst>
            <pc:docMk/>
            <pc:sldMk cId="1371725096" sldId="268"/>
            <ac:spMk id="6" creationId="{59D53305-5DA8-F1F5-A5EA-9211F9EE2A8B}"/>
          </ac:spMkLst>
        </pc:spChg>
      </pc:sldChg>
      <pc:sldChg chg="addSp modSp">
        <pc:chgData name="佳菜 伊藤" userId="c2733a56cd9e7635" providerId="LiveId" clId="{B88BAC01-8E5C-475D-B89B-608AFBE335A0}" dt="2024-07-30T05:53:28.658" v="384"/>
        <pc:sldMkLst>
          <pc:docMk/>
          <pc:sldMk cId="2482740997" sldId="269"/>
        </pc:sldMkLst>
        <pc:spChg chg="add mod">
          <ac:chgData name="佳菜 伊藤" userId="c2733a56cd9e7635" providerId="LiveId" clId="{B88BAC01-8E5C-475D-B89B-608AFBE335A0}" dt="2024-07-30T05:53:28.658" v="384"/>
          <ac:spMkLst>
            <pc:docMk/>
            <pc:sldMk cId="2482740997" sldId="269"/>
            <ac:spMk id="3" creationId="{72CCDD73-31D7-065F-45FF-FD5A9261B671}"/>
          </ac:spMkLst>
        </pc:spChg>
      </pc:sldChg>
      <pc:sldChg chg="addSp modSp mod">
        <pc:chgData name="佳菜 伊藤" userId="c2733a56cd9e7635" providerId="LiveId" clId="{B88BAC01-8E5C-475D-B89B-608AFBE335A0}" dt="2024-07-30T05:53:28.658" v="384"/>
        <pc:sldMkLst>
          <pc:docMk/>
          <pc:sldMk cId="3685383950" sldId="270"/>
        </pc:sldMkLst>
        <pc:spChg chg="add mod">
          <ac:chgData name="佳菜 伊藤" userId="c2733a56cd9e7635" providerId="LiveId" clId="{B88BAC01-8E5C-475D-B89B-608AFBE335A0}" dt="2024-07-30T05:53:28.658" v="384"/>
          <ac:spMkLst>
            <pc:docMk/>
            <pc:sldMk cId="3685383950" sldId="270"/>
            <ac:spMk id="3" creationId="{DEB2F41C-52EF-D2BA-62EE-B997051D2119}"/>
          </ac:spMkLst>
        </pc:spChg>
      </pc:sldChg>
      <pc:sldChg chg="addSp modSp">
        <pc:chgData name="佳菜 伊藤" userId="c2733a56cd9e7635" providerId="LiveId" clId="{B88BAC01-8E5C-475D-B89B-608AFBE335A0}" dt="2024-07-30T05:53:28.658" v="384"/>
        <pc:sldMkLst>
          <pc:docMk/>
          <pc:sldMk cId="1440362043" sldId="271"/>
        </pc:sldMkLst>
        <pc:spChg chg="add mod">
          <ac:chgData name="佳菜 伊藤" userId="c2733a56cd9e7635" providerId="LiveId" clId="{B88BAC01-8E5C-475D-B89B-608AFBE335A0}" dt="2024-07-30T05:53:28.658" v="384"/>
          <ac:spMkLst>
            <pc:docMk/>
            <pc:sldMk cId="1440362043" sldId="271"/>
            <ac:spMk id="11" creationId="{5B7D4790-3BC9-2AD0-586E-45297094D8AC}"/>
          </ac:spMkLst>
        </pc:spChg>
      </pc:sldChg>
      <pc:sldChg chg="addSp modSp mod modNotesTx">
        <pc:chgData name="佳菜 伊藤" userId="c2733a56cd9e7635" providerId="LiveId" clId="{B88BAC01-8E5C-475D-B89B-608AFBE335A0}" dt="2024-08-07T02:20:10.105" v="1272" actId="20577"/>
        <pc:sldMkLst>
          <pc:docMk/>
          <pc:sldMk cId="3874798506" sldId="272"/>
        </pc:sldMkLst>
        <pc:spChg chg="add mod">
          <ac:chgData name="佳菜 伊藤" userId="c2733a56cd9e7635" providerId="LiveId" clId="{B88BAC01-8E5C-475D-B89B-608AFBE335A0}" dt="2024-07-30T05:53:28.658" v="384"/>
          <ac:spMkLst>
            <pc:docMk/>
            <pc:sldMk cId="3874798506" sldId="272"/>
            <ac:spMk id="3" creationId="{70AAEE93-01CB-7649-E107-CDA26692411A}"/>
          </ac:spMkLst>
        </pc:spChg>
        <pc:spChg chg="mod">
          <ac:chgData name="佳菜 伊藤" userId="c2733a56cd9e7635" providerId="LiveId" clId="{B88BAC01-8E5C-475D-B89B-608AFBE335A0}" dt="2024-08-07T02:20:04.134" v="1266" actId="207"/>
          <ac:spMkLst>
            <pc:docMk/>
            <pc:sldMk cId="3874798506" sldId="272"/>
            <ac:spMk id="6" creationId="{728BE908-2EC7-73A2-4992-4291C31F9AB1}"/>
          </ac:spMkLst>
        </pc:spChg>
      </pc:sldChg>
      <pc:sldChg chg="addSp modSp">
        <pc:chgData name="佳菜 伊藤" userId="c2733a56cd9e7635" providerId="LiveId" clId="{B88BAC01-8E5C-475D-B89B-608AFBE335A0}" dt="2024-07-30T05:53:28.658" v="384"/>
        <pc:sldMkLst>
          <pc:docMk/>
          <pc:sldMk cId="3515747268" sldId="273"/>
        </pc:sldMkLst>
        <pc:spChg chg="add mod">
          <ac:chgData name="佳菜 伊藤" userId="c2733a56cd9e7635" providerId="LiveId" clId="{B88BAC01-8E5C-475D-B89B-608AFBE335A0}" dt="2024-07-30T05:53:28.658" v="384"/>
          <ac:spMkLst>
            <pc:docMk/>
            <pc:sldMk cId="3515747268" sldId="273"/>
            <ac:spMk id="8" creationId="{3207C0CB-C189-669D-6FA6-1A2982627537}"/>
          </ac:spMkLst>
        </pc:spChg>
      </pc:sldChg>
      <pc:sldChg chg="addSp modSp del">
        <pc:chgData name="佳菜 伊藤" userId="c2733a56cd9e7635" providerId="LiveId" clId="{B88BAC01-8E5C-475D-B89B-608AFBE335A0}" dt="2024-08-08T00:40:26.190" v="1492" actId="47"/>
        <pc:sldMkLst>
          <pc:docMk/>
          <pc:sldMk cId="3418757829" sldId="274"/>
        </pc:sldMkLst>
        <pc:spChg chg="add mod">
          <ac:chgData name="佳菜 伊藤" userId="c2733a56cd9e7635" providerId="LiveId" clId="{B88BAC01-8E5C-475D-B89B-608AFBE335A0}" dt="2024-07-30T05:53:28.658" v="384"/>
          <ac:spMkLst>
            <pc:docMk/>
            <pc:sldMk cId="3418757829" sldId="274"/>
            <ac:spMk id="12" creationId="{BE6F4A2F-38FF-9974-77A8-AD043755E34C}"/>
          </ac:spMkLst>
        </pc:spChg>
      </pc:sldChg>
      <pc:sldChg chg="addSp modSp">
        <pc:chgData name="佳菜 伊藤" userId="c2733a56cd9e7635" providerId="LiveId" clId="{B88BAC01-8E5C-475D-B89B-608AFBE335A0}" dt="2024-07-30T05:53:28.658" v="384"/>
        <pc:sldMkLst>
          <pc:docMk/>
          <pc:sldMk cId="974260748" sldId="275"/>
        </pc:sldMkLst>
        <pc:spChg chg="add mod">
          <ac:chgData name="佳菜 伊藤" userId="c2733a56cd9e7635" providerId="LiveId" clId="{B88BAC01-8E5C-475D-B89B-608AFBE335A0}" dt="2024-07-30T05:53:28.658" v="384"/>
          <ac:spMkLst>
            <pc:docMk/>
            <pc:sldMk cId="974260748" sldId="275"/>
            <ac:spMk id="9" creationId="{772B6921-269D-3951-474C-92900D5DACEF}"/>
          </ac:spMkLst>
        </pc:spChg>
      </pc:sldChg>
      <pc:sldChg chg="addSp modSp">
        <pc:chgData name="佳菜 伊藤" userId="c2733a56cd9e7635" providerId="LiveId" clId="{B88BAC01-8E5C-475D-B89B-608AFBE335A0}" dt="2024-08-08T00:26:25.472" v="1459" actId="14100"/>
        <pc:sldMkLst>
          <pc:docMk/>
          <pc:sldMk cId="3705662758" sldId="276"/>
        </pc:sldMkLst>
        <pc:spChg chg="add mod">
          <ac:chgData name="佳菜 伊藤" userId="c2733a56cd9e7635" providerId="LiveId" clId="{B88BAC01-8E5C-475D-B89B-608AFBE335A0}" dt="2024-07-30T05:53:28.658" v="384"/>
          <ac:spMkLst>
            <pc:docMk/>
            <pc:sldMk cId="3705662758" sldId="276"/>
            <ac:spMk id="2" creationId="{51D47660-568D-AB99-3690-487E4BED037F}"/>
          </ac:spMkLst>
        </pc:spChg>
        <pc:picChg chg="mod">
          <ac:chgData name="佳菜 伊藤" userId="c2733a56cd9e7635" providerId="LiveId" clId="{B88BAC01-8E5C-475D-B89B-608AFBE335A0}" dt="2024-08-08T00:26:25.472" v="1459" actId="14100"/>
          <ac:picMkLst>
            <pc:docMk/>
            <pc:sldMk cId="3705662758" sldId="276"/>
            <ac:picMk id="5" creationId="{0C7449FC-0FF3-B605-2061-FA981A924725}"/>
          </ac:picMkLst>
        </pc:picChg>
      </pc:sldChg>
      <pc:sldChg chg="addSp modSp">
        <pc:chgData name="佳菜 伊藤" userId="c2733a56cd9e7635" providerId="LiveId" clId="{B88BAC01-8E5C-475D-B89B-608AFBE335A0}" dt="2024-07-30T05:53:28.658" v="384"/>
        <pc:sldMkLst>
          <pc:docMk/>
          <pc:sldMk cId="3364297538" sldId="277"/>
        </pc:sldMkLst>
        <pc:spChg chg="add mod">
          <ac:chgData name="佳菜 伊藤" userId="c2733a56cd9e7635" providerId="LiveId" clId="{B88BAC01-8E5C-475D-B89B-608AFBE335A0}" dt="2024-07-30T05:53:28.658" v="384"/>
          <ac:spMkLst>
            <pc:docMk/>
            <pc:sldMk cId="3364297538" sldId="277"/>
            <ac:spMk id="8" creationId="{22C2D762-38E4-636C-575E-A4ED4682EB5C}"/>
          </ac:spMkLst>
        </pc:spChg>
      </pc:sldChg>
      <pc:sldChg chg="addSp modSp">
        <pc:chgData name="佳菜 伊藤" userId="c2733a56cd9e7635" providerId="LiveId" clId="{B88BAC01-8E5C-475D-B89B-608AFBE335A0}" dt="2024-07-30T05:53:28.658" v="384"/>
        <pc:sldMkLst>
          <pc:docMk/>
          <pc:sldMk cId="2231131161" sldId="278"/>
        </pc:sldMkLst>
        <pc:spChg chg="add mod">
          <ac:chgData name="佳菜 伊藤" userId="c2733a56cd9e7635" providerId="LiveId" clId="{B88BAC01-8E5C-475D-B89B-608AFBE335A0}" dt="2024-07-30T05:53:28.658" v="384"/>
          <ac:spMkLst>
            <pc:docMk/>
            <pc:sldMk cId="2231131161" sldId="278"/>
            <ac:spMk id="5" creationId="{DE34F416-E37A-99D3-5402-2CA59CD1DF1B}"/>
          </ac:spMkLst>
        </pc:spChg>
      </pc:sldChg>
      <pc:sldChg chg="addSp modSp">
        <pc:chgData name="佳菜 伊藤" userId="c2733a56cd9e7635" providerId="LiveId" clId="{B88BAC01-8E5C-475D-B89B-608AFBE335A0}" dt="2024-07-30T05:53:28.658" v="384"/>
        <pc:sldMkLst>
          <pc:docMk/>
          <pc:sldMk cId="3398317060" sldId="279"/>
        </pc:sldMkLst>
        <pc:spChg chg="add mod">
          <ac:chgData name="佳菜 伊藤" userId="c2733a56cd9e7635" providerId="LiveId" clId="{B88BAC01-8E5C-475D-B89B-608AFBE335A0}" dt="2024-07-30T05:53:28.658" v="384"/>
          <ac:spMkLst>
            <pc:docMk/>
            <pc:sldMk cId="3398317060" sldId="279"/>
            <ac:spMk id="2" creationId="{D27FB229-0931-9A26-EA91-75CF2E4C3B52}"/>
          </ac:spMkLst>
        </pc:spChg>
      </pc:sldChg>
      <pc:sldChg chg="addSp modSp">
        <pc:chgData name="佳菜 伊藤" userId="c2733a56cd9e7635" providerId="LiveId" clId="{B88BAC01-8E5C-475D-B89B-608AFBE335A0}" dt="2024-07-30T05:53:28.658" v="384"/>
        <pc:sldMkLst>
          <pc:docMk/>
          <pc:sldMk cId="2914820339" sldId="280"/>
        </pc:sldMkLst>
        <pc:spChg chg="add mod">
          <ac:chgData name="佳菜 伊藤" userId="c2733a56cd9e7635" providerId="LiveId" clId="{B88BAC01-8E5C-475D-B89B-608AFBE335A0}" dt="2024-07-30T05:53:28.658" v="384"/>
          <ac:spMkLst>
            <pc:docMk/>
            <pc:sldMk cId="2914820339" sldId="280"/>
            <ac:spMk id="3" creationId="{F4A02638-2C53-646B-8693-D425F6CF73CA}"/>
          </ac:spMkLst>
        </pc:spChg>
      </pc:sldChg>
      <pc:sldChg chg="addSp modSp mod">
        <pc:chgData name="佳菜 伊藤" userId="c2733a56cd9e7635" providerId="LiveId" clId="{B88BAC01-8E5C-475D-B89B-608AFBE335A0}" dt="2024-08-08T04:56:34.276" v="1523" actId="20577"/>
        <pc:sldMkLst>
          <pc:docMk/>
          <pc:sldMk cId="3773316948" sldId="281"/>
        </pc:sldMkLst>
        <pc:spChg chg="mod">
          <ac:chgData name="佳菜 伊藤" userId="c2733a56cd9e7635" providerId="LiveId" clId="{B88BAC01-8E5C-475D-B89B-608AFBE335A0}" dt="2024-08-08T04:56:34.276" v="1523" actId="20577"/>
          <ac:spMkLst>
            <pc:docMk/>
            <pc:sldMk cId="3773316948" sldId="281"/>
            <ac:spMk id="4" creationId="{C79F604B-E1FF-DF9F-19CB-8864DCFA2162}"/>
          </ac:spMkLst>
        </pc:spChg>
        <pc:spChg chg="add mod">
          <ac:chgData name="佳菜 伊藤" userId="c2733a56cd9e7635" providerId="LiveId" clId="{B88BAC01-8E5C-475D-B89B-608AFBE335A0}" dt="2024-07-30T05:53:28.658" v="384"/>
          <ac:spMkLst>
            <pc:docMk/>
            <pc:sldMk cId="3773316948" sldId="281"/>
            <ac:spMk id="5" creationId="{F8D86EA1-9D3D-0D85-B7A3-223A9C149192}"/>
          </ac:spMkLst>
        </pc:spChg>
      </pc:sldChg>
      <pc:sldChg chg="addSp modSp">
        <pc:chgData name="佳菜 伊藤" userId="c2733a56cd9e7635" providerId="LiveId" clId="{B88BAC01-8E5C-475D-B89B-608AFBE335A0}" dt="2024-07-30T05:53:28.658" v="384"/>
        <pc:sldMkLst>
          <pc:docMk/>
          <pc:sldMk cId="3402005719" sldId="282"/>
        </pc:sldMkLst>
        <pc:spChg chg="add mod">
          <ac:chgData name="佳菜 伊藤" userId="c2733a56cd9e7635" providerId="LiveId" clId="{B88BAC01-8E5C-475D-B89B-608AFBE335A0}" dt="2024-07-30T05:53:28.658" v="384"/>
          <ac:spMkLst>
            <pc:docMk/>
            <pc:sldMk cId="3402005719" sldId="282"/>
            <ac:spMk id="3" creationId="{F5CEC580-C279-DAF3-6F2B-D9FD81CE1198}"/>
          </ac:spMkLst>
        </pc:spChg>
      </pc:sldChg>
      <pc:sldChg chg="addSp modSp">
        <pc:chgData name="佳菜 伊藤" userId="c2733a56cd9e7635" providerId="LiveId" clId="{B88BAC01-8E5C-475D-B89B-608AFBE335A0}" dt="2024-07-30T05:53:28.658" v="384"/>
        <pc:sldMkLst>
          <pc:docMk/>
          <pc:sldMk cId="2290706176" sldId="283"/>
        </pc:sldMkLst>
        <pc:spChg chg="add mod">
          <ac:chgData name="佳菜 伊藤" userId="c2733a56cd9e7635" providerId="LiveId" clId="{B88BAC01-8E5C-475D-B89B-608AFBE335A0}" dt="2024-07-30T05:53:28.658" v="384"/>
          <ac:spMkLst>
            <pc:docMk/>
            <pc:sldMk cId="2290706176" sldId="283"/>
            <ac:spMk id="6" creationId="{559989D3-96FA-CB93-F73D-267546A0A764}"/>
          </ac:spMkLst>
        </pc:spChg>
      </pc:sldChg>
      <pc:sldChg chg="addSp modSp">
        <pc:chgData name="佳菜 伊藤" userId="c2733a56cd9e7635" providerId="LiveId" clId="{B88BAC01-8E5C-475D-B89B-608AFBE335A0}" dt="2024-07-30T05:53:28.658" v="384"/>
        <pc:sldMkLst>
          <pc:docMk/>
          <pc:sldMk cId="1722093761" sldId="284"/>
        </pc:sldMkLst>
        <pc:spChg chg="add mod">
          <ac:chgData name="佳菜 伊藤" userId="c2733a56cd9e7635" providerId="LiveId" clId="{B88BAC01-8E5C-475D-B89B-608AFBE335A0}" dt="2024-07-30T05:53:28.658" v="384"/>
          <ac:spMkLst>
            <pc:docMk/>
            <pc:sldMk cId="1722093761" sldId="284"/>
            <ac:spMk id="6" creationId="{42BA36C8-0AFC-B062-DA54-DDDB9386A7D0}"/>
          </ac:spMkLst>
        </pc:spChg>
      </pc:sldChg>
      <pc:sldChg chg="addSp modSp">
        <pc:chgData name="佳菜 伊藤" userId="c2733a56cd9e7635" providerId="LiveId" clId="{B88BAC01-8E5C-475D-B89B-608AFBE335A0}" dt="2024-07-30T05:53:28.658" v="384"/>
        <pc:sldMkLst>
          <pc:docMk/>
          <pc:sldMk cId="1944585539" sldId="285"/>
        </pc:sldMkLst>
        <pc:spChg chg="add mod">
          <ac:chgData name="佳菜 伊藤" userId="c2733a56cd9e7635" providerId="LiveId" clId="{B88BAC01-8E5C-475D-B89B-608AFBE335A0}" dt="2024-07-30T05:53:28.658" v="384"/>
          <ac:spMkLst>
            <pc:docMk/>
            <pc:sldMk cId="1944585539" sldId="285"/>
            <ac:spMk id="6" creationId="{95BF3CA9-5071-D88C-2644-5BFA09E75F2E}"/>
          </ac:spMkLst>
        </pc:spChg>
      </pc:sldChg>
      <pc:sldChg chg="addSp modSp">
        <pc:chgData name="佳菜 伊藤" userId="c2733a56cd9e7635" providerId="LiveId" clId="{B88BAC01-8E5C-475D-B89B-608AFBE335A0}" dt="2024-07-30T05:53:28.658" v="384"/>
        <pc:sldMkLst>
          <pc:docMk/>
          <pc:sldMk cId="81945413" sldId="286"/>
        </pc:sldMkLst>
        <pc:spChg chg="add mod">
          <ac:chgData name="佳菜 伊藤" userId="c2733a56cd9e7635" providerId="LiveId" clId="{B88BAC01-8E5C-475D-B89B-608AFBE335A0}" dt="2024-07-30T05:53:28.658" v="384"/>
          <ac:spMkLst>
            <pc:docMk/>
            <pc:sldMk cId="81945413" sldId="286"/>
            <ac:spMk id="6" creationId="{723A215E-037C-E3EA-733E-B0ABB6F386F8}"/>
          </ac:spMkLst>
        </pc:spChg>
      </pc:sldChg>
      <pc:sldChg chg="addSp modSp del">
        <pc:chgData name="佳菜 伊藤" userId="c2733a56cd9e7635" providerId="LiveId" clId="{B88BAC01-8E5C-475D-B89B-608AFBE335A0}" dt="2024-08-08T00:27:55.330" v="1469" actId="47"/>
        <pc:sldMkLst>
          <pc:docMk/>
          <pc:sldMk cId="383627896" sldId="287"/>
        </pc:sldMkLst>
        <pc:spChg chg="add mod">
          <ac:chgData name="佳菜 伊藤" userId="c2733a56cd9e7635" providerId="LiveId" clId="{B88BAC01-8E5C-475D-B89B-608AFBE335A0}" dt="2024-07-30T05:53:28.658" v="384"/>
          <ac:spMkLst>
            <pc:docMk/>
            <pc:sldMk cId="383627896" sldId="287"/>
            <ac:spMk id="5" creationId="{02002F12-53A4-AA57-6186-690AD3EF9C39}"/>
          </ac:spMkLst>
        </pc:spChg>
      </pc:sldChg>
      <pc:sldChg chg="addSp modSp mod modNotesTx">
        <pc:chgData name="佳菜 伊藤" userId="c2733a56cd9e7635" providerId="LiveId" clId="{B88BAC01-8E5C-475D-B89B-608AFBE335A0}" dt="2024-08-02T04:31:50.895" v="499" actId="20577"/>
        <pc:sldMkLst>
          <pc:docMk/>
          <pc:sldMk cId="3880143674" sldId="288"/>
        </pc:sldMkLst>
        <pc:spChg chg="mod">
          <ac:chgData name="佳菜 伊藤" userId="c2733a56cd9e7635" providerId="LiveId" clId="{B88BAC01-8E5C-475D-B89B-608AFBE335A0}" dt="2024-08-02T04:31:42.600" v="494" actId="20577"/>
          <ac:spMkLst>
            <pc:docMk/>
            <pc:sldMk cId="3880143674" sldId="288"/>
            <ac:spMk id="4" creationId="{46EE7911-260A-0383-D413-66AEF402233A}"/>
          </ac:spMkLst>
        </pc:spChg>
        <pc:spChg chg="add mod">
          <ac:chgData name="佳菜 伊藤" userId="c2733a56cd9e7635" providerId="LiveId" clId="{B88BAC01-8E5C-475D-B89B-608AFBE335A0}" dt="2024-07-30T05:53:28.658" v="384"/>
          <ac:spMkLst>
            <pc:docMk/>
            <pc:sldMk cId="3880143674" sldId="288"/>
            <ac:spMk id="6" creationId="{41FA31A9-D5D8-FD4F-CFCD-37F75B650E0B}"/>
          </ac:spMkLst>
        </pc:spChg>
      </pc:sldChg>
      <pc:sldChg chg="addSp modSp mod modNotesTx">
        <pc:chgData name="佳菜 伊藤" userId="c2733a56cd9e7635" providerId="LiveId" clId="{B88BAC01-8E5C-475D-B89B-608AFBE335A0}" dt="2024-08-02T04:32:10.235" v="525" actId="20577"/>
        <pc:sldMkLst>
          <pc:docMk/>
          <pc:sldMk cId="1734483630" sldId="289"/>
        </pc:sldMkLst>
        <pc:spChg chg="mod">
          <ac:chgData name="佳菜 伊藤" userId="c2733a56cd9e7635" providerId="LiveId" clId="{B88BAC01-8E5C-475D-B89B-608AFBE335A0}" dt="2024-08-02T04:32:04.627" v="515"/>
          <ac:spMkLst>
            <pc:docMk/>
            <pc:sldMk cId="1734483630" sldId="289"/>
            <ac:spMk id="4" creationId="{AAED8855-206A-1CF3-1812-AB88F4418142}"/>
          </ac:spMkLst>
        </pc:spChg>
        <pc:spChg chg="add mod">
          <ac:chgData name="佳菜 伊藤" userId="c2733a56cd9e7635" providerId="LiveId" clId="{B88BAC01-8E5C-475D-B89B-608AFBE335A0}" dt="2024-07-30T05:53:28.658" v="384"/>
          <ac:spMkLst>
            <pc:docMk/>
            <pc:sldMk cId="1734483630" sldId="289"/>
            <ac:spMk id="6" creationId="{FBC296B8-20D1-AF18-45FA-55ECAA16C03C}"/>
          </ac:spMkLst>
        </pc:spChg>
      </pc:sldChg>
      <pc:sldChg chg="addSp modSp mod modNotesTx">
        <pc:chgData name="佳菜 伊藤" userId="c2733a56cd9e7635" providerId="LiveId" clId="{B88BAC01-8E5C-475D-B89B-608AFBE335A0}" dt="2024-08-07T02:23:14.372" v="1275" actId="207"/>
        <pc:sldMkLst>
          <pc:docMk/>
          <pc:sldMk cId="1403911771" sldId="290"/>
        </pc:sldMkLst>
        <pc:spChg chg="add mod">
          <ac:chgData name="佳菜 伊藤" userId="c2733a56cd9e7635" providerId="LiveId" clId="{B88BAC01-8E5C-475D-B89B-608AFBE335A0}" dt="2024-07-30T05:53:28.658" v="384"/>
          <ac:spMkLst>
            <pc:docMk/>
            <pc:sldMk cId="1403911771" sldId="290"/>
            <ac:spMk id="2" creationId="{140E5097-A081-94D1-425D-3B730C5CFB9A}"/>
          </ac:spMkLst>
        </pc:spChg>
        <pc:spChg chg="mod">
          <ac:chgData name="佳菜 伊藤" userId="c2733a56cd9e7635" providerId="LiveId" clId="{B88BAC01-8E5C-475D-B89B-608AFBE335A0}" dt="2024-08-02T04:32:37.247" v="533"/>
          <ac:spMkLst>
            <pc:docMk/>
            <pc:sldMk cId="1403911771" sldId="290"/>
            <ac:spMk id="4" creationId="{011F1821-9E43-5A03-B750-54948B3DC075}"/>
          </ac:spMkLst>
        </pc:spChg>
      </pc:sldChg>
      <pc:sldChg chg="addSp modSp mod modNotesTx">
        <pc:chgData name="佳菜 伊藤" userId="c2733a56cd9e7635" providerId="LiveId" clId="{B88BAC01-8E5C-475D-B89B-608AFBE335A0}" dt="2024-08-02T04:33:22.695" v="564" actId="20577"/>
        <pc:sldMkLst>
          <pc:docMk/>
          <pc:sldMk cId="107356782" sldId="291"/>
        </pc:sldMkLst>
        <pc:spChg chg="mod">
          <ac:chgData name="佳菜 伊藤" userId="c2733a56cd9e7635" providerId="LiveId" clId="{B88BAC01-8E5C-475D-B89B-608AFBE335A0}" dt="2024-08-02T04:33:19.049" v="557"/>
          <ac:spMkLst>
            <pc:docMk/>
            <pc:sldMk cId="107356782" sldId="291"/>
            <ac:spMk id="4" creationId="{79029B6C-D459-DB8F-F573-FE743BE5E858}"/>
          </ac:spMkLst>
        </pc:spChg>
        <pc:spChg chg="add mod">
          <ac:chgData name="佳菜 伊藤" userId="c2733a56cd9e7635" providerId="LiveId" clId="{B88BAC01-8E5C-475D-B89B-608AFBE335A0}" dt="2024-07-30T05:53:28.658" v="384"/>
          <ac:spMkLst>
            <pc:docMk/>
            <pc:sldMk cId="107356782" sldId="291"/>
            <ac:spMk id="5" creationId="{1EBF48D2-8175-8E03-A37F-AF6B02127E37}"/>
          </ac:spMkLst>
        </pc:spChg>
      </pc:sldChg>
      <pc:sldChg chg="addSp modSp mod">
        <pc:chgData name="佳菜 伊藤" userId="c2733a56cd9e7635" providerId="LiveId" clId="{B88BAC01-8E5C-475D-B89B-608AFBE335A0}" dt="2024-08-02T04:33:39.297" v="572"/>
        <pc:sldMkLst>
          <pc:docMk/>
          <pc:sldMk cId="1786786018" sldId="292"/>
        </pc:sldMkLst>
        <pc:spChg chg="add mod">
          <ac:chgData name="佳菜 伊藤" userId="c2733a56cd9e7635" providerId="LiveId" clId="{B88BAC01-8E5C-475D-B89B-608AFBE335A0}" dt="2024-07-30T05:53:28.658" v="384"/>
          <ac:spMkLst>
            <pc:docMk/>
            <pc:sldMk cId="1786786018" sldId="292"/>
            <ac:spMk id="3" creationId="{D79C6079-344D-5BB8-0D08-152F3CD73410}"/>
          </ac:spMkLst>
        </pc:spChg>
        <pc:spChg chg="mod">
          <ac:chgData name="佳菜 伊藤" userId="c2733a56cd9e7635" providerId="LiveId" clId="{B88BAC01-8E5C-475D-B89B-608AFBE335A0}" dt="2024-08-02T04:33:39.297" v="572"/>
          <ac:spMkLst>
            <pc:docMk/>
            <pc:sldMk cId="1786786018" sldId="292"/>
            <ac:spMk id="4" creationId="{726CB104-26F0-8247-A94E-35DBCEB44E89}"/>
          </ac:spMkLst>
        </pc:spChg>
      </pc:sldChg>
      <pc:sldChg chg="addSp modSp mod modNotesTx">
        <pc:chgData name="佳菜 伊藤" userId="c2733a56cd9e7635" providerId="LiveId" clId="{B88BAC01-8E5C-475D-B89B-608AFBE335A0}" dt="2024-08-02T04:33:58.899" v="587" actId="20577"/>
        <pc:sldMkLst>
          <pc:docMk/>
          <pc:sldMk cId="1537522957" sldId="293"/>
        </pc:sldMkLst>
        <pc:spChg chg="mod">
          <ac:chgData name="佳菜 伊藤" userId="c2733a56cd9e7635" providerId="LiveId" clId="{B88BAC01-8E5C-475D-B89B-608AFBE335A0}" dt="2024-08-02T04:33:55.570" v="580"/>
          <ac:spMkLst>
            <pc:docMk/>
            <pc:sldMk cId="1537522957" sldId="293"/>
            <ac:spMk id="4" creationId="{90D17612-095A-6890-847B-8118C8322B1F}"/>
          </ac:spMkLst>
        </pc:spChg>
        <pc:spChg chg="add mod">
          <ac:chgData name="佳菜 伊藤" userId="c2733a56cd9e7635" providerId="LiveId" clId="{B88BAC01-8E5C-475D-B89B-608AFBE335A0}" dt="2024-07-30T05:53:28.658" v="384"/>
          <ac:spMkLst>
            <pc:docMk/>
            <pc:sldMk cId="1537522957" sldId="293"/>
            <ac:spMk id="6" creationId="{3619B3A6-CAC2-A007-EB89-DCB7F13487C0}"/>
          </ac:spMkLst>
        </pc:spChg>
      </pc:sldChg>
      <pc:sldChg chg="addSp modSp mod">
        <pc:chgData name="佳菜 伊藤" userId="c2733a56cd9e7635" providerId="LiveId" clId="{B88BAC01-8E5C-475D-B89B-608AFBE335A0}" dt="2024-08-02T04:34:10.875" v="595"/>
        <pc:sldMkLst>
          <pc:docMk/>
          <pc:sldMk cId="1842244709" sldId="294"/>
        </pc:sldMkLst>
        <pc:spChg chg="mod">
          <ac:chgData name="佳菜 伊藤" userId="c2733a56cd9e7635" providerId="LiveId" clId="{B88BAC01-8E5C-475D-B89B-608AFBE335A0}" dt="2024-08-02T04:34:10.875" v="595"/>
          <ac:spMkLst>
            <pc:docMk/>
            <pc:sldMk cId="1842244709" sldId="294"/>
            <ac:spMk id="4" creationId="{8FDBF5A1-D63F-417C-15E7-E183E1F8D9E5}"/>
          </ac:spMkLst>
        </pc:spChg>
        <pc:spChg chg="add mod">
          <ac:chgData name="佳菜 伊藤" userId="c2733a56cd9e7635" providerId="LiveId" clId="{B88BAC01-8E5C-475D-B89B-608AFBE335A0}" dt="2024-07-30T05:53:28.658" v="384"/>
          <ac:spMkLst>
            <pc:docMk/>
            <pc:sldMk cId="1842244709" sldId="294"/>
            <ac:spMk id="5" creationId="{DFA42FB6-DB97-E9EC-B758-DEA3A0EE7C8B}"/>
          </ac:spMkLst>
        </pc:spChg>
      </pc:sldChg>
      <pc:sldChg chg="addSp modSp mod">
        <pc:chgData name="佳菜 伊藤" userId="c2733a56cd9e7635" providerId="LiveId" clId="{B88BAC01-8E5C-475D-B89B-608AFBE335A0}" dt="2024-07-30T06:21:02.969" v="419" actId="1035"/>
        <pc:sldMkLst>
          <pc:docMk/>
          <pc:sldMk cId="3218844988" sldId="295"/>
        </pc:sldMkLst>
        <pc:spChg chg="add mod">
          <ac:chgData name="佳菜 伊藤" userId="c2733a56cd9e7635" providerId="LiveId" clId="{B88BAC01-8E5C-475D-B89B-608AFBE335A0}" dt="2024-07-30T06:21:02.969" v="419" actId="1035"/>
          <ac:spMkLst>
            <pc:docMk/>
            <pc:sldMk cId="3218844988" sldId="295"/>
            <ac:spMk id="4" creationId="{3044FAC4-B7D5-299E-EE1A-E6B9D2C79F07}"/>
          </ac:spMkLst>
        </pc:spChg>
      </pc:sldChg>
      <pc:sldChg chg="addSp modSp mod">
        <pc:chgData name="佳菜 伊藤" userId="c2733a56cd9e7635" providerId="LiveId" clId="{B88BAC01-8E5C-475D-B89B-608AFBE335A0}" dt="2024-07-30T06:21:26.303" v="433" actId="1037"/>
        <pc:sldMkLst>
          <pc:docMk/>
          <pc:sldMk cId="2735055489" sldId="296"/>
        </pc:sldMkLst>
        <pc:spChg chg="add mod">
          <ac:chgData name="佳菜 伊藤" userId="c2733a56cd9e7635" providerId="LiveId" clId="{B88BAC01-8E5C-475D-B89B-608AFBE335A0}" dt="2024-07-30T06:21:26.303" v="433" actId="1037"/>
          <ac:spMkLst>
            <pc:docMk/>
            <pc:sldMk cId="2735055489" sldId="296"/>
            <ac:spMk id="4" creationId="{9CECD7A4-0EAE-331C-3EE9-77BBF869CF67}"/>
          </ac:spMkLst>
        </pc:spChg>
        <pc:spChg chg="add mod">
          <ac:chgData name="佳菜 伊藤" userId="c2733a56cd9e7635" providerId="LiveId" clId="{B88BAC01-8E5C-475D-B89B-608AFBE335A0}" dt="2024-07-29T05:56:36.395" v="172"/>
          <ac:spMkLst>
            <pc:docMk/>
            <pc:sldMk cId="2735055489" sldId="296"/>
            <ac:spMk id="6" creationId="{8BEE3427-A8AA-2ACE-0933-9A3E3CE0DA5C}"/>
          </ac:spMkLst>
        </pc:spChg>
      </pc:sldChg>
      <pc:sldChg chg="addSp modSp mod">
        <pc:chgData name="佳菜 伊藤" userId="c2733a56cd9e7635" providerId="LiveId" clId="{B88BAC01-8E5C-475D-B89B-608AFBE335A0}" dt="2024-08-02T04:34:19.053" v="603"/>
        <pc:sldMkLst>
          <pc:docMk/>
          <pc:sldMk cId="2666478609" sldId="297"/>
        </pc:sldMkLst>
        <pc:spChg chg="mod">
          <ac:chgData name="佳菜 伊藤" userId="c2733a56cd9e7635" providerId="LiveId" clId="{B88BAC01-8E5C-475D-B89B-608AFBE335A0}" dt="2024-08-02T04:34:19.053" v="603"/>
          <ac:spMkLst>
            <pc:docMk/>
            <pc:sldMk cId="2666478609" sldId="297"/>
            <ac:spMk id="4" creationId="{3EC872BE-F92C-334E-8DB1-6D062A80BE07}"/>
          </ac:spMkLst>
        </pc:spChg>
        <pc:spChg chg="add mod">
          <ac:chgData name="佳菜 伊藤" userId="c2733a56cd9e7635" providerId="LiveId" clId="{B88BAC01-8E5C-475D-B89B-608AFBE335A0}" dt="2024-07-30T05:53:28.658" v="384"/>
          <ac:spMkLst>
            <pc:docMk/>
            <pc:sldMk cId="2666478609" sldId="297"/>
            <ac:spMk id="5" creationId="{16D5679E-2708-8821-30F9-F182F368D63A}"/>
          </ac:spMkLst>
        </pc:spChg>
      </pc:sldChg>
      <pc:sldChg chg="addSp modSp mod modNotesTx">
        <pc:chgData name="佳菜 伊藤" userId="c2733a56cd9e7635" providerId="LiveId" clId="{B88BAC01-8E5C-475D-B89B-608AFBE335A0}" dt="2024-08-07T02:24:20.710" v="1278" actId="20577"/>
        <pc:sldMkLst>
          <pc:docMk/>
          <pc:sldMk cId="227335892" sldId="298"/>
        </pc:sldMkLst>
        <pc:spChg chg="mod">
          <ac:chgData name="佳菜 伊藤" userId="c2733a56cd9e7635" providerId="LiveId" clId="{B88BAC01-8E5C-475D-B89B-608AFBE335A0}" dt="2024-08-02T04:34:40.379" v="620"/>
          <ac:spMkLst>
            <pc:docMk/>
            <pc:sldMk cId="227335892" sldId="298"/>
            <ac:spMk id="4" creationId="{0EF851B1-C6E9-2F42-153F-22640C449545}"/>
          </ac:spMkLst>
        </pc:spChg>
        <pc:spChg chg="add mod">
          <ac:chgData name="佳菜 伊藤" userId="c2733a56cd9e7635" providerId="LiveId" clId="{B88BAC01-8E5C-475D-B89B-608AFBE335A0}" dt="2024-07-30T05:53:28.658" v="384"/>
          <ac:spMkLst>
            <pc:docMk/>
            <pc:sldMk cId="227335892" sldId="298"/>
            <ac:spMk id="5" creationId="{222E9933-94AA-1498-A4BB-2839217A6633}"/>
          </ac:spMkLst>
        </pc:spChg>
      </pc:sldChg>
      <pc:sldChg chg="addSp modSp">
        <pc:chgData name="佳菜 伊藤" userId="c2733a56cd9e7635" providerId="LiveId" clId="{B88BAC01-8E5C-475D-B89B-608AFBE335A0}" dt="2024-07-30T05:53:28.658" v="384"/>
        <pc:sldMkLst>
          <pc:docMk/>
          <pc:sldMk cId="2719502076" sldId="299"/>
        </pc:sldMkLst>
        <pc:spChg chg="add mod">
          <ac:chgData name="佳菜 伊藤" userId="c2733a56cd9e7635" providerId="LiveId" clId="{B88BAC01-8E5C-475D-B89B-608AFBE335A0}" dt="2024-07-30T05:53:28.658" v="384"/>
          <ac:spMkLst>
            <pc:docMk/>
            <pc:sldMk cId="2719502076" sldId="299"/>
            <ac:spMk id="7" creationId="{B7FC44D7-63E0-C805-73B6-49AE5B3F90FC}"/>
          </ac:spMkLst>
        </pc:spChg>
      </pc:sldChg>
      <pc:sldChg chg="addSp modSp">
        <pc:chgData name="佳菜 伊藤" userId="c2733a56cd9e7635" providerId="LiveId" clId="{B88BAC01-8E5C-475D-B89B-608AFBE335A0}" dt="2024-07-30T05:53:28.658" v="384"/>
        <pc:sldMkLst>
          <pc:docMk/>
          <pc:sldMk cId="3302893321" sldId="300"/>
        </pc:sldMkLst>
        <pc:spChg chg="add mod">
          <ac:chgData name="佳菜 伊藤" userId="c2733a56cd9e7635" providerId="LiveId" clId="{B88BAC01-8E5C-475D-B89B-608AFBE335A0}" dt="2024-07-30T05:53:28.658" v="384"/>
          <ac:spMkLst>
            <pc:docMk/>
            <pc:sldMk cId="3302893321" sldId="300"/>
            <ac:spMk id="3" creationId="{60F91AD9-595A-AFCF-B05F-CA15370FDC10}"/>
          </ac:spMkLst>
        </pc:spChg>
      </pc:sldChg>
      <pc:sldChg chg="addSp modSp">
        <pc:chgData name="佳菜 伊藤" userId="c2733a56cd9e7635" providerId="LiveId" clId="{B88BAC01-8E5C-475D-B89B-608AFBE335A0}" dt="2024-07-30T05:53:28.658" v="384"/>
        <pc:sldMkLst>
          <pc:docMk/>
          <pc:sldMk cId="2562890687" sldId="301"/>
        </pc:sldMkLst>
        <pc:spChg chg="add mod">
          <ac:chgData name="佳菜 伊藤" userId="c2733a56cd9e7635" providerId="LiveId" clId="{B88BAC01-8E5C-475D-B89B-608AFBE335A0}" dt="2024-07-30T05:53:28.658" v="384"/>
          <ac:spMkLst>
            <pc:docMk/>
            <pc:sldMk cId="2562890687" sldId="301"/>
            <ac:spMk id="6" creationId="{D236D91A-7AF9-08B7-095D-4D3B36C649B5}"/>
          </ac:spMkLst>
        </pc:spChg>
      </pc:sldChg>
      <pc:sldChg chg="addSp modSp">
        <pc:chgData name="佳菜 伊藤" userId="c2733a56cd9e7635" providerId="LiveId" clId="{B88BAC01-8E5C-475D-B89B-608AFBE335A0}" dt="2024-07-30T05:53:28.658" v="384"/>
        <pc:sldMkLst>
          <pc:docMk/>
          <pc:sldMk cId="1347866624" sldId="302"/>
        </pc:sldMkLst>
        <pc:spChg chg="add mod">
          <ac:chgData name="佳菜 伊藤" userId="c2733a56cd9e7635" providerId="LiveId" clId="{B88BAC01-8E5C-475D-B89B-608AFBE335A0}" dt="2024-07-30T05:53:28.658" v="384"/>
          <ac:spMkLst>
            <pc:docMk/>
            <pc:sldMk cId="1347866624" sldId="302"/>
            <ac:spMk id="6" creationId="{0ABAE777-58E5-0976-8910-D64E4252DAE4}"/>
          </ac:spMkLst>
        </pc:spChg>
      </pc:sldChg>
      <pc:sldChg chg="addSp modSp">
        <pc:chgData name="佳菜 伊藤" userId="c2733a56cd9e7635" providerId="LiveId" clId="{B88BAC01-8E5C-475D-B89B-608AFBE335A0}" dt="2024-07-30T05:53:28.658" v="384"/>
        <pc:sldMkLst>
          <pc:docMk/>
          <pc:sldMk cId="121403600" sldId="303"/>
        </pc:sldMkLst>
        <pc:spChg chg="add mod">
          <ac:chgData name="佳菜 伊藤" userId="c2733a56cd9e7635" providerId="LiveId" clId="{B88BAC01-8E5C-475D-B89B-608AFBE335A0}" dt="2024-07-30T05:53:28.658" v="384"/>
          <ac:spMkLst>
            <pc:docMk/>
            <pc:sldMk cId="121403600" sldId="303"/>
            <ac:spMk id="5" creationId="{1463DD33-A849-6075-E16A-6A55CAADE7DD}"/>
          </ac:spMkLst>
        </pc:spChg>
      </pc:sldChg>
      <pc:sldChg chg="addSp modSp">
        <pc:chgData name="佳菜 伊藤" userId="c2733a56cd9e7635" providerId="LiveId" clId="{B88BAC01-8E5C-475D-B89B-608AFBE335A0}" dt="2024-07-30T05:53:28.658" v="384"/>
        <pc:sldMkLst>
          <pc:docMk/>
          <pc:sldMk cId="4245264391" sldId="304"/>
        </pc:sldMkLst>
        <pc:spChg chg="add mod">
          <ac:chgData name="佳菜 伊藤" userId="c2733a56cd9e7635" providerId="LiveId" clId="{B88BAC01-8E5C-475D-B89B-608AFBE335A0}" dt="2024-07-30T05:53:28.658" v="384"/>
          <ac:spMkLst>
            <pc:docMk/>
            <pc:sldMk cId="4245264391" sldId="304"/>
            <ac:spMk id="5" creationId="{C5A5CADF-CA10-39C2-07BB-DC61A52ED623}"/>
          </ac:spMkLst>
        </pc:spChg>
      </pc:sldChg>
      <pc:sldChg chg="addSp modSp">
        <pc:chgData name="佳菜 伊藤" userId="c2733a56cd9e7635" providerId="LiveId" clId="{B88BAC01-8E5C-475D-B89B-608AFBE335A0}" dt="2024-07-30T05:53:28.658" v="384"/>
        <pc:sldMkLst>
          <pc:docMk/>
          <pc:sldMk cId="3176254010" sldId="305"/>
        </pc:sldMkLst>
        <pc:spChg chg="add mod">
          <ac:chgData name="佳菜 伊藤" userId="c2733a56cd9e7635" providerId="LiveId" clId="{B88BAC01-8E5C-475D-B89B-608AFBE335A0}" dt="2024-07-30T05:53:28.658" v="384"/>
          <ac:spMkLst>
            <pc:docMk/>
            <pc:sldMk cId="3176254010" sldId="305"/>
            <ac:spMk id="11" creationId="{640C61C1-AA09-73AD-1896-6D096CDAD21F}"/>
          </ac:spMkLst>
        </pc:spChg>
      </pc:sldChg>
      <pc:sldChg chg="addSp delSp modSp mod">
        <pc:chgData name="佳菜 伊藤" userId="c2733a56cd9e7635" providerId="LiveId" clId="{B88BAC01-8E5C-475D-B89B-608AFBE335A0}" dt="2024-08-07T00:35:38.692" v="1111" actId="478"/>
        <pc:sldMkLst>
          <pc:docMk/>
          <pc:sldMk cId="1956810873" sldId="306"/>
        </pc:sldMkLst>
        <pc:spChg chg="del mod">
          <ac:chgData name="佳菜 伊藤" userId="c2733a56cd9e7635" providerId="LiveId" clId="{B88BAC01-8E5C-475D-B89B-608AFBE335A0}" dt="2024-08-07T00:34:58.600" v="1101" actId="478"/>
          <ac:spMkLst>
            <pc:docMk/>
            <pc:sldMk cId="1956810873" sldId="306"/>
            <ac:spMk id="4" creationId="{EB53561F-5820-C1EE-11AC-7A01E6267378}"/>
          </ac:spMkLst>
        </pc:spChg>
        <pc:spChg chg="add mod">
          <ac:chgData name="佳菜 伊藤" userId="c2733a56cd9e7635" providerId="LiveId" clId="{B88BAC01-8E5C-475D-B89B-608AFBE335A0}" dt="2024-07-30T05:53:28.658" v="384"/>
          <ac:spMkLst>
            <pc:docMk/>
            <pc:sldMk cId="1956810873" sldId="306"/>
            <ac:spMk id="6" creationId="{33DF4503-C4A6-EF57-DFF0-2D7A92D11BFE}"/>
          </ac:spMkLst>
        </pc:spChg>
        <pc:spChg chg="add del mod">
          <ac:chgData name="佳菜 伊藤" userId="c2733a56cd9e7635" providerId="LiveId" clId="{B88BAC01-8E5C-475D-B89B-608AFBE335A0}" dt="2024-08-07T00:35:38.692" v="1111" actId="478"/>
          <ac:spMkLst>
            <pc:docMk/>
            <pc:sldMk cId="1956810873" sldId="306"/>
            <ac:spMk id="7" creationId="{6AB340B6-5F55-670A-04E8-82DA0911F4E5}"/>
          </ac:spMkLst>
        </pc:spChg>
        <pc:spChg chg="add del mod">
          <ac:chgData name="佳菜 伊藤" userId="c2733a56cd9e7635" providerId="LiveId" clId="{B88BAC01-8E5C-475D-B89B-608AFBE335A0}" dt="2024-08-07T00:35:02.001" v="1102" actId="478"/>
          <ac:spMkLst>
            <pc:docMk/>
            <pc:sldMk cId="1956810873" sldId="306"/>
            <ac:spMk id="9" creationId="{0A900427-5E6E-31B9-7B11-9EA808323A1D}"/>
          </ac:spMkLst>
        </pc:spChg>
        <pc:spChg chg="add mod">
          <ac:chgData name="佳菜 伊藤" userId="c2733a56cd9e7635" providerId="LiveId" clId="{B88BAC01-8E5C-475D-B89B-608AFBE335A0}" dt="2024-08-07T00:35:37.012" v="1110"/>
          <ac:spMkLst>
            <pc:docMk/>
            <pc:sldMk cId="1956810873" sldId="306"/>
            <ac:spMk id="10" creationId="{7B4FF1A1-9248-F336-C39F-47B3579B8004}"/>
          </ac:spMkLst>
        </pc:spChg>
      </pc:sldChg>
      <pc:sldChg chg="addSp modSp">
        <pc:chgData name="佳菜 伊藤" userId="c2733a56cd9e7635" providerId="LiveId" clId="{B88BAC01-8E5C-475D-B89B-608AFBE335A0}" dt="2024-07-30T05:53:28.658" v="384"/>
        <pc:sldMkLst>
          <pc:docMk/>
          <pc:sldMk cId="769784152" sldId="307"/>
        </pc:sldMkLst>
        <pc:spChg chg="add mod">
          <ac:chgData name="佳菜 伊藤" userId="c2733a56cd9e7635" providerId="LiveId" clId="{B88BAC01-8E5C-475D-B89B-608AFBE335A0}" dt="2024-07-30T05:53:28.658" v="384"/>
          <ac:spMkLst>
            <pc:docMk/>
            <pc:sldMk cId="769784152" sldId="307"/>
            <ac:spMk id="2" creationId="{8DB144D9-E254-E90C-7D96-8B096650D7B4}"/>
          </ac:spMkLst>
        </pc:spChg>
      </pc:sldChg>
      <pc:sldChg chg="addSp modSp">
        <pc:chgData name="佳菜 伊藤" userId="c2733a56cd9e7635" providerId="LiveId" clId="{B88BAC01-8E5C-475D-B89B-608AFBE335A0}" dt="2024-07-30T06:17:37.293" v="402" actId="732"/>
        <pc:sldMkLst>
          <pc:docMk/>
          <pc:sldMk cId="808563553" sldId="308"/>
        </pc:sldMkLst>
        <pc:spChg chg="add mod">
          <ac:chgData name="佳菜 伊藤" userId="c2733a56cd9e7635" providerId="LiveId" clId="{B88BAC01-8E5C-475D-B89B-608AFBE335A0}" dt="2024-07-30T05:53:28.658" v="384"/>
          <ac:spMkLst>
            <pc:docMk/>
            <pc:sldMk cId="808563553" sldId="308"/>
            <ac:spMk id="2" creationId="{C85EA1ED-B9A0-CFFA-21B0-06A41BCE9669}"/>
          </ac:spMkLst>
        </pc:spChg>
        <pc:picChg chg="mod">
          <ac:chgData name="佳菜 伊藤" userId="c2733a56cd9e7635" providerId="LiveId" clId="{B88BAC01-8E5C-475D-B89B-608AFBE335A0}" dt="2024-07-30T06:17:37.293" v="402" actId="732"/>
          <ac:picMkLst>
            <pc:docMk/>
            <pc:sldMk cId="808563553" sldId="308"/>
            <ac:picMk id="5" creationId="{67BB0003-0562-3670-878F-4E8CD98462B1}"/>
          </ac:picMkLst>
        </pc:picChg>
      </pc:sldChg>
      <pc:sldChg chg="addSp delSp modSp mod">
        <pc:chgData name="佳菜 伊藤" userId="c2733a56cd9e7635" providerId="LiveId" clId="{B88BAC01-8E5C-475D-B89B-608AFBE335A0}" dt="2024-08-07T00:35:33.701" v="1109" actId="1076"/>
        <pc:sldMkLst>
          <pc:docMk/>
          <pc:sldMk cId="1592641615" sldId="309"/>
        </pc:sldMkLst>
        <pc:spChg chg="del mod">
          <ac:chgData name="佳菜 伊藤" userId="c2733a56cd9e7635" providerId="LiveId" clId="{B88BAC01-8E5C-475D-B89B-608AFBE335A0}" dt="2024-08-07T00:35:23.696" v="1107" actId="478"/>
          <ac:spMkLst>
            <pc:docMk/>
            <pc:sldMk cId="1592641615" sldId="309"/>
            <ac:spMk id="4" creationId="{8B906686-39EC-B765-CA24-34373CD173E5}"/>
          </ac:spMkLst>
        </pc:spChg>
        <pc:spChg chg="add mod">
          <ac:chgData name="佳菜 伊藤" userId="c2733a56cd9e7635" providerId="LiveId" clId="{B88BAC01-8E5C-475D-B89B-608AFBE335A0}" dt="2024-07-30T05:53:28.658" v="384"/>
          <ac:spMkLst>
            <pc:docMk/>
            <pc:sldMk cId="1592641615" sldId="309"/>
            <ac:spMk id="10" creationId="{D1D5B34B-772C-8D01-209A-5613EB13518F}"/>
          </ac:spMkLst>
        </pc:spChg>
        <pc:spChg chg="add mod">
          <ac:chgData name="佳菜 伊藤" userId="c2733a56cd9e7635" providerId="LiveId" clId="{B88BAC01-8E5C-475D-B89B-608AFBE335A0}" dt="2024-08-07T00:35:33.701" v="1109" actId="1076"/>
          <ac:spMkLst>
            <pc:docMk/>
            <pc:sldMk cId="1592641615" sldId="309"/>
            <ac:spMk id="11" creationId="{ED42271B-63E9-D07D-E208-CB4551805537}"/>
          </ac:spMkLst>
        </pc:spChg>
        <pc:spChg chg="add del mod">
          <ac:chgData name="佳菜 伊藤" userId="c2733a56cd9e7635" providerId="LiveId" clId="{B88BAC01-8E5C-475D-B89B-608AFBE335A0}" dt="2024-08-07T00:35:28.222" v="1108" actId="478"/>
          <ac:spMkLst>
            <pc:docMk/>
            <pc:sldMk cId="1592641615" sldId="309"/>
            <ac:spMk id="13" creationId="{8F3779E8-7BA3-29BB-F203-FA37FE0EF478}"/>
          </ac:spMkLst>
        </pc:spChg>
      </pc:sldChg>
      <pc:sldChg chg="addSp modSp">
        <pc:chgData name="佳菜 伊藤" userId="c2733a56cd9e7635" providerId="LiveId" clId="{B88BAC01-8E5C-475D-B89B-608AFBE335A0}" dt="2024-07-30T05:53:28.658" v="384"/>
        <pc:sldMkLst>
          <pc:docMk/>
          <pc:sldMk cId="53643931" sldId="310"/>
        </pc:sldMkLst>
        <pc:spChg chg="add mod">
          <ac:chgData name="佳菜 伊藤" userId="c2733a56cd9e7635" providerId="LiveId" clId="{B88BAC01-8E5C-475D-B89B-608AFBE335A0}" dt="2024-07-30T05:53:28.658" v="384"/>
          <ac:spMkLst>
            <pc:docMk/>
            <pc:sldMk cId="53643931" sldId="310"/>
            <ac:spMk id="2" creationId="{5DCF9C1D-A3AE-1D0B-CFB8-699C02B78ABB}"/>
          </ac:spMkLst>
        </pc:spChg>
      </pc:sldChg>
      <pc:sldChg chg="addSp modSp">
        <pc:chgData name="佳菜 伊藤" userId="c2733a56cd9e7635" providerId="LiveId" clId="{B88BAC01-8E5C-475D-B89B-608AFBE335A0}" dt="2024-07-30T05:53:28.658" v="384"/>
        <pc:sldMkLst>
          <pc:docMk/>
          <pc:sldMk cId="252604824" sldId="311"/>
        </pc:sldMkLst>
        <pc:spChg chg="add mod">
          <ac:chgData name="佳菜 伊藤" userId="c2733a56cd9e7635" providerId="LiveId" clId="{B88BAC01-8E5C-475D-B89B-608AFBE335A0}" dt="2024-07-30T05:53:28.658" v="384"/>
          <ac:spMkLst>
            <pc:docMk/>
            <pc:sldMk cId="252604824" sldId="311"/>
            <ac:spMk id="2" creationId="{F4667393-83D5-0907-7BE8-DF82FF37B059}"/>
          </ac:spMkLst>
        </pc:spChg>
      </pc:sldChg>
      <pc:sldChg chg="addSp modSp">
        <pc:chgData name="佳菜 伊藤" userId="c2733a56cd9e7635" providerId="LiveId" clId="{B88BAC01-8E5C-475D-B89B-608AFBE335A0}" dt="2024-07-30T05:53:28.658" v="384"/>
        <pc:sldMkLst>
          <pc:docMk/>
          <pc:sldMk cId="2105466298" sldId="312"/>
        </pc:sldMkLst>
        <pc:spChg chg="add mod">
          <ac:chgData name="佳菜 伊藤" userId="c2733a56cd9e7635" providerId="LiveId" clId="{B88BAC01-8E5C-475D-B89B-608AFBE335A0}" dt="2024-07-30T05:53:28.658" v="384"/>
          <ac:spMkLst>
            <pc:docMk/>
            <pc:sldMk cId="2105466298" sldId="312"/>
            <ac:spMk id="2" creationId="{A42FF103-BC10-2AFE-CC0D-66A302EAFF2E}"/>
          </ac:spMkLst>
        </pc:spChg>
      </pc:sldChg>
      <pc:sldChg chg="addSp modSp del mod modNotesTx">
        <pc:chgData name="佳菜 伊藤" userId="c2733a56cd9e7635" providerId="LiveId" clId="{B88BAC01-8E5C-475D-B89B-608AFBE335A0}" dt="2024-08-08T00:30:12.442" v="1484" actId="47"/>
        <pc:sldMkLst>
          <pc:docMk/>
          <pc:sldMk cId="391704807" sldId="313"/>
        </pc:sldMkLst>
        <pc:spChg chg="add mod">
          <ac:chgData name="佳菜 伊藤" userId="c2733a56cd9e7635" providerId="LiveId" clId="{B88BAC01-8E5C-475D-B89B-608AFBE335A0}" dt="2024-08-08T00:29:04.822" v="1474" actId="1035"/>
          <ac:spMkLst>
            <pc:docMk/>
            <pc:sldMk cId="391704807" sldId="313"/>
            <ac:spMk id="2" creationId="{A8E84158-D167-AE6D-5AE5-40A1C286873B}"/>
          </ac:spMkLst>
        </pc:spChg>
      </pc:sldChg>
      <pc:sldChg chg="addSp modSp">
        <pc:chgData name="佳菜 伊藤" userId="c2733a56cd9e7635" providerId="LiveId" clId="{B88BAC01-8E5C-475D-B89B-608AFBE335A0}" dt="2024-07-30T05:53:28.658" v="384"/>
        <pc:sldMkLst>
          <pc:docMk/>
          <pc:sldMk cId="2931805059" sldId="314"/>
        </pc:sldMkLst>
        <pc:spChg chg="add mod">
          <ac:chgData name="佳菜 伊藤" userId="c2733a56cd9e7635" providerId="LiveId" clId="{B88BAC01-8E5C-475D-B89B-608AFBE335A0}" dt="2024-07-30T05:53:28.658" v="384"/>
          <ac:spMkLst>
            <pc:docMk/>
            <pc:sldMk cId="2931805059" sldId="314"/>
            <ac:spMk id="6" creationId="{3D109426-2532-B62A-D3E4-C1A47651D216}"/>
          </ac:spMkLst>
        </pc:spChg>
      </pc:sldChg>
      <pc:sldChg chg="addSp modSp">
        <pc:chgData name="佳菜 伊藤" userId="c2733a56cd9e7635" providerId="LiveId" clId="{B88BAC01-8E5C-475D-B89B-608AFBE335A0}" dt="2024-07-30T05:53:28.658" v="384"/>
        <pc:sldMkLst>
          <pc:docMk/>
          <pc:sldMk cId="3875079299" sldId="315"/>
        </pc:sldMkLst>
        <pc:spChg chg="add mod">
          <ac:chgData name="佳菜 伊藤" userId="c2733a56cd9e7635" providerId="LiveId" clId="{B88BAC01-8E5C-475D-B89B-608AFBE335A0}" dt="2024-07-30T05:53:28.658" v="384"/>
          <ac:spMkLst>
            <pc:docMk/>
            <pc:sldMk cId="3875079299" sldId="315"/>
            <ac:spMk id="4" creationId="{FA2CF24C-98A2-9FFD-3A14-5249FF653777}"/>
          </ac:spMkLst>
        </pc:spChg>
      </pc:sldChg>
      <pc:sldChg chg="addSp modSp">
        <pc:chgData name="佳菜 伊藤" userId="c2733a56cd9e7635" providerId="LiveId" clId="{B88BAC01-8E5C-475D-B89B-608AFBE335A0}" dt="2024-07-30T05:53:28.658" v="384"/>
        <pc:sldMkLst>
          <pc:docMk/>
          <pc:sldMk cId="1613099555" sldId="316"/>
        </pc:sldMkLst>
        <pc:spChg chg="add mod">
          <ac:chgData name="佳菜 伊藤" userId="c2733a56cd9e7635" providerId="LiveId" clId="{B88BAC01-8E5C-475D-B89B-608AFBE335A0}" dt="2024-07-30T05:53:28.658" v="384"/>
          <ac:spMkLst>
            <pc:docMk/>
            <pc:sldMk cId="1613099555" sldId="316"/>
            <ac:spMk id="4" creationId="{F76EDF57-CE22-B987-8C3C-FCB0012AF40D}"/>
          </ac:spMkLst>
        </pc:spChg>
      </pc:sldChg>
      <pc:sldChg chg="addSp delSp modSp mod">
        <pc:chgData name="佳菜 伊藤" userId="c2733a56cd9e7635" providerId="LiveId" clId="{B88BAC01-8E5C-475D-B89B-608AFBE335A0}" dt="2024-07-30T07:27:15.518" v="451" actId="1076"/>
        <pc:sldMkLst>
          <pc:docMk/>
          <pc:sldMk cId="4017902839" sldId="318"/>
        </pc:sldMkLst>
        <pc:spChg chg="add del mod">
          <ac:chgData name="佳菜 伊藤" userId="c2733a56cd9e7635" providerId="LiveId" clId="{B88BAC01-8E5C-475D-B89B-608AFBE335A0}" dt="2024-07-30T07:27:02.882" v="449" actId="478"/>
          <ac:spMkLst>
            <pc:docMk/>
            <pc:sldMk cId="4017902839" sldId="318"/>
            <ac:spMk id="4" creationId="{AC45C7A0-3F29-B92F-DD13-E20C00986714}"/>
          </ac:spMkLst>
        </pc:spChg>
        <pc:grpChg chg="del">
          <ac:chgData name="佳菜 伊藤" userId="c2733a56cd9e7635" providerId="LiveId" clId="{B88BAC01-8E5C-475D-B89B-608AFBE335A0}" dt="2024-07-30T07:26:44.058" v="445" actId="478"/>
          <ac:grpSpMkLst>
            <pc:docMk/>
            <pc:sldMk cId="4017902839" sldId="318"/>
            <ac:grpSpMk id="51" creationId="{2E1EFE32-C64B-FCEC-C43D-0F58D61CFE97}"/>
          </ac:grpSpMkLst>
        </pc:grpChg>
        <pc:picChg chg="add del mod">
          <ac:chgData name="佳菜 伊藤" userId="c2733a56cd9e7635" providerId="LiveId" clId="{B88BAC01-8E5C-475D-B89B-608AFBE335A0}" dt="2024-07-30T07:27:02.882" v="449" actId="478"/>
          <ac:picMkLst>
            <pc:docMk/>
            <pc:sldMk cId="4017902839" sldId="318"/>
            <ac:picMk id="39" creationId="{085FCACD-0A8B-DE71-37A8-D3AD8E6B3C19}"/>
          </ac:picMkLst>
        </pc:picChg>
        <pc:picChg chg="add mod">
          <ac:chgData name="佳菜 伊藤" userId="c2733a56cd9e7635" providerId="LiveId" clId="{B88BAC01-8E5C-475D-B89B-608AFBE335A0}" dt="2024-07-30T07:27:15.518" v="451" actId="1076"/>
          <ac:picMkLst>
            <pc:docMk/>
            <pc:sldMk cId="4017902839" sldId="318"/>
            <ac:picMk id="42" creationId="{10C93B21-E67B-21C9-E4CF-6FED810C8F9B}"/>
          </ac:picMkLst>
        </pc:picChg>
      </pc:sldChg>
      <pc:sldChg chg="addSp modSp">
        <pc:chgData name="佳菜 伊藤" userId="c2733a56cd9e7635" providerId="LiveId" clId="{B88BAC01-8E5C-475D-B89B-608AFBE335A0}" dt="2024-07-30T05:53:28.658" v="384"/>
        <pc:sldMkLst>
          <pc:docMk/>
          <pc:sldMk cId="1808792471" sldId="319"/>
        </pc:sldMkLst>
        <pc:spChg chg="add mod">
          <ac:chgData name="佳菜 伊藤" userId="c2733a56cd9e7635" providerId="LiveId" clId="{B88BAC01-8E5C-475D-B89B-608AFBE335A0}" dt="2024-07-30T05:53:28.658" v="384"/>
          <ac:spMkLst>
            <pc:docMk/>
            <pc:sldMk cId="1808792471" sldId="319"/>
            <ac:spMk id="2" creationId="{8AB2E8AA-01BB-1BA2-1A41-104AE0828FF0}"/>
          </ac:spMkLst>
        </pc:spChg>
      </pc:sldChg>
      <pc:sldChg chg="addSp modSp">
        <pc:chgData name="佳菜 伊藤" userId="c2733a56cd9e7635" providerId="LiveId" clId="{B88BAC01-8E5C-475D-B89B-608AFBE335A0}" dt="2024-07-30T05:53:28.658" v="384"/>
        <pc:sldMkLst>
          <pc:docMk/>
          <pc:sldMk cId="14388955" sldId="320"/>
        </pc:sldMkLst>
        <pc:spChg chg="add mod">
          <ac:chgData name="佳菜 伊藤" userId="c2733a56cd9e7635" providerId="LiveId" clId="{B88BAC01-8E5C-475D-B89B-608AFBE335A0}" dt="2024-07-30T05:53:28.658" v="384"/>
          <ac:spMkLst>
            <pc:docMk/>
            <pc:sldMk cId="14388955" sldId="320"/>
            <ac:spMk id="2" creationId="{8934824A-BD2B-8039-1578-76EE31D35D8E}"/>
          </ac:spMkLst>
        </pc:spChg>
      </pc:sldChg>
      <pc:sldChg chg="addSp delSp modSp mod">
        <pc:chgData name="佳菜 伊藤" userId="c2733a56cd9e7635" providerId="LiveId" clId="{B88BAC01-8E5C-475D-B89B-608AFBE335A0}" dt="2024-07-30T07:26:18.091" v="443" actId="478"/>
        <pc:sldMkLst>
          <pc:docMk/>
          <pc:sldMk cId="3854821641" sldId="321"/>
        </pc:sldMkLst>
        <pc:spChg chg="add mod">
          <ac:chgData name="佳菜 伊藤" userId="c2733a56cd9e7635" providerId="LiveId" clId="{B88BAC01-8E5C-475D-B89B-608AFBE335A0}" dt="2024-07-30T05:53:28.658" v="384"/>
          <ac:spMkLst>
            <pc:docMk/>
            <pc:sldMk cId="3854821641" sldId="321"/>
            <ac:spMk id="2" creationId="{BA717709-6BB6-52AA-A06D-926E8701588C}"/>
          </ac:spMkLst>
        </pc:spChg>
        <pc:spChg chg="add del mod">
          <ac:chgData name="佳菜 伊藤" userId="c2733a56cd9e7635" providerId="LiveId" clId="{B88BAC01-8E5C-475D-B89B-608AFBE335A0}" dt="2024-07-30T07:26:18.091" v="443" actId="478"/>
          <ac:spMkLst>
            <pc:docMk/>
            <pc:sldMk cId="3854821641" sldId="321"/>
            <ac:spMk id="3" creationId="{BFE64046-1F58-641A-3C78-A219D81601EB}"/>
          </ac:spMkLst>
        </pc:spChg>
      </pc:sldChg>
      <pc:sldChg chg="addSp modSp">
        <pc:chgData name="佳菜 伊藤" userId="c2733a56cd9e7635" providerId="LiveId" clId="{B88BAC01-8E5C-475D-B89B-608AFBE335A0}" dt="2024-07-30T05:53:28.658" v="384"/>
        <pc:sldMkLst>
          <pc:docMk/>
          <pc:sldMk cId="1270908455" sldId="322"/>
        </pc:sldMkLst>
        <pc:spChg chg="add mod">
          <ac:chgData name="佳菜 伊藤" userId="c2733a56cd9e7635" providerId="LiveId" clId="{B88BAC01-8E5C-475D-B89B-608AFBE335A0}" dt="2024-07-30T05:53:28.658" v="384"/>
          <ac:spMkLst>
            <pc:docMk/>
            <pc:sldMk cId="1270908455" sldId="322"/>
            <ac:spMk id="2" creationId="{F75F7DA4-01D1-5273-7E87-47A9DCE5E2C4}"/>
          </ac:spMkLst>
        </pc:spChg>
      </pc:sldChg>
      <pc:sldChg chg="addSp modSp mod">
        <pc:chgData name="佳菜 伊藤" userId="c2733a56cd9e7635" providerId="LiveId" clId="{B88BAC01-8E5C-475D-B89B-608AFBE335A0}" dt="2024-08-07T00:43:36.915" v="1171" actId="403"/>
        <pc:sldMkLst>
          <pc:docMk/>
          <pc:sldMk cId="2157608366" sldId="323"/>
        </pc:sldMkLst>
        <pc:spChg chg="add mod">
          <ac:chgData name="佳菜 伊藤" userId="c2733a56cd9e7635" providerId="LiveId" clId="{B88BAC01-8E5C-475D-B89B-608AFBE335A0}" dt="2024-07-30T05:53:28.658" v="384"/>
          <ac:spMkLst>
            <pc:docMk/>
            <pc:sldMk cId="2157608366" sldId="323"/>
            <ac:spMk id="3" creationId="{4395852D-9913-D33B-FF6C-F7D76DC15B7D}"/>
          </ac:spMkLst>
        </pc:spChg>
        <pc:spChg chg="mod">
          <ac:chgData name="佳菜 伊藤" userId="c2733a56cd9e7635" providerId="LiveId" clId="{B88BAC01-8E5C-475D-B89B-608AFBE335A0}" dt="2024-08-07T00:43:36.915" v="1171" actId="403"/>
          <ac:spMkLst>
            <pc:docMk/>
            <pc:sldMk cId="2157608366" sldId="323"/>
            <ac:spMk id="4" creationId="{E366BC05-3DC7-7721-89AE-080FAB29D2F0}"/>
          </ac:spMkLst>
        </pc:spChg>
      </pc:sldChg>
      <pc:sldChg chg="addSp modSp">
        <pc:chgData name="佳菜 伊藤" userId="c2733a56cd9e7635" providerId="LiveId" clId="{B88BAC01-8E5C-475D-B89B-608AFBE335A0}" dt="2024-07-30T05:53:28.658" v="384"/>
        <pc:sldMkLst>
          <pc:docMk/>
          <pc:sldMk cId="1579090385" sldId="324"/>
        </pc:sldMkLst>
        <pc:spChg chg="add mod">
          <ac:chgData name="佳菜 伊藤" userId="c2733a56cd9e7635" providerId="LiveId" clId="{B88BAC01-8E5C-475D-B89B-608AFBE335A0}" dt="2024-07-30T05:53:28.658" v="384"/>
          <ac:spMkLst>
            <pc:docMk/>
            <pc:sldMk cId="1579090385" sldId="324"/>
            <ac:spMk id="6" creationId="{D55C3312-1556-3324-AA88-AB7EF9638AC6}"/>
          </ac:spMkLst>
        </pc:spChg>
      </pc:sldChg>
      <pc:sldChg chg="addSp modSp">
        <pc:chgData name="佳菜 伊藤" userId="c2733a56cd9e7635" providerId="LiveId" clId="{B88BAC01-8E5C-475D-B89B-608AFBE335A0}" dt="2024-07-30T05:53:28.658" v="384"/>
        <pc:sldMkLst>
          <pc:docMk/>
          <pc:sldMk cId="3165212540" sldId="325"/>
        </pc:sldMkLst>
        <pc:spChg chg="add mod">
          <ac:chgData name="佳菜 伊藤" userId="c2733a56cd9e7635" providerId="LiveId" clId="{B88BAC01-8E5C-475D-B89B-608AFBE335A0}" dt="2024-07-30T05:53:28.658" v="384"/>
          <ac:spMkLst>
            <pc:docMk/>
            <pc:sldMk cId="3165212540" sldId="325"/>
            <ac:spMk id="4" creationId="{D8EF1AA0-7E78-CC7C-CF4D-99794078787A}"/>
          </ac:spMkLst>
        </pc:spChg>
      </pc:sldChg>
      <pc:sldChg chg="addSp modSp mod">
        <pc:chgData name="佳菜 伊藤" userId="c2733a56cd9e7635" providerId="LiveId" clId="{B88BAC01-8E5C-475D-B89B-608AFBE335A0}" dt="2024-07-30T06:20:05.798" v="414" actId="1076"/>
        <pc:sldMkLst>
          <pc:docMk/>
          <pc:sldMk cId="2105531699" sldId="326"/>
        </pc:sldMkLst>
        <pc:spChg chg="add mod">
          <ac:chgData name="佳菜 伊藤" userId="c2733a56cd9e7635" providerId="LiveId" clId="{B88BAC01-8E5C-475D-B89B-608AFBE335A0}" dt="2024-07-30T05:53:28.658" v="384"/>
          <ac:spMkLst>
            <pc:docMk/>
            <pc:sldMk cId="2105531699" sldId="326"/>
            <ac:spMk id="2" creationId="{098AE2EF-C562-40E5-259D-CF67F37F9F3F}"/>
          </ac:spMkLst>
        </pc:spChg>
        <pc:spChg chg="mod">
          <ac:chgData name="佳菜 伊藤" userId="c2733a56cd9e7635" providerId="LiveId" clId="{B88BAC01-8E5C-475D-B89B-608AFBE335A0}" dt="2024-07-30T06:20:05.798" v="414" actId="1076"/>
          <ac:spMkLst>
            <pc:docMk/>
            <pc:sldMk cId="2105531699" sldId="326"/>
            <ac:spMk id="8" creationId="{A7BC5A7F-ADE9-E1F6-740E-4E8427925F07}"/>
          </ac:spMkLst>
        </pc:spChg>
        <pc:picChg chg="mod">
          <ac:chgData name="佳菜 伊藤" userId="c2733a56cd9e7635" providerId="LiveId" clId="{B88BAC01-8E5C-475D-B89B-608AFBE335A0}" dt="2024-07-30T06:20:02.071" v="413" actId="1076"/>
          <ac:picMkLst>
            <pc:docMk/>
            <pc:sldMk cId="2105531699" sldId="326"/>
            <ac:picMk id="5" creationId="{C44D1229-2D3E-ED49-CACE-3E54028616C2}"/>
          </ac:picMkLst>
        </pc:picChg>
      </pc:sldChg>
      <pc:sldChg chg="addSp modSp">
        <pc:chgData name="佳菜 伊藤" userId="c2733a56cd9e7635" providerId="LiveId" clId="{B88BAC01-8E5C-475D-B89B-608AFBE335A0}" dt="2024-07-30T05:53:28.658" v="384"/>
        <pc:sldMkLst>
          <pc:docMk/>
          <pc:sldMk cId="4129253743" sldId="327"/>
        </pc:sldMkLst>
        <pc:spChg chg="add mod">
          <ac:chgData name="佳菜 伊藤" userId="c2733a56cd9e7635" providerId="LiveId" clId="{B88BAC01-8E5C-475D-B89B-608AFBE335A0}" dt="2024-07-30T05:53:28.658" v="384"/>
          <ac:spMkLst>
            <pc:docMk/>
            <pc:sldMk cId="4129253743" sldId="327"/>
            <ac:spMk id="2" creationId="{F54E1D68-A02D-A9BE-B445-E174FB053C92}"/>
          </ac:spMkLst>
        </pc:spChg>
      </pc:sldChg>
      <pc:sldChg chg="addSp modSp">
        <pc:chgData name="佳菜 伊藤" userId="c2733a56cd9e7635" providerId="LiveId" clId="{B88BAC01-8E5C-475D-B89B-608AFBE335A0}" dt="2024-07-30T05:53:28.658" v="384"/>
        <pc:sldMkLst>
          <pc:docMk/>
          <pc:sldMk cId="1628358601" sldId="328"/>
        </pc:sldMkLst>
        <pc:spChg chg="add mod">
          <ac:chgData name="佳菜 伊藤" userId="c2733a56cd9e7635" providerId="LiveId" clId="{B88BAC01-8E5C-475D-B89B-608AFBE335A0}" dt="2024-07-30T05:53:28.658" v="384"/>
          <ac:spMkLst>
            <pc:docMk/>
            <pc:sldMk cId="1628358601" sldId="328"/>
            <ac:spMk id="2" creationId="{62BF94B8-4A48-F267-B0AD-6758ACF829B1}"/>
          </ac:spMkLst>
        </pc:spChg>
      </pc:sldChg>
      <pc:sldChg chg="addSp modSp">
        <pc:chgData name="佳菜 伊藤" userId="c2733a56cd9e7635" providerId="LiveId" clId="{B88BAC01-8E5C-475D-B89B-608AFBE335A0}" dt="2024-07-30T05:53:28.658" v="384"/>
        <pc:sldMkLst>
          <pc:docMk/>
          <pc:sldMk cId="3633603054" sldId="329"/>
        </pc:sldMkLst>
        <pc:spChg chg="add mod">
          <ac:chgData name="佳菜 伊藤" userId="c2733a56cd9e7635" providerId="LiveId" clId="{B88BAC01-8E5C-475D-B89B-608AFBE335A0}" dt="2024-07-30T05:53:28.658" v="384"/>
          <ac:spMkLst>
            <pc:docMk/>
            <pc:sldMk cId="3633603054" sldId="329"/>
            <ac:spMk id="4" creationId="{0F6D15DB-2033-4038-23E9-CEB3CCAC1763}"/>
          </ac:spMkLst>
        </pc:spChg>
      </pc:sldChg>
      <pc:sldChg chg="addSp modSp">
        <pc:chgData name="佳菜 伊藤" userId="c2733a56cd9e7635" providerId="LiveId" clId="{B88BAC01-8E5C-475D-B89B-608AFBE335A0}" dt="2024-07-30T05:53:28.658" v="384"/>
        <pc:sldMkLst>
          <pc:docMk/>
          <pc:sldMk cId="2676347445" sldId="330"/>
        </pc:sldMkLst>
        <pc:spChg chg="add mod">
          <ac:chgData name="佳菜 伊藤" userId="c2733a56cd9e7635" providerId="LiveId" clId="{B88BAC01-8E5C-475D-B89B-608AFBE335A0}" dt="2024-07-30T05:53:28.658" v="384"/>
          <ac:spMkLst>
            <pc:docMk/>
            <pc:sldMk cId="2676347445" sldId="330"/>
            <ac:spMk id="6" creationId="{6938648D-85A2-C6AB-87E1-C8745EFC039A}"/>
          </ac:spMkLst>
        </pc:spChg>
      </pc:sldChg>
      <pc:sldChg chg="addSp modSp">
        <pc:chgData name="佳菜 伊藤" userId="c2733a56cd9e7635" providerId="LiveId" clId="{B88BAC01-8E5C-475D-B89B-608AFBE335A0}" dt="2024-07-30T05:53:28.658" v="384"/>
        <pc:sldMkLst>
          <pc:docMk/>
          <pc:sldMk cId="1746013776" sldId="332"/>
        </pc:sldMkLst>
        <pc:spChg chg="add mod">
          <ac:chgData name="佳菜 伊藤" userId="c2733a56cd9e7635" providerId="LiveId" clId="{B88BAC01-8E5C-475D-B89B-608AFBE335A0}" dt="2024-07-30T05:53:28.658" v="384"/>
          <ac:spMkLst>
            <pc:docMk/>
            <pc:sldMk cId="1746013776" sldId="332"/>
            <ac:spMk id="17" creationId="{B13BD4D6-2355-5C06-2697-62A5F0083380}"/>
          </ac:spMkLst>
        </pc:spChg>
      </pc:sldChg>
      <pc:sldChg chg="addSp modSp">
        <pc:chgData name="佳菜 伊藤" userId="c2733a56cd9e7635" providerId="LiveId" clId="{B88BAC01-8E5C-475D-B89B-608AFBE335A0}" dt="2024-07-30T05:53:28.658" v="384"/>
        <pc:sldMkLst>
          <pc:docMk/>
          <pc:sldMk cId="1439387633" sldId="333"/>
        </pc:sldMkLst>
        <pc:spChg chg="add mod">
          <ac:chgData name="佳菜 伊藤" userId="c2733a56cd9e7635" providerId="LiveId" clId="{B88BAC01-8E5C-475D-B89B-608AFBE335A0}" dt="2024-07-30T05:53:28.658" v="384"/>
          <ac:spMkLst>
            <pc:docMk/>
            <pc:sldMk cId="1439387633" sldId="333"/>
            <ac:spMk id="2" creationId="{16A81A49-CC8A-043F-77DC-155374212988}"/>
          </ac:spMkLst>
        </pc:spChg>
      </pc:sldChg>
      <pc:sldChg chg="addSp modSp">
        <pc:chgData name="佳菜 伊藤" userId="c2733a56cd9e7635" providerId="LiveId" clId="{B88BAC01-8E5C-475D-B89B-608AFBE335A0}" dt="2024-07-30T05:53:28.658" v="384"/>
        <pc:sldMkLst>
          <pc:docMk/>
          <pc:sldMk cId="114754341" sldId="334"/>
        </pc:sldMkLst>
        <pc:spChg chg="add mod">
          <ac:chgData name="佳菜 伊藤" userId="c2733a56cd9e7635" providerId="LiveId" clId="{B88BAC01-8E5C-475D-B89B-608AFBE335A0}" dt="2024-07-30T05:53:28.658" v="384"/>
          <ac:spMkLst>
            <pc:docMk/>
            <pc:sldMk cId="114754341" sldId="334"/>
            <ac:spMk id="2" creationId="{EF3F409B-40D1-F4F4-95E5-35AB4151E1AC}"/>
          </ac:spMkLst>
        </pc:spChg>
        <pc:spChg chg="add mod">
          <ac:chgData name="佳菜 伊藤" userId="c2733a56cd9e7635" providerId="LiveId" clId="{B88BAC01-8E5C-475D-B89B-608AFBE335A0}" dt="2024-07-29T05:57:49.993" v="209"/>
          <ac:spMkLst>
            <pc:docMk/>
            <pc:sldMk cId="114754341" sldId="334"/>
            <ac:spMk id="3" creationId="{A53FD1CD-863F-FB91-0C4E-E340502CECEE}"/>
          </ac:spMkLst>
        </pc:spChg>
      </pc:sldChg>
      <pc:sldChg chg="addSp modSp">
        <pc:chgData name="佳菜 伊藤" userId="c2733a56cd9e7635" providerId="LiveId" clId="{B88BAC01-8E5C-475D-B89B-608AFBE335A0}" dt="2024-07-30T06:18:13.038" v="403"/>
        <pc:sldMkLst>
          <pc:docMk/>
          <pc:sldMk cId="2973105126" sldId="335"/>
        </pc:sldMkLst>
        <pc:spChg chg="add mod">
          <ac:chgData name="佳菜 伊藤" userId="c2733a56cd9e7635" providerId="LiveId" clId="{B88BAC01-8E5C-475D-B89B-608AFBE335A0}" dt="2024-07-30T06:18:13.038" v="403"/>
          <ac:spMkLst>
            <pc:docMk/>
            <pc:sldMk cId="2973105126" sldId="335"/>
            <ac:spMk id="2" creationId="{F79B9F7B-ED56-5099-2DE4-C906EC6899B8}"/>
          </ac:spMkLst>
        </pc:spChg>
      </pc:sldChg>
      <pc:sldChg chg="addSp modSp">
        <pc:chgData name="佳菜 伊藤" userId="c2733a56cd9e7635" providerId="LiveId" clId="{B88BAC01-8E5C-475D-B89B-608AFBE335A0}" dt="2024-07-30T05:53:28.658" v="384"/>
        <pc:sldMkLst>
          <pc:docMk/>
          <pc:sldMk cId="1193443749" sldId="336"/>
        </pc:sldMkLst>
        <pc:spChg chg="add mod">
          <ac:chgData name="佳菜 伊藤" userId="c2733a56cd9e7635" providerId="LiveId" clId="{B88BAC01-8E5C-475D-B89B-608AFBE335A0}" dt="2024-07-30T05:53:28.658" v="384"/>
          <ac:spMkLst>
            <pc:docMk/>
            <pc:sldMk cId="1193443749" sldId="336"/>
            <ac:spMk id="5" creationId="{8FBF0F58-1825-2BCF-4204-D6EE40655928}"/>
          </ac:spMkLst>
        </pc:spChg>
      </pc:sldChg>
      <pc:sldChg chg="addSp modSp modNotesTx">
        <pc:chgData name="佳菜 伊藤" userId="c2733a56cd9e7635" providerId="LiveId" clId="{B88BAC01-8E5C-475D-B89B-608AFBE335A0}" dt="2024-08-07T02:38:16.877" v="1284" actId="20577"/>
        <pc:sldMkLst>
          <pc:docMk/>
          <pc:sldMk cId="4110108063" sldId="337"/>
        </pc:sldMkLst>
        <pc:spChg chg="add mod">
          <ac:chgData name="佳菜 伊藤" userId="c2733a56cd9e7635" providerId="LiveId" clId="{B88BAC01-8E5C-475D-B89B-608AFBE335A0}" dt="2024-07-30T05:53:28.658" v="384"/>
          <ac:spMkLst>
            <pc:docMk/>
            <pc:sldMk cId="4110108063" sldId="337"/>
            <ac:spMk id="5" creationId="{977B7B8D-F6A0-5D50-67D8-385BD6D292A7}"/>
          </ac:spMkLst>
        </pc:spChg>
      </pc:sldChg>
      <pc:sldChg chg="addSp modSp">
        <pc:chgData name="佳菜 伊藤" userId="c2733a56cd9e7635" providerId="LiveId" clId="{B88BAC01-8E5C-475D-B89B-608AFBE335A0}" dt="2024-07-30T05:53:28.658" v="384"/>
        <pc:sldMkLst>
          <pc:docMk/>
          <pc:sldMk cId="1609311786" sldId="338"/>
        </pc:sldMkLst>
        <pc:spChg chg="add mod">
          <ac:chgData name="佳菜 伊藤" userId="c2733a56cd9e7635" providerId="LiveId" clId="{B88BAC01-8E5C-475D-B89B-608AFBE335A0}" dt="2024-07-30T05:53:28.658" v="384"/>
          <ac:spMkLst>
            <pc:docMk/>
            <pc:sldMk cId="1609311786" sldId="338"/>
            <ac:spMk id="5" creationId="{5013936E-2D4F-4D60-1018-E369B7E5C1EF}"/>
          </ac:spMkLst>
        </pc:spChg>
      </pc:sldChg>
      <pc:sldChg chg="addSp modSp mod modNotesTx">
        <pc:chgData name="佳菜 伊藤" userId="c2733a56cd9e7635" providerId="LiveId" clId="{B88BAC01-8E5C-475D-B89B-608AFBE335A0}" dt="2024-08-02T04:40:36.691" v="662" actId="20577"/>
        <pc:sldMkLst>
          <pc:docMk/>
          <pc:sldMk cId="1593010026" sldId="339"/>
        </pc:sldMkLst>
        <pc:spChg chg="mod">
          <ac:chgData name="佳菜 伊藤" userId="c2733a56cd9e7635" providerId="LiveId" clId="{B88BAC01-8E5C-475D-B89B-608AFBE335A0}" dt="2024-08-02T04:38:16.871" v="638"/>
          <ac:spMkLst>
            <pc:docMk/>
            <pc:sldMk cId="1593010026" sldId="339"/>
            <ac:spMk id="4" creationId="{A3122424-6D9A-B1B6-05BC-5017B8937C80}"/>
          </ac:spMkLst>
        </pc:spChg>
        <pc:spChg chg="add mod">
          <ac:chgData name="佳菜 伊藤" userId="c2733a56cd9e7635" providerId="LiveId" clId="{B88BAC01-8E5C-475D-B89B-608AFBE335A0}" dt="2024-07-30T05:53:28.658" v="384"/>
          <ac:spMkLst>
            <pc:docMk/>
            <pc:sldMk cId="1593010026" sldId="339"/>
            <ac:spMk id="5" creationId="{2AD3DA10-8D97-6101-ED4D-5FACB1930514}"/>
          </ac:spMkLst>
        </pc:spChg>
      </pc:sldChg>
      <pc:sldChg chg="addSp modSp mod">
        <pc:chgData name="佳菜 伊藤" userId="c2733a56cd9e7635" providerId="LiveId" clId="{B88BAC01-8E5C-475D-B89B-608AFBE335A0}" dt="2024-08-02T04:41:04.893" v="670"/>
        <pc:sldMkLst>
          <pc:docMk/>
          <pc:sldMk cId="2982184503" sldId="340"/>
        </pc:sldMkLst>
        <pc:spChg chg="mod">
          <ac:chgData name="佳菜 伊藤" userId="c2733a56cd9e7635" providerId="LiveId" clId="{B88BAC01-8E5C-475D-B89B-608AFBE335A0}" dt="2024-08-02T04:41:04.893" v="670"/>
          <ac:spMkLst>
            <pc:docMk/>
            <pc:sldMk cId="2982184503" sldId="340"/>
            <ac:spMk id="4" creationId="{9A55978D-B5C0-8F12-26F6-AA8EB38E08C1}"/>
          </ac:spMkLst>
        </pc:spChg>
        <pc:spChg chg="add mod">
          <ac:chgData name="佳菜 伊藤" userId="c2733a56cd9e7635" providerId="LiveId" clId="{B88BAC01-8E5C-475D-B89B-608AFBE335A0}" dt="2024-07-30T05:53:28.658" v="384"/>
          <ac:spMkLst>
            <pc:docMk/>
            <pc:sldMk cId="2982184503" sldId="340"/>
            <ac:spMk id="6" creationId="{0631F00C-1713-F3F7-100A-6BD9EB2B768C}"/>
          </ac:spMkLst>
        </pc:spChg>
      </pc:sldChg>
      <pc:sldChg chg="addSp modSp">
        <pc:chgData name="佳菜 伊藤" userId="c2733a56cd9e7635" providerId="LiveId" clId="{B88BAC01-8E5C-475D-B89B-608AFBE335A0}" dt="2024-07-30T05:53:28.658" v="384"/>
        <pc:sldMkLst>
          <pc:docMk/>
          <pc:sldMk cId="3867294989" sldId="341"/>
        </pc:sldMkLst>
        <pc:spChg chg="add mod">
          <ac:chgData name="佳菜 伊藤" userId="c2733a56cd9e7635" providerId="LiveId" clId="{B88BAC01-8E5C-475D-B89B-608AFBE335A0}" dt="2024-07-30T05:53:28.658" v="384"/>
          <ac:spMkLst>
            <pc:docMk/>
            <pc:sldMk cId="3867294989" sldId="341"/>
            <ac:spMk id="5" creationId="{6EC6F56C-8992-991C-A7CB-FF5DB1E668F2}"/>
          </ac:spMkLst>
        </pc:spChg>
      </pc:sldChg>
      <pc:sldChg chg="addSp modSp mod">
        <pc:chgData name="佳菜 伊藤" userId="c2733a56cd9e7635" providerId="LiveId" clId="{B88BAC01-8E5C-475D-B89B-608AFBE335A0}" dt="2024-08-07T00:44:59.031" v="1251"/>
        <pc:sldMkLst>
          <pc:docMk/>
          <pc:sldMk cId="2634913546" sldId="343"/>
        </pc:sldMkLst>
        <pc:spChg chg="add mod">
          <ac:chgData name="佳菜 伊藤" userId="c2733a56cd9e7635" providerId="LiveId" clId="{B88BAC01-8E5C-475D-B89B-608AFBE335A0}" dt="2024-07-30T05:53:28.658" v="384"/>
          <ac:spMkLst>
            <pc:docMk/>
            <pc:sldMk cId="2634913546" sldId="343"/>
            <ac:spMk id="4" creationId="{536F7485-E652-3D01-39AA-A718E5273AB3}"/>
          </ac:spMkLst>
        </pc:spChg>
        <pc:spChg chg="mod">
          <ac:chgData name="佳菜 伊藤" userId="c2733a56cd9e7635" providerId="LiveId" clId="{B88BAC01-8E5C-475D-B89B-608AFBE335A0}" dt="2024-08-07T00:44:59.031" v="1251"/>
          <ac:spMkLst>
            <pc:docMk/>
            <pc:sldMk cId="2634913546" sldId="343"/>
            <ac:spMk id="6" creationId="{C7A0C80A-A11E-5019-813B-D01ED46D16BA}"/>
          </ac:spMkLst>
        </pc:spChg>
      </pc:sldChg>
      <pc:sldChg chg="addSp modSp">
        <pc:chgData name="佳菜 伊藤" userId="c2733a56cd9e7635" providerId="LiveId" clId="{B88BAC01-8E5C-475D-B89B-608AFBE335A0}" dt="2024-07-30T05:53:28.658" v="384"/>
        <pc:sldMkLst>
          <pc:docMk/>
          <pc:sldMk cId="1448331885" sldId="344"/>
        </pc:sldMkLst>
        <pc:spChg chg="add mod">
          <ac:chgData name="佳菜 伊藤" userId="c2733a56cd9e7635" providerId="LiveId" clId="{B88BAC01-8E5C-475D-B89B-608AFBE335A0}" dt="2024-07-30T05:53:28.658" v="384"/>
          <ac:spMkLst>
            <pc:docMk/>
            <pc:sldMk cId="1448331885" sldId="344"/>
            <ac:spMk id="2" creationId="{5284A2C6-44E5-D39D-B380-8F9D5F610CDB}"/>
          </ac:spMkLst>
        </pc:spChg>
      </pc:sldChg>
      <pc:sldChg chg="addSp modSp mod modNotesTx">
        <pc:chgData name="佳菜 伊藤" userId="c2733a56cd9e7635" providerId="LiveId" clId="{B88BAC01-8E5C-475D-B89B-608AFBE335A0}" dt="2024-08-08T04:57:28.297" v="1527" actId="27918"/>
        <pc:sldMkLst>
          <pc:docMk/>
          <pc:sldMk cId="3813269804" sldId="345"/>
        </pc:sldMkLst>
        <pc:spChg chg="mod">
          <ac:chgData name="佳菜 伊藤" userId="c2733a56cd9e7635" providerId="LiveId" clId="{B88BAC01-8E5C-475D-B89B-608AFBE335A0}" dt="2024-08-02T04:41:42.178" v="691"/>
          <ac:spMkLst>
            <pc:docMk/>
            <pc:sldMk cId="3813269804" sldId="345"/>
            <ac:spMk id="4" creationId="{DC0F59BC-ECAD-D325-2EAC-6AF02148B312}"/>
          </ac:spMkLst>
        </pc:spChg>
        <pc:spChg chg="add mod">
          <ac:chgData name="佳菜 伊藤" userId="c2733a56cd9e7635" providerId="LiveId" clId="{B88BAC01-8E5C-475D-B89B-608AFBE335A0}" dt="2024-07-30T05:53:28.658" v="384"/>
          <ac:spMkLst>
            <pc:docMk/>
            <pc:sldMk cId="3813269804" sldId="345"/>
            <ac:spMk id="5" creationId="{49CC0D8A-D684-A279-6282-663103C08AF8}"/>
          </ac:spMkLst>
        </pc:spChg>
      </pc:sldChg>
      <pc:sldChg chg="addSp modSp mod">
        <pc:chgData name="佳菜 伊藤" userId="c2733a56cd9e7635" providerId="LiveId" clId="{B88BAC01-8E5C-475D-B89B-608AFBE335A0}" dt="2024-08-02T04:42:18.794" v="711"/>
        <pc:sldMkLst>
          <pc:docMk/>
          <pc:sldMk cId="2492762663" sldId="346"/>
        </pc:sldMkLst>
        <pc:spChg chg="mod">
          <ac:chgData name="佳菜 伊藤" userId="c2733a56cd9e7635" providerId="LiveId" clId="{B88BAC01-8E5C-475D-B89B-608AFBE335A0}" dt="2024-08-02T04:42:18.794" v="711"/>
          <ac:spMkLst>
            <pc:docMk/>
            <pc:sldMk cId="2492762663" sldId="346"/>
            <ac:spMk id="4" creationId="{39D1011B-EAC0-64BF-2690-BC9DF796BB58}"/>
          </ac:spMkLst>
        </pc:spChg>
        <pc:spChg chg="add mod">
          <ac:chgData name="佳菜 伊藤" userId="c2733a56cd9e7635" providerId="LiveId" clId="{B88BAC01-8E5C-475D-B89B-608AFBE335A0}" dt="2024-07-30T05:53:28.658" v="384"/>
          <ac:spMkLst>
            <pc:docMk/>
            <pc:sldMk cId="2492762663" sldId="346"/>
            <ac:spMk id="11" creationId="{1C2D9092-35B3-5305-3EE5-D83F53C57F77}"/>
          </ac:spMkLst>
        </pc:spChg>
      </pc:sldChg>
      <pc:sldChg chg="addSp modSp">
        <pc:chgData name="佳菜 伊藤" userId="c2733a56cd9e7635" providerId="LiveId" clId="{B88BAC01-8E5C-475D-B89B-608AFBE335A0}" dt="2024-07-30T05:53:28.658" v="384"/>
        <pc:sldMkLst>
          <pc:docMk/>
          <pc:sldMk cId="476478906" sldId="347"/>
        </pc:sldMkLst>
        <pc:spChg chg="add mod">
          <ac:chgData name="佳菜 伊藤" userId="c2733a56cd9e7635" providerId="LiveId" clId="{B88BAC01-8E5C-475D-B89B-608AFBE335A0}" dt="2024-07-30T05:53:28.658" v="384"/>
          <ac:spMkLst>
            <pc:docMk/>
            <pc:sldMk cId="476478906" sldId="347"/>
            <ac:spMk id="2" creationId="{D1D0E160-987B-01A7-1FC8-07F6258826B0}"/>
          </ac:spMkLst>
        </pc:spChg>
      </pc:sldChg>
      <pc:sldChg chg="addSp modSp">
        <pc:chgData name="佳菜 伊藤" userId="c2733a56cd9e7635" providerId="LiveId" clId="{B88BAC01-8E5C-475D-B89B-608AFBE335A0}" dt="2024-07-30T05:53:28.658" v="384"/>
        <pc:sldMkLst>
          <pc:docMk/>
          <pc:sldMk cId="3427664178" sldId="348"/>
        </pc:sldMkLst>
        <pc:spChg chg="add mod">
          <ac:chgData name="佳菜 伊藤" userId="c2733a56cd9e7635" providerId="LiveId" clId="{B88BAC01-8E5C-475D-B89B-608AFBE335A0}" dt="2024-07-30T05:53:28.658" v="384"/>
          <ac:spMkLst>
            <pc:docMk/>
            <pc:sldMk cId="3427664178" sldId="348"/>
            <ac:spMk id="6" creationId="{1421739C-577F-CFBB-A3CE-23BEEFDFB511}"/>
          </ac:spMkLst>
        </pc:spChg>
      </pc:sldChg>
      <pc:sldChg chg="addSp modSp">
        <pc:chgData name="佳菜 伊藤" userId="c2733a56cd9e7635" providerId="LiveId" clId="{B88BAC01-8E5C-475D-B89B-608AFBE335A0}" dt="2024-07-30T05:53:28.658" v="384"/>
        <pc:sldMkLst>
          <pc:docMk/>
          <pc:sldMk cId="3050625413" sldId="349"/>
        </pc:sldMkLst>
        <pc:spChg chg="add mod">
          <ac:chgData name="佳菜 伊藤" userId="c2733a56cd9e7635" providerId="LiveId" clId="{B88BAC01-8E5C-475D-B89B-608AFBE335A0}" dt="2024-07-30T05:53:28.658" v="384"/>
          <ac:spMkLst>
            <pc:docMk/>
            <pc:sldMk cId="3050625413" sldId="349"/>
            <ac:spMk id="4" creationId="{A37C5C9D-AF6B-779F-4ED6-459DDB1A6F77}"/>
          </ac:spMkLst>
        </pc:spChg>
      </pc:sldChg>
      <pc:sldChg chg="addSp modSp mod modNotesTx">
        <pc:chgData name="佳菜 伊藤" userId="c2733a56cd9e7635" providerId="LiveId" clId="{B88BAC01-8E5C-475D-B89B-608AFBE335A0}" dt="2024-08-02T04:42:45.367" v="726" actId="20577"/>
        <pc:sldMkLst>
          <pc:docMk/>
          <pc:sldMk cId="522983637" sldId="350"/>
        </pc:sldMkLst>
        <pc:spChg chg="mod">
          <ac:chgData name="佳菜 伊藤" userId="c2733a56cd9e7635" providerId="LiveId" clId="{B88BAC01-8E5C-475D-B89B-608AFBE335A0}" dt="2024-08-02T04:42:39.934" v="719"/>
          <ac:spMkLst>
            <pc:docMk/>
            <pc:sldMk cId="522983637" sldId="350"/>
            <ac:spMk id="4" creationId="{26599143-2A63-155A-35DF-D4084B252EDD}"/>
          </ac:spMkLst>
        </pc:spChg>
        <pc:spChg chg="add mod">
          <ac:chgData name="佳菜 伊藤" userId="c2733a56cd9e7635" providerId="LiveId" clId="{B88BAC01-8E5C-475D-B89B-608AFBE335A0}" dt="2024-07-30T05:53:28.658" v="384"/>
          <ac:spMkLst>
            <pc:docMk/>
            <pc:sldMk cId="522983637" sldId="350"/>
            <ac:spMk id="7" creationId="{AC864205-91C8-438C-FB6F-24061009E0D8}"/>
          </ac:spMkLst>
        </pc:spChg>
      </pc:sldChg>
      <pc:sldChg chg="addSp modSp mod">
        <pc:chgData name="佳菜 伊藤" userId="c2733a56cd9e7635" providerId="LiveId" clId="{B88BAC01-8E5C-475D-B89B-608AFBE335A0}" dt="2024-08-02T04:42:55.633" v="734"/>
        <pc:sldMkLst>
          <pc:docMk/>
          <pc:sldMk cId="222220948" sldId="351"/>
        </pc:sldMkLst>
        <pc:spChg chg="mod">
          <ac:chgData name="佳菜 伊藤" userId="c2733a56cd9e7635" providerId="LiveId" clId="{B88BAC01-8E5C-475D-B89B-608AFBE335A0}" dt="2024-08-02T04:42:55.633" v="734"/>
          <ac:spMkLst>
            <pc:docMk/>
            <pc:sldMk cId="222220948" sldId="351"/>
            <ac:spMk id="4" creationId="{D04A6278-0EF7-B598-7ACE-0CDB700B4FB1}"/>
          </ac:spMkLst>
        </pc:spChg>
        <pc:spChg chg="add mod">
          <ac:chgData name="佳菜 伊藤" userId="c2733a56cd9e7635" providerId="LiveId" clId="{B88BAC01-8E5C-475D-B89B-608AFBE335A0}" dt="2024-07-30T05:53:28.658" v="384"/>
          <ac:spMkLst>
            <pc:docMk/>
            <pc:sldMk cId="222220948" sldId="351"/>
            <ac:spMk id="5" creationId="{77C66A23-49F6-6FCB-AB14-FCC1301E58C8}"/>
          </ac:spMkLst>
        </pc:spChg>
        <pc:spChg chg="add mod">
          <ac:chgData name="佳菜 伊藤" userId="c2733a56cd9e7635" providerId="LiveId" clId="{B88BAC01-8E5C-475D-B89B-608AFBE335A0}" dt="2024-07-29T05:58:14.347" v="225"/>
          <ac:spMkLst>
            <pc:docMk/>
            <pc:sldMk cId="222220948" sldId="351"/>
            <ac:spMk id="6" creationId="{3DEB427E-634B-F43E-B871-4FF2D5060A5A}"/>
          </ac:spMkLst>
        </pc:spChg>
      </pc:sldChg>
      <pc:sldChg chg="addSp modSp mod">
        <pc:chgData name="佳菜 伊藤" userId="c2733a56cd9e7635" providerId="LiveId" clId="{B88BAC01-8E5C-475D-B89B-608AFBE335A0}" dt="2024-08-02T04:43:02.841" v="742"/>
        <pc:sldMkLst>
          <pc:docMk/>
          <pc:sldMk cId="2247137514" sldId="352"/>
        </pc:sldMkLst>
        <pc:spChg chg="mod">
          <ac:chgData name="佳菜 伊藤" userId="c2733a56cd9e7635" providerId="LiveId" clId="{B88BAC01-8E5C-475D-B89B-608AFBE335A0}" dt="2024-08-02T04:43:02.841" v="742"/>
          <ac:spMkLst>
            <pc:docMk/>
            <pc:sldMk cId="2247137514" sldId="352"/>
            <ac:spMk id="4" creationId="{D04A6278-0EF7-B598-7ACE-0CDB700B4FB1}"/>
          </ac:spMkLst>
        </pc:spChg>
        <pc:spChg chg="add mod">
          <ac:chgData name="佳菜 伊藤" userId="c2733a56cd9e7635" providerId="LiveId" clId="{B88BAC01-8E5C-475D-B89B-608AFBE335A0}" dt="2024-07-30T05:53:28.658" v="384"/>
          <ac:spMkLst>
            <pc:docMk/>
            <pc:sldMk cId="2247137514" sldId="352"/>
            <ac:spMk id="6" creationId="{9B2BC65A-C5E4-F2F9-DF63-678727F9073A}"/>
          </ac:spMkLst>
        </pc:spChg>
      </pc:sldChg>
      <pc:sldChg chg="addSp modSp mod modNotesTx">
        <pc:chgData name="佳菜 伊藤" userId="c2733a56cd9e7635" providerId="LiveId" clId="{B88BAC01-8E5C-475D-B89B-608AFBE335A0}" dt="2024-08-02T04:43:20.634" v="753" actId="20577"/>
        <pc:sldMkLst>
          <pc:docMk/>
          <pc:sldMk cId="3824714879" sldId="353"/>
        </pc:sldMkLst>
        <pc:spChg chg="mod">
          <ac:chgData name="佳菜 伊藤" userId="c2733a56cd9e7635" providerId="LiveId" clId="{B88BAC01-8E5C-475D-B89B-608AFBE335A0}" dt="2024-08-02T04:43:16.611" v="749"/>
          <ac:spMkLst>
            <pc:docMk/>
            <pc:sldMk cId="3824714879" sldId="353"/>
            <ac:spMk id="4" creationId="{8E1FD07C-0196-11DF-0C06-877552BBA1D6}"/>
          </ac:spMkLst>
        </pc:spChg>
        <pc:spChg chg="add mod">
          <ac:chgData name="佳菜 伊藤" userId="c2733a56cd9e7635" providerId="LiveId" clId="{B88BAC01-8E5C-475D-B89B-608AFBE335A0}" dt="2024-07-30T05:53:28.658" v="384"/>
          <ac:spMkLst>
            <pc:docMk/>
            <pc:sldMk cId="3824714879" sldId="353"/>
            <ac:spMk id="5" creationId="{75D1DD6B-FA91-01D7-2830-8F1C11DC6DEE}"/>
          </ac:spMkLst>
        </pc:spChg>
      </pc:sldChg>
      <pc:sldChg chg="addSp modSp mod modNotesTx">
        <pc:chgData name="佳菜 伊藤" userId="c2733a56cd9e7635" providerId="LiveId" clId="{B88BAC01-8E5C-475D-B89B-608AFBE335A0}" dt="2024-08-08T04:57:59.095" v="1528" actId="255"/>
        <pc:sldMkLst>
          <pc:docMk/>
          <pc:sldMk cId="1298200886" sldId="354"/>
        </pc:sldMkLst>
        <pc:spChg chg="mod">
          <ac:chgData name="佳菜 伊藤" userId="c2733a56cd9e7635" providerId="LiveId" clId="{B88BAC01-8E5C-475D-B89B-608AFBE335A0}" dt="2024-08-02T04:43:44.228" v="761"/>
          <ac:spMkLst>
            <pc:docMk/>
            <pc:sldMk cId="1298200886" sldId="354"/>
            <ac:spMk id="4" creationId="{FF61F793-D403-9B38-BB13-8F1C29BAE427}"/>
          </ac:spMkLst>
        </pc:spChg>
        <pc:spChg chg="add mod">
          <ac:chgData name="佳菜 伊藤" userId="c2733a56cd9e7635" providerId="LiveId" clId="{B88BAC01-8E5C-475D-B89B-608AFBE335A0}" dt="2024-07-30T05:53:28.658" v="384"/>
          <ac:spMkLst>
            <pc:docMk/>
            <pc:sldMk cId="1298200886" sldId="354"/>
            <ac:spMk id="5" creationId="{1EF64293-4E16-3D76-797F-BE7050A99833}"/>
          </ac:spMkLst>
        </pc:spChg>
      </pc:sldChg>
      <pc:sldChg chg="addSp modSp mod modNotesTx">
        <pc:chgData name="佳菜 伊藤" userId="c2733a56cd9e7635" providerId="LiveId" clId="{B88BAC01-8E5C-475D-B89B-608AFBE335A0}" dt="2024-08-08T04:58:11.152" v="1529" actId="20577"/>
        <pc:sldMkLst>
          <pc:docMk/>
          <pc:sldMk cId="1183961968" sldId="355"/>
        </pc:sldMkLst>
        <pc:spChg chg="mod">
          <ac:chgData name="佳菜 伊藤" userId="c2733a56cd9e7635" providerId="LiveId" clId="{B88BAC01-8E5C-475D-B89B-608AFBE335A0}" dt="2024-08-07T00:38:25.413" v="1132"/>
          <ac:spMkLst>
            <pc:docMk/>
            <pc:sldMk cId="1183961968" sldId="355"/>
            <ac:spMk id="3" creationId="{BC320D14-8BA2-2874-4434-539FCF47F569}"/>
          </ac:spMkLst>
        </pc:spChg>
        <pc:spChg chg="mod">
          <ac:chgData name="佳菜 伊藤" userId="c2733a56cd9e7635" providerId="LiveId" clId="{B88BAC01-8E5C-475D-B89B-608AFBE335A0}" dt="2024-08-02T04:43:56.724" v="775"/>
          <ac:spMkLst>
            <pc:docMk/>
            <pc:sldMk cId="1183961968" sldId="355"/>
            <ac:spMk id="4" creationId="{05BE59D9-A80D-B4AE-E0A8-46462A16B730}"/>
          </ac:spMkLst>
        </pc:spChg>
        <pc:spChg chg="add mod">
          <ac:chgData name="佳菜 伊藤" userId="c2733a56cd9e7635" providerId="LiveId" clId="{B88BAC01-8E5C-475D-B89B-608AFBE335A0}" dt="2024-07-30T05:53:28.658" v="384"/>
          <ac:spMkLst>
            <pc:docMk/>
            <pc:sldMk cId="1183961968" sldId="355"/>
            <ac:spMk id="5" creationId="{04DFE376-F55A-F616-0C3B-FB90EA7FAA57}"/>
          </ac:spMkLst>
        </pc:spChg>
      </pc:sldChg>
      <pc:sldChg chg="addSp modSp mod modNotesTx">
        <pc:chgData name="佳菜 伊藤" userId="c2733a56cd9e7635" providerId="LiveId" clId="{B88BAC01-8E5C-475D-B89B-608AFBE335A0}" dt="2024-08-07T02:41:30.447" v="1290" actId="20577"/>
        <pc:sldMkLst>
          <pc:docMk/>
          <pc:sldMk cId="2724777414" sldId="356"/>
        </pc:sldMkLst>
        <pc:spChg chg="mod">
          <ac:chgData name="佳菜 伊藤" userId="c2733a56cd9e7635" providerId="LiveId" clId="{B88BAC01-8E5C-475D-B89B-608AFBE335A0}" dt="2024-08-02T04:46:06.632" v="797"/>
          <ac:spMkLst>
            <pc:docMk/>
            <pc:sldMk cId="2724777414" sldId="356"/>
            <ac:spMk id="4" creationId="{2C0D9F9F-6EFB-E639-2259-59FC7D1F2D0D}"/>
          </ac:spMkLst>
        </pc:spChg>
        <pc:spChg chg="add mod">
          <ac:chgData name="佳菜 伊藤" userId="c2733a56cd9e7635" providerId="LiveId" clId="{B88BAC01-8E5C-475D-B89B-608AFBE335A0}" dt="2024-07-30T05:53:28.658" v="384"/>
          <ac:spMkLst>
            <pc:docMk/>
            <pc:sldMk cId="2724777414" sldId="356"/>
            <ac:spMk id="5" creationId="{6E297E5E-ABCA-7B80-8D42-03D5D552178A}"/>
          </ac:spMkLst>
        </pc:spChg>
      </pc:sldChg>
      <pc:sldChg chg="addSp delSp modSp add del mod delAnim">
        <pc:chgData name="佳菜 伊藤" userId="c2733a56cd9e7635" providerId="LiveId" clId="{B88BAC01-8E5C-475D-B89B-608AFBE335A0}" dt="2024-08-08T05:09:01.194" v="1551" actId="47"/>
        <pc:sldMkLst>
          <pc:docMk/>
          <pc:sldMk cId="1063403424" sldId="357"/>
        </pc:sldMkLst>
        <pc:spChg chg="add mod">
          <ac:chgData name="佳菜 伊藤" userId="c2733a56cd9e7635" providerId="LiveId" clId="{B88BAC01-8E5C-475D-B89B-608AFBE335A0}" dt="2024-07-30T05:53:28.658" v="384"/>
          <ac:spMkLst>
            <pc:docMk/>
            <pc:sldMk cId="1063403424" sldId="357"/>
            <ac:spMk id="3" creationId="{D812A882-FA8F-B470-E665-5F447A0D58C5}"/>
          </ac:spMkLst>
        </pc:spChg>
        <pc:grpChg chg="del">
          <ac:chgData name="佳菜 伊藤" userId="c2733a56cd9e7635" providerId="LiveId" clId="{B88BAC01-8E5C-475D-B89B-608AFBE335A0}" dt="2024-08-08T05:07:54.984" v="1543" actId="478"/>
          <ac:grpSpMkLst>
            <pc:docMk/>
            <pc:sldMk cId="1063403424" sldId="357"/>
            <ac:grpSpMk id="12" creationId="{0CB5E74B-3D12-6F5C-DB08-475D9265DFB4}"/>
          </ac:grpSpMkLst>
        </pc:grpChg>
      </pc:sldChg>
      <pc:sldChg chg="addSp modSp mod modNotesTx">
        <pc:chgData name="佳菜 伊藤" userId="c2733a56cd9e7635" providerId="LiveId" clId="{B88BAC01-8E5C-475D-B89B-608AFBE335A0}" dt="2024-08-08T00:33:34.552" v="1485"/>
        <pc:sldMkLst>
          <pc:docMk/>
          <pc:sldMk cId="272495152" sldId="358"/>
        </pc:sldMkLst>
        <pc:spChg chg="mod">
          <ac:chgData name="佳菜 伊藤" userId="c2733a56cd9e7635" providerId="LiveId" clId="{B88BAC01-8E5C-475D-B89B-608AFBE335A0}" dt="2024-08-02T04:47:04.173" v="810"/>
          <ac:spMkLst>
            <pc:docMk/>
            <pc:sldMk cId="272495152" sldId="358"/>
            <ac:spMk id="4" creationId="{7E80739B-3912-23AF-BF36-7307BCC877A9}"/>
          </ac:spMkLst>
        </pc:spChg>
        <pc:spChg chg="add mod">
          <ac:chgData name="佳菜 伊藤" userId="c2733a56cd9e7635" providerId="LiveId" clId="{B88BAC01-8E5C-475D-B89B-608AFBE335A0}" dt="2024-08-08T00:33:34.552" v="1485"/>
          <ac:spMkLst>
            <pc:docMk/>
            <pc:sldMk cId="272495152" sldId="358"/>
            <ac:spMk id="5" creationId="{F7E05CF0-EAAE-AF93-29A2-B252845BCF4A}"/>
          </ac:spMkLst>
        </pc:spChg>
      </pc:sldChg>
      <pc:sldChg chg="addSp modSp mod modNotesTx">
        <pc:chgData name="佳菜 伊藤" userId="c2733a56cd9e7635" providerId="LiveId" clId="{B88BAC01-8E5C-475D-B89B-608AFBE335A0}" dt="2024-08-02T04:47:28.136" v="824" actId="20577"/>
        <pc:sldMkLst>
          <pc:docMk/>
          <pc:sldMk cId="3098104200" sldId="359"/>
        </pc:sldMkLst>
        <pc:spChg chg="mod">
          <ac:chgData name="佳菜 伊藤" userId="c2733a56cd9e7635" providerId="LiveId" clId="{B88BAC01-8E5C-475D-B89B-608AFBE335A0}" dt="2024-08-02T04:47:25.137" v="821"/>
          <ac:spMkLst>
            <pc:docMk/>
            <pc:sldMk cId="3098104200" sldId="359"/>
            <ac:spMk id="4" creationId="{3F9DA4A8-E0FA-3366-ADCF-0FEDBD814AE3}"/>
          </ac:spMkLst>
        </pc:spChg>
        <pc:spChg chg="add mod">
          <ac:chgData name="佳菜 伊藤" userId="c2733a56cd9e7635" providerId="LiveId" clId="{B88BAC01-8E5C-475D-B89B-608AFBE335A0}" dt="2024-07-30T05:53:28.658" v="384"/>
          <ac:spMkLst>
            <pc:docMk/>
            <pc:sldMk cId="3098104200" sldId="359"/>
            <ac:spMk id="6" creationId="{54F5D4BC-076B-9FC7-4120-8C6E67DFFC04}"/>
          </ac:spMkLst>
        </pc:spChg>
      </pc:sldChg>
      <pc:sldChg chg="addSp modSp mod">
        <pc:chgData name="佳菜 伊藤" userId="c2733a56cd9e7635" providerId="LiveId" clId="{B88BAC01-8E5C-475D-B89B-608AFBE335A0}" dt="2024-08-02T04:47:36.171" v="831"/>
        <pc:sldMkLst>
          <pc:docMk/>
          <pc:sldMk cId="3183775799" sldId="360"/>
        </pc:sldMkLst>
        <pc:spChg chg="mod">
          <ac:chgData name="佳菜 伊藤" userId="c2733a56cd9e7635" providerId="LiveId" clId="{B88BAC01-8E5C-475D-B89B-608AFBE335A0}" dt="2024-08-02T04:47:36.171" v="831"/>
          <ac:spMkLst>
            <pc:docMk/>
            <pc:sldMk cId="3183775799" sldId="360"/>
            <ac:spMk id="4" creationId="{0614B2E4-0573-994C-ECB6-7B1EF6392BF0}"/>
          </ac:spMkLst>
        </pc:spChg>
        <pc:spChg chg="add mod">
          <ac:chgData name="佳菜 伊藤" userId="c2733a56cd9e7635" providerId="LiveId" clId="{B88BAC01-8E5C-475D-B89B-608AFBE335A0}" dt="2024-07-30T05:53:28.658" v="384"/>
          <ac:spMkLst>
            <pc:docMk/>
            <pc:sldMk cId="3183775799" sldId="360"/>
            <ac:spMk id="5" creationId="{807ABEC4-0C15-98C3-93F3-FF34ABC94FD3}"/>
          </ac:spMkLst>
        </pc:spChg>
      </pc:sldChg>
      <pc:sldChg chg="addSp modSp">
        <pc:chgData name="佳菜 伊藤" userId="c2733a56cd9e7635" providerId="LiveId" clId="{B88BAC01-8E5C-475D-B89B-608AFBE335A0}" dt="2024-07-30T05:53:28.658" v="384"/>
        <pc:sldMkLst>
          <pc:docMk/>
          <pc:sldMk cId="4286310148" sldId="361"/>
        </pc:sldMkLst>
        <pc:spChg chg="add mod">
          <ac:chgData name="佳菜 伊藤" userId="c2733a56cd9e7635" providerId="LiveId" clId="{B88BAC01-8E5C-475D-B89B-608AFBE335A0}" dt="2024-07-30T05:53:28.658" v="384"/>
          <ac:spMkLst>
            <pc:docMk/>
            <pc:sldMk cId="4286310148" sldId="361"/>
            <ac:spMk id="3" creationId="{7962A452-87EA-9BC4-9888-462E469B57EE}"/>
          </ac:spMkLst>
        </pc:spChg>
      </pc:sldChg>
      <pc:sldChg chg="addSp modSp">
        <pc:chgData name="佳菜 伊藤" userId="c2733a56cd9e7635" providerId="LiveId" clId="{B88BAC01-8E5C-475D-B89B-608AFBE335A0}" dt="2024-07-30T05:53:28.658" v="384"/>
        <pc:sldMkLst>
          <pc:docMk/>
          <pc:sldMk cId="1193015005" sldId="362"/>
        </pc:sldMkLst>
        <pc:spChg chg="add mod">
          <ac:chgData name="佳菜 伊藤" userId="c2733a56cd9e7635" providerId="LiveId" clId="{B88BAC01-8E5C-475D-B89B-608AFBE335A0}" dt="2024-07-30T05:53:28.658" v="384"/>
          <ac:spMkLst>
            <pc:docMk/>
            <pc:sldMk cId="1193015005" sldId="362"/>
            <ac:spMk id="3" creationId="{6B9291A5-B385-2F4D-3F46-AA02DF935F53}"/>
          </ac:spMkLst>
        </pc:spChg>
      </pc:sldChg>
      <pc:sldChg chg="addSp modSp mod modNotesTx">
        <pc:chgData name="佳菜 伊藤" userId="c2733a56cd9e7635" providerId="LiveId" clId="{B88BAC01-8E5C-475D-B89B-608AFBE335A0}" dt="2024-08-02T04:48:30.254" v="845" actId="20577"/>
        <pc:sldMkLst>
          <pc:docMk/>
          <pc:sldMk cId="4156122967" sldId="363"/>
        </pc:sldMkLst>
        <pc:spChg chg="mod">
          <ac:chgData name="佳菜 伊藤" userId="c2733a56cd9e7635" providerId="LiveId" clId="{B88BAC01-8E5C-475D-B89B-608AFBE335A0}" dt="2024-08-02T04:47:44.002" v="839"/>
          <ac:spMkLst>
            <pc:docMk/>
            <pc:sldMk cId="4156122967" sldId="363"/>
            <ac:spMk id="4" creationId="{09BFBADE-E48D-C2EA-3BDB-DDBAEDC4D832}"/>
          </ac:spMkLst>
        </pc:spChg>
        <pc:spChg chg="add mod">
          <ac:chgData name="佳菜 伊藤" userId="c2733a56cd9e7635" providerId="LiveId" clId="{B88BAC01-8E5C-475D-B89B-608AFBE335A0}" dt="2024-07-30T05:53:28.658" v="384"/>
          <ac:spMkLst>
            <pc:docMk/>
            <pc:sldMk cId="4156122967" sldId="363"/>
            <ac:spMk id="7" creationId="{1B24438F-34E0-E028-0F11-9DDEAF42BB48}"/>
          </ac:spMkLst>
        </pc:spChg>
      </pc:sldChg>
      <pc:sldChg chg="addSp modSp mod modNotesTx">
        <pc:chgData name="佳菜 伊藤" userId="c2733a56cd9e7635" providerId="LiveId" clId="{B88BAC01-8E5C-475D-B89B-608AFBE335A0}" dt="2024-08-02T04:49:17.807" v="856" actId="20577"/>
        <pc:sldMkLst>
          <pc:docMk/>
          <pc:sldMk cId="673261904" sldId="364"/>
        </pc:sldMkLst>
        <pc:spChg chg="mod">
          <ac:chgData name="佳菜 伊藤" userId="c2733a56cd9e7635" providerId="LiveId" clId="{B88BAC01-8E5C-475D-B89B-608AFBE335A0}" dt="2024-08-02T04:49:14.856" v="853"/>
          <ac:spMkLst>
            <pc:docMk/>
            <pc:sldMk cId="673261904" sldId="364"/>
            <ac:spMk id="4" creationId="{F04E5892-A891-2C63-78FF-E439FDE650D0}"/>
          </ac:spMkLst>
        </pc:spChg>
        <pc:spChg chg="add mod">
          <ac:chgData name="佳菜 伊藤" userId="c2733a56cd9e7635" providerId="LiveId" clId="{B88BAC01-8E5C-475D-B89B-608AFBE335A0}" dt="2024-07-30T05:53:28.658" v="384"/>
          <ac:spMkLst>
            <pc:docMk/>
            <pc:sldMk cId="673261904" sldId="364"/>
            <ac:spMk id="5" creationId="{0444A9D0-14BC-FDE1-3D93-690C48DC0495}"/>
          </ac:spMkLst>
        </pc:spChg>
      </pc:sldChg>
      <pc:sldChg chg="addSp modSp">
        <pc:chgData name="佳菜 伊藤" userId="c2733a56cd9e7635" providerId="LiveId" clId="{B88BAC01-8E5C-475D-B89B-608AFBE335A0}" dt="2024-07-30T05:53:28.658" v="384"/>
        <pc:sldMkLst>
          <pc:docMk/>
          <pc:sldMk cId="648662312" sldId="365"/>
        </pc:sldMkLst>
        <pc:spChg chg="add mod">
          <ac:chgData name="佳菜 伊藤" userId="c2733a56cd9e7635" providerId="LiveId" clId="{B88BAC01-8E5C-475D-B89B-608AFBE335A0}" dt="2024-07-30T05:53:28.658" v="384"/>
          <ac:spMkLst>
            <pc:docMk/>
            <pc:sldMk cId="648662312" sldId="365"/>
            <ac:spMk id="4" creationId="{2F1A26E9-2D6A-1AEB-07CF-835CD4651529}"/>
          </ac:spMkLst>
        </pc:spChg>
      </pc:sldChg>
      <pc:sldChg chg="addSp modSp mod modNotesTx">
        <pc:chgData name="佳菜 伊藤" userId="c2733a56cd9e7635" providerId="LiveId" clId="{B88BAC01-8E5C-475D-B89B-608AFBE335A0}" dt="2024-08-02T04:49:33.605" v="867" actId="20577"/>
        <pc:sldMkLst>
          <pc:docMk/>
          <pc:sldMk cId="1617790403" sldId="366"/>
        </pc:sldMkLst>
        <pc:spChg chg="mod">
          <ac:chgData name="佳菜 伊藤" userId="c2733a56cd9e7635" providerId="LiveId" clId="{B88BAC01-8E5C-475D-B89B-608AFBE335A0}" dt="2024-08-02T04:49:29.536" v="864"/>
          <ac:spMkLst>
            <pc:docMk/>
            <pc:sldMk cId="1617790403" sldId="366"/>
            <ac:spMk id="4" creationId="{3C612471-1A0D-AE83-848B-CB8B41D7380E}"/>
          </ac:spMkLst>
        </pc:spChg>
        <pc:spChg chg="add mod">
          <ac:chgData name="佳菜 伊藤" userId="c2733a56cd9e7635" providerId="LiveId" clId="{B88BAC01-8E5C-475D-B89B-608AFBE335A0}" dt="2024-07-30T05:53:28.658" v="384"/>
          <ac:spMkLst>
            <pc:docMk/>
            <pc:sldMk cId="1617790403" sldId="366"/>
            <ac:spMk id="5" creationId="{D11533AC-7ED2-14BA-1079-5DB12C46DF5B}"/>
          </ac:spMkLst>
        </pc:spChg>
      </pc:sldChg>
      <pc:sldChg chg="addSp modSp">
        <pc:chgData name="佳菜 伊藤" userId="c2733a56cd9e7635" providerId="LiveId" clId="{B88BAC01-8E5C-475D-B89B-608AFBE335A0}" dt="2024-07-30T05:53:28.658" v="384"/>
        <pc:sldMkLst>
          <pc:docMk/>
          <pc:sldMk cId="475024527" sldId="367"/>
        </pc:sldMkLst>
        <pc:spChg chg="add mod">
          <ac:chgData name="佳菜 伊藤" userId="c2733a56cd9e7635" providerId="LiveId" clId="{B88BAC01-8E5C-475D-B89B-608AFBE335A0}" dt="2024-07-30T05:53:28.658" v="384"/>
          <ac:spMkLst>
            <pc:docMk/>
            <pc:sldMk cId="475024527" sldId="367"/>
            <ac:spMk id="4" creationId="{4E32639C-57ED-058D-676A-EFE6C0E7C610}"/>
          </ac:spMkLst>
        </pc:spChg>
      </pc:sldChg>
      <pc:sldChg chg="addSp modSp mod">
        <pc:chgData name="佳菜 伊藤" userId="c2733a56cd9e7635" providerId="LiveId" clId="{B88BAC01-8E5C-475D-B89B-608AFBE335A0}" dt="2024-08-07T02:42:55.676" v="1306" actId="27636"/>
        <pc:sldMkLst>
          <pc:docMk/>
          <pc:sldMk cId="1829874694" sldId="368"/>
        </pc:sldMkLst>
        <pc:spChg chg="mod">
          <ac:chgData name="佳菜 伊藤" userId="c2733a56cd9e7635" providerId="LiveId" clId="{B88BAC01-8E5C-475D-B89B-608AFBE335A0}" dt="2024-08-07T02:42:55.676" v="1306" actId="27636"/>
          <ac:spMkLst>
            <pc:docMk/>
            <pc:sldMk cId="1829874694" sldId="368"/>
            <ac:spMk id="4" creationId="{B504BBE4-550E-8AF8-D569-4C4AC7D217FE}"/>
          </ac:spMkLst>
        </pc:spChg>
        <pc:spChg chg="add mod">
          <ac:chgData name="佳菜 伊藤" userId="c2733a56cd9e7635" providerId="LiveId" clId="{B88BAC01-8E5C-475D-B89B-608AFBE335A0}" dt="2024-07-30T05:53:28.658" v="384"/>
          <ac:spMkLst>
            <pc:docMk/>
            <pc:sldMk cId="1829874694" sldId="368"/>
            <ac:spMk id="5" creationId="{8CC7AFFB-3D6A-0949-2406-760A243CEFF6}"/>
          </ac:spMkLst>
        </pc:spChg>
      </pc:sldChg>
      <pc:sldChg chg="addSp modSp">
        <pc:chgData name="佳菜 伊藤" userId="c2733a56cd9e7635" providerId="LiveId" clId="{B88BAC01-8E5C-475D-B89B-608AFBE335A0}" dt="2024-07-30T05:53:28.658" v="384"/>
        <pc:sldMkLst>
          <pc:docMk/>
          <pc:sldMk cId="234628550" sldId="369"/>
        </pc:sldMkLst>
        <pc:spChg chg="add mod">
          <ac:chgData name="佳菜 伊藤" userId="c2733a56cd9e7635" providerId="LiveId" clId="{B88BAC01-8E5C-475D-B89B-608AFBE335A0}" dt="2024-07-30T05:53:28.658" v="384"/>
          <ac:spMkLst>
            <pc:docMk/>
            <pc:sldMk cId="234628550" sldId="369"/>
            <ac:spMk id="12" creationId="{1F0F3DD5-F3DE-F8A6-B07D-81DA4A4D5C35}"/>
          </ac:spMkLst>
        </pc:spChg>
      </pc:sldChg>
      <pc:sldChg chg="addSp modSp mod">
        <pc:chgData name="佳菜 伊藤" userId="c2733a56cd9e7635" providerId="LiveId" clId="{B88BAC01-8E5C-475D-B89B-608AFBE335A0}" dt="2024-07-30T07:32:54.866" v="473" actId="1076"/>
        <pc:sldMkLst>
          <pc:docMk/>
          <pc:sldMk cId="2737745043" sldId="370"/>
        </pc:sldMkLst>
        <pc:spChg chg="add mod">
          <ac:chgData name="佳菜 伊藤" userId="c2733a56cd9e7635" providerId="LiveId" clId="{B88BAC01-8E5C-475D-B89B-608AFBE335A0}" dt="2024-07-30T05:53:28.658" v="384"/>
          <ac:spMkLst>
            <pc:docMk/>
            <pc:sldMk cId="2737745043" sldId="370"/>
            <ac:spMk id="5" creationId="{3AB0A9B9-86E0-A9AF-B4A3-7E96BC7F2281}"/>
          </ac:spMkLst>
        </pc:spChg>
        <pc:picChg chg="mod">
          <ac:chgData name="佳菜 伊藤" userId="c2733a56cd9e7635" providerId="LiveId" clId="{B88BAC01-8E5C-475D-B89B-608AFBE335A0}" dt="2024-07-30T07:32:54.866" v="473" actId="1076"/>
          <ac:picMkLst>
            <pc:docMk/>
            <pc:sldMk cId="2737745043" sldId="370"/>
            <ac:picMk id="6" creationId="{CEA4DF24-7E28-44D3-5AEF-1DB3024C0FDF}"/>
          </ac:picMkLst>
        </pc:picChg>
      </pc:sldChg>
      <pc:sldChg chg="addSp modSp">
        <pc:chgData name="佳菜 伊藤" userId="c2733a56cd9e7635" providerId="LiveId" clId="{B88BAC01-8E5C-475D-B89B-608AFBE335A0}" dt="2024-07-30T05:53:28.658" v="384"/>
        <pc:sldMkLst>
          <pc:docMk/>
          <pc:sldMk cId="1452780834" sldId="371"/>
        </pc:sldMkLst>
        <pc:spChg chg="add mod">
          <ac:chgData name="佳菜 伊藤" userId="c2733a56cd9e7635" providerId="LiveId" clId="{B88BAC01-8E5C-475D-B89B-608AFBE335A0}" dt="2024-07-30T05:53:28.658" v="384"/>
          <ac:spMkLst>
            <pc:docMk/>
            <pc:sldMk cId="1452780834" sldId="371"/>
            <ac:spMk id="7" creationId="{825213E4-DBD8-0BCA-EEF2-D7AE17579351}"/>
          </ac:spMkLst>
        </pc:spChg>
      </pc:sldChg>
      <pc:sldChg chg="addSp modSp">
        <pc:chgData name="佳菜 伊藤" userId="c2733a56cd9e7635" providerId="LiveId" clId="{B88BAC01-8E5C-475D-B89B-608AFBE335A0}" dt="2024-07-30T05:53:28.658" v="384"/>
        <pc:sldMkLst>
          <pc:docMk/>
          <pc:sldMk cId="2208745598" sldId="372"/>
        </pc:sldMkLst>
        <pc:spChg chg="add mod">
          <ac:chgData name="佳菜 伊藤" userId="c2733a56cd9e7635" providerId="LiveId" clId="{B88BAC01-8E5C-475D-B89B-608AFBE335A0}" dt="2024-07-30T05:53:28.658" v="384"/>
          <ac:spMkLst>
            <pc:docMk/>
            <pc:sldMk cId="2208745598" sldId="372"/>
            <ac:spMk id="6" creationId="{E74A0673-232F-647B-DAC8-1AD68726B0C8}"/>
          </ac:spMkLst>
        </pc:spChg>
      </pc:sldChg>
      <pc:sldChg chg="addSp modSp">
        <pc:chgData name="佳菜 伊藤" userId="c2733a56cd9e7635" providerId="LiveId" clId="{B88BAC01-8E5C-475D-B89B-608AFBE335A0}" dt="2024-07-30T05:53:28.658" v="384"/>
        <pc:sldMkLst>
          <pc:docMk/>
          <pc:sldMk cId="2486490745" sldId="373"/>
        </pc:sldMkLst>
        <pc:spChg chg="add mod">
          <ac:chgData name="佳菜 伊藤" userId="c2733a56cd9e7635" providerId="LiveId" clId="{B88BAC01-8E5C-475D-B89B-608AFBE335A0}" dt="2024-07-30T05:53:28.658" v="384"/>
          <ac:spMkLst>
            <pc:docMk/>
            <pc:sldMk cId="2486490745" sldId="373"/>
            <ac:spMk id="4" creationId="{61B6BA24-1E5A-C433-BA19-664C7FFE9162}"/>
          </ac:spMkLst>
        </pc:spChg>
      </pc:sldChg>
      <pc:sldChg chg="addSp delSp modSp mod">
        <pc:chgData name="佳菜 伊藤" userId="c2733a56cd9e7635" providerId="LiveId" clId="{B88BAC01-8E5C-475D-B89B-608AFBE335A0}" dt="2024-07-30T05:53:28.658" v="384"/>
        <pc:sldMkLst>
          <pc:docMk/>
          <pc:sldMk cId="0" sldId="1268"/>
        </pc:sldMkLst>
        <pc:spChg chg="add del mod">
          <ac:chgData name="佳菜 伊藤" userId="c2733a56cd9e7635" providerId="LiveId" clId="{B88BAC01-8E5C-475D-B89B-608AFBE335A0}" dt="2024-07-29T05:59:12.954" v="258" actId="478"/>
          <ac:spMkLst>
            <pc:docMk/>
            <pc:sldMk cId="0" sldId="1268"/>
            <ac:spMk id="2" creationId="{F238F6C1-13F2-AC54-D1A5-BF34B4A6A539}"/>
          </ac:spMkLst>
        </pc:spChg>
        <pc:spChg chg="add mod">
          <ac:chgData name="佳菜 伊藤" userId="c2733a56cd9e7635" providerId="LiveId" clId="{B88BAC01-8E5C-475D-B89B-608AFBE335A0}" dt="2024-07-30T05:53:28.658" v="384"/>
          <ac:spMkLst>
            <pc:docMk/>
            <pc:sldMk cId="0" sldId="1268"/>
            <ac:spMk id="3" creationId="{5D77CF9E-37E4-FA73-7188-88616B0BC6B7}"/>
          </ac:spMkLst>
        </pc:spChg>
      </pc:sldChg>
      <pc:sldChg chg="addSp modSp">
        <pc:chgData name="佳菜 伊藤" userId="c2733a56cd9e7635" providerId="LiveId" clId="{B88BAC01-8E5C-475D-B89B-608AFBE335A0}" dt="2024-07-30T05:53:28.658" v="384"/>
        <pc:sldMkLst>
          <pc:docMk/>
          <pc:sldMk cId="0" sldId="1269"/>
        </pc:sldMkLst>
        <pc:spChg chg="add mod">
          <ac:chgData name="佳菜 伊藤" userId="c2733a56cd9e7635" providerId="LiveId" clId="{B88BAC01-8E5C-475D-B89B-608AFBE335A0}" dt="2024-07-30T05:53:28.658" v="384"/>
          <ac:spMkLst>
            <pc:docMk/>
            <pc:sldMk cId="0" sldId="1269"/>
            <ac:spMk id="2" creationId="{BC8EB373-5B30-3661-FD31-025842D962B4}"/>
          </ac:spMkLst>
        </pc:spChg>
      </pc:sldChg>
      <pc:sldChg chg="addSp modSp mod">
        <pc:chgData name="佳菜 伊藤" userId="c2733a56cd9e7635" providerId="LiveId" clId="{B88BAC01-8E5C-475D-B89B-608AFBE335A0}" dt="2024-07-30T05:53:28.658" v="384"/>
        <pc:sldMkLst>
          <pc:docMk/>
          <pc:sldMk cId="0" sldId="1270"/>
        </pc:sldMkLst>
        <pc:spChg chg="add mod">
          <ac:chgData name="佳菜 伊藤" userId="c2733a56cd9e7635" providerId="LiveId" clId="{B88BAC01-8E5C-475D-B89B-608AFBE335A0}" dt="2024-07-30T05:53:28.658" v="384"/>
          <ac:spMkLst>
            <pc:docMk/>
            <pc:sldMk cId="0" sldId="1270"/>
            <ac:spMk id="2" creationId="{16CC9260-ADFC-05E7-9B57-B9EF92DB73FB}"/>
          </ac:spMkLst>
        </pc:spChg>
      </pc:sldChg>
      <pc:sldChg chg="addSp modSp">
        <pc:chgData name="佳菜 伊藤" userId="c2733a56cd9e7635" providerId="LiveId" clId="{B88BAC01-8E5C-475D-B89B-608AFBE335A0}" dt="2024-07-30T05:53:28.658" v="384"/>
        <pc:sldMkLst>
          <pc:docMk/>
          <pc:sldMk cId="341331674" sldId="1271"/>
        </pc:sldMkLst>
        <pc:spChg chg="add mod">
          <ac:chgData name="佳菜 伊藤" userId="c2733a56cd9e7635" providerId="LiveId" clId="{B88BAC01-8E5C-475D-B89B-608AFBE335A0}" dt="2024-07-30T05:53:28.658" v="384"/>
          <ac:spMkLst>
            <pc:docMk/>
            <pc:sldMk cId="341331674" sldId="1271"/>
            <ac:spMk id="4" creationId="{68789317-C97E-DDA4-585F-10846AE0B13B}"/>
          </ac:spMkLst>
        </pc:spChg>
      </pc:sldChg>
      <pc:sldChg chg="addSp modSp">
        <pc:chgData name="佳菜 伊藤" userId="c2733a56cd9e7635" providerId="LiveId" clId="{B88BAC01-8E5C-475D-B89B-608AFBE335A0}" dt="2024-07-30T05:53:28.658" v="384"/>
        <pc:sldMkLst>
          <pc:docMk/>
          <pc:sldMk cId="1123540434" sldId="1272"/>
        </pc:sldMkLst>
        <pc:spChg chg="add mod">
          <ac:chgData name="佳菜 伊藤" userId="c2733a56cd9e7635" providerId="LiveId" clId="{B88BAC01-8E5C-475D-B89B-608AFBE335A0}" dt="2024-07-30T05:53:28.658" v="384"/>
          <ac:spMkLst>
            <pc:docMk/>
            <pc:sldMk cId="1123540434" sldId="1272"/>
            <ac:spMk id="4" creationId="{56ECD583-F3A0-78E9-9851-30EABFB71FA3}"/>
          </ac:spMkLst>
        </pc:spChg>
      </pc:sldChg>
      <pc:sldChg chg="addSp modSp">
        <pc:chgData name="佳菜 伊藤" userId="c2733a56cd9e7635" providerId="LiveId" clId="{B88BAC01-8E5C-475D-B89B-608AFBE335A0}" dt="2024-07-30T05:53:28.658" v="384"/>
        <pc:sldMkLst>
          <pc:docMk/>
          <pc:sldMk cId="0" sldId="1385"/>
        </pc:sldMkLst>
        <pc:spChg chg="add mod">
          <ac:chgData name="佳菜 伊藤" userId="c2733a56cd9e7635" providerId="LiveId" clId="{B88BAC01-8E5C-475D-B89B-608AFBE335A0}" dt="2024-07-30T05:53:28.658" v="384"/>
          <ac:spMkLst>
            <pc:docMk/>
            <pc:sldMk cId="0" sldId="1385"/>
            <ac:spMk id="6" creationId="{7578A820-9BE2-5769-7ABA-AED670CC02F3}"/>
          </ac:spMkLst>
        </pc:spChg>
      </pc:sldChg>
      <pc:sldChg chg="addSp modSp">
        <pc:chgData name="佳菜 伊藤" userId="c2733a56cd9e7635" providerId="LiveId" clId="{B88BAC01-8E5C-475D-B89B-608AFBE335A0}" dt="2024-07-30T05:53:28.658" v="384"/>
        <pc:sldMkLst>
          <pc:docMk/>
          <pc:sldMk cId="2346932508" sldId="1410"/>
        </pc:sldMkLst>
        <pc:spChg chg="add mod">
          <ac:chgData name="佳菜 伊藤" userId="c2733a56cd9e7635" providerId="LiveId" clId="{B88BAC01-8E5C-475D-B89B-608AFBE335A0}" dt="2024-07-30T05:53:28.658" v="384"/>
          <ac:spMkLst>
            <pc:docMk/>
            <pc:sldMk cId="2346932508" sldId="1410"/>
            <ac:spMk id="2" creationId="{729A7EEE-D9D5-D044-625A-FA65DDEBEE65}"/>
          </ac:spMkLst>
        </pc:spChg>
      </pc:sldChg>
      <pc:sldChg chg="addSp modSp">
        <pc:chgData name="佳菜 伊藤" userId="c2733a56cd9e7635" providerId="LiveId" clId="{B88BAC01-8E5C-475D-B89B-608AFBE335A0}" dt="2024-07-30T05:53:28.658" v="384"/>
        <pc:sldMkLst>
          <pc:docMk/>
          <pc:sldMk cId="822870357" sldId="1425"/>
        </pc:sldMkLst>
        <pc:spChg chg="add mod">
          <ac:chgData name="佳菜 伊藤" userId="c2733a56cd9e7635" providerId="LiveId" clId="{B88BAC01-8E5C-475D-B89B-608AFBE335A0}" dt="2024-07-30T05:53:28.658" v="384"/>
          <ac:spMkLst>
            <pc:docMk/>
            <pc:sldMk cId="822870357" sldId="1425"/>
            <ac:spMk id="5" creationId="{3E31CE3A-F9F7-98FF-E726-0323A7D6724D}"/>
          </ac:spMkLst>
        </pc:spChg>
      </pc:sldChg>
      <pc:sldChg chg="addSp modSp mod">
        <pc:chgData name="佳菜 伊藤" userId="c2733a56cd9e7635" providerId="LiveId" clId="{B88BAC01-8E5C-475D-B89B-608AFBE335A0}" dt="2024-08-08T00:26:08.221" v="1458" actId="14100"/>
        <pc:sldMkLst>
          <pc:docMk/>
          <pc:sldMk cId="1765134873" sldId="1428"/>
        </pc:sldMkLst>
        <pc:spChg chg="add mod">
          <ac:chgData name="佳菜 伊藤" userId="c2733a56cd9e7635" providerId="LiveId" clId="{B88BAC01-8E5C-475D-B89B-608AFBE335A0}" dt="2024-07-30T05:53:28.658" v="384"/>
          <ac:spMkLst>
            <pc:docMk/>
            <pc:sldMk cId="1765134873" sldId="1428"/>
            <ac:spMk id="3" creationId="{56B000F5-B5AD-4378-DD97-EE9A1C568DD4}"/>
          </ac:spMkLst>
        </pc:spChg>
        <pc:picChg chg="mod modCrop">
          <ac:chgData name="佳菜 伊藤" userId="c2733a56cd9e7635" providerId="LiveId" clId="{B88BAC01-8E5C-475D-B89B-608AFBE335A0}" dt="2024-08-08T00:26:08.221" v="1458" actId="14100"/>
          <ac:picMkLst>
            <pc:docMk/>
            <pc:sldMk cId="1765134873" sldId="1428"/>
            <ac:picMk id="4" creationId="{E6BBA861-FB20-94F5-D631-5B44EF4B0AA8}"/>
          </ac:picMkLst>
        </pc:picChg>
      </pc:sldChg>
      <pc:sldChg chg="addSp modSp">
        <pc:chgData name="佳菜 伊藤" userId="c2733a56cd9e7635" providerId="LiveId" clId="{B88BAC01-8E5C-475D-B89B-608AFBE335A0}" dt="2024-07-30T05:53:28.658" v="384"/>
        <pc:sldMkLst>
          <pc:docMk/>
          <pc:sldMk cId="3420768541" sldId="1429"/>
        </pc:sldMkLst>
        <pc:spChg chg="add mod">
          <ac:chgData name="佳菜 伊藤" userId="c2733a56cd9e7635" providerId="LiveId" clId="{B88BAC01-8E5C-475D-B89B-608AFBE335A0}" dt="2024-07-30T05:53:28.658" v="384"/>
          <ac:spMkLst>
            <pc:docMk/>
            <pc:sldMk cId="3420768541" sldId="1429"/>
            <ac:spMk id="4" creationId="{761DD407-06CC-1DD5-B83E-14358552E598}"/>
          </ac:spMkLst>
        </pc:spChg>
      </pc:sldChg>
      <pc:sldChg chg="addSp modSp">
        <pc:chgData name="佳菜 伊藤" userId="c2733a56cd9e7635" providerId="LiveId" clId="{B88BAC01-8E5C-475D-B89B-608AFBE335A0}" dt="2024-07-30T05:53:28.658" v="384"/>
        <pc:sldMkLst>
          <pc:docMk/>
          <pc:sldMk cId="3125332355" sldId="1430"/>
        </pc:sldMkLst>
        <pc:spChg chg="add mod">
          <ac:chgData name="佳菜 伊藤" userId="c2733a56cd9e7635" providerId="LiveId" clId="{B88BAC01-8E5C-475D-B89B-608AFBE335A0}" dt="2024-07-30T05:53:28.658" v="384"/>
          <ac:spMkLst>
            <pc:docMk/>
            <pc:sldMk cId="3125332355" sldId="1430"/>
            <ac:spMk id="4" creationId="{3835C489-846E-A11D-2705-0E46CD592A20}"/>
          </ac:spMkLst>
        </pc:spChg>
      </pc:sldChg>
      <pc:sldChg chg="addSp modSp del">
        <pc:chgData name="佳菜 伊藤" userId="c2733a56cd9e7635" providerId="LiveId" clId="{B88BAC01-8E5C-475D-B89B-608AFBE335A0}" dt="2024-08-02T04:27:08.856" v="482" actId="47"/>
        <pc:sldMkLst>
          <pc:docMk/>
          <pc:sldMk cId="3275364036" sldId="1431"/>
        </pc:sldMkLst>
        <pc:spChg chg="add mod">
          <ac:chgData name="佳菜 伊藤" userId="c2733a56cd9e7635" providerId="LiveId" clId="{B88BAC01-8E5C-475D-B89B-608AFBE335A0}" dt="2024-07-30T05:53:28.658" v="384"/>
          <ac:spMkLst>
            <pc:docMk/>
            <pc:sldMk cId="3275364036" sldId="1431"/>
            <ac:spMk id="4" creationId="{FDD6CFE8-4CCE-9F2F-372F-829972BECCFB}"/>
          </ac:spMkLst>
        </pc:spChg>
      </pc:sldChg>
      <pc:sldChg chg="addSp modSp mod">
        <pc:chgData name="佳菜 伊藤" userId="c2733a56cd9e7635" providerId="LiveId" clId="{B88BAC01-8E5C-475D-B89B-608AFBE335A0}" dt="2024-07-30T05:53:28.658" v="384"/>
        <pc:sldMkLst>
          <pc:docMk/>
          <pc:sldMk cId="1996843590" sldId="1433"/>
        </pc:sldMkLst>
        <pc:spChg chg="add mod">
          <ac:chgData name="佳菜 伊藤" userId="c2733a56cd9e7635" providerId="LiveId" clId="{B88BAC01-8E5C-475D-B89B-608AFBE335A0}" dt="2024-07-30T05:53:28.658" v="384"/>
          <ac:spMkLst>
            <pc:docMk/>
            <pc:sldMk cId="1996843590" sldId="1433"/>
            <ac:spMk id="6" creationId="{DEA70798-9B85-BB41-FA5B-678272D44936}"/>
          </ac:spMkLst>
        </pc:spChg>
      </pc:sldChg>
      <pc:sldChg chg="addSp modSp">
        <pc:chgData name="佳菜 伊藤" userId="c2733a56cd9e7635" providerId="LiveId" clId="{B88BAC01-8E5C-475D-B89B-608AFBE335A0}" dt="2024-07-30T05:53:28.658" v="384"/>
        <pc:sldMkLst>
          <pc:docMk/>
          <pc:sldMk cId="2834521271" sldId="1434"/>
        </pc:sldMkLst>
        <pc:spChg chg="add mod">
          <ac:chgData name="佳菜 伊藤" userId="c2733a56cd9e7635" providerId="LiveId" clId="{B88BAC01-8E5C-475D-B89B-608AFBE335A0}" dt="2024-07-30T05:53:28.658" v="384"/>
          <ac:spMkLst>
            <pc:docMk/>
            <pc:sldMk cId="2834521271" sldId="1434"/>
            <ac:spMk id="5" creationId="{90E47345-90E8-3430-3FFC-6DCF0235A8A4}"/>
          </ac:spMkLst>
        </pc:spChg>
      </pc:sldChg>
      <pc:sldChg chg="addSp modSp">
        <pc:chgData name="佳菜 伊藤" userId="c2733a56cd9e7635" providerId="LiveId" clId="{B88BAC01-8E5C-475D-B89B-608AFBE335A0}" dt="2024-07-30T05:53:28.658" v="384"/>
        <pc:sldMkLst>
          <pc:docMk/>
          <pc:sldMk cId="1482806923" sldId="1435"/>
        </pc:sldMkLst>
        <pc:spChg chg="add mod">
          <ac:chgData name="佳菜 伊藤" userId="c2733a56cd9e7635" providerId="LiveId" clId="{B88BAC01-8E5C-475D-B89B-608AFBE335A0}" dt="2024-07-30T05:53:28.658" v="384"/>
          <ac:spMkLst>
            <pc:docMk/>
            <pc:sldMk cId="1482806923" sldId="1435"/>
            <ac:spMk id="5" creationId="{AC5CD7D2-FCD6-D10C-29A1-C4D26588C76D}"/>
          </ac:spMkLst>
        </pc:spChg>
      </pc:sldChg>
      <pc:sldChg chg="addSp modSp">
        <pc:chgData name="佳菜 伊藤" userId="c2733a56cd9e7635" providerId="LiveId" clId="{B88BAC01-8E5C-475D-B89B-608AFBE335A0}" dt="2024-07-30T05:53:28.658" v="384"/>
        <pc:sldMkLst>
          <pc:docMk/>
          <pc:sldMk cId="2730870985" sldId="1436"/>
        </pc:sldMkLst>
        <pc:spChg chg="add mod">
          <ac:chgData name="佳菜 伊藤" userId="c2733a56cd9e7635" providerId="LiveId" clId="{B88BAC01-8E5C-475D-B89B-608AFBE335A0}" dt="2024-07-30T05:53:28.658" v="384"/>
          <ac:spMkLst>
            <pc:docMk/>
            <pc:sldMk cId="2730870985" sldId="1436"/>
            <ac:spMk id="5" creationId="{56B292C8-5035-34CD-87AF-002255BE21CA}"/>
          </ac:spMkLst>
        </pc:spChg>
      </pc:sldChg>
      <pc:sldChg chg="addSp modSp mod">
        <pc:chgData name="佳菜 伊藤" userId="c2733a56cd9e7635" providerId="LiveId" clId="{B88BAC01-8E5C-475D-B89B-608AFBE335A0}" dt="2024-08-07T00:40:02.763" v="1142"/>
        <pc:sldMkLst>
          <pc:docMk/>
          <pc:sldMk cId="602584745" sldId="1437"/>
        </pc:sldMkLst>
        <pc:spChg chg="add mod">
          <ac:chgData name="佳菜 伊藤" userId="c2733a56cd9e7635" providerId="LiveId" clId="{B88BAC01-8E5C-475D-B89B-608AFBE335A0}" dt="2024-07-30T05:53:28.658" v="384"/>
          <ac:spMkLst>
            <pc:docMk/>
            <pc:sldMk cId="602584745" sldId="1437"/>
            <ac:spMk id="3" creationId="{B5B109CC-348F-68A1-6E74-43ACF80F7D39}"/>
          </ac:spMkLst>
        </pc:spChg>
        <pc:spChg chg="mod">
          <ac:chgData name="佳菜 伊藤" userId="c2733a56cd9e7635" providerId="LiveId" clId="{B88BAC01-8E5C-475D-B89B-608AFBE335A0}" dt="2024-08-07T00:40:02.763" v="1142"/>
          <ac:spMkLst>
            <pc:docMk/>
            <pc:sldMk cId="602584745" sldId="1437"/>
            <ac:spMk id="4" creationId="{5C5DED73-98D8-8B2C-3340-EA1488EC00DE}"/>
          </ac:spMkLst>
        </pc:spChg>
      </pc:sldChg>
      <pc:sldChg chg="addSp modSp mod modNotesTx">
        <pc:chgData name="佳菜 伊藤" userId="c2733a56cd9e7635" providerId="LiveId" clId="{B88BAC01-8E5C-475D-B89B-608AFBE335A0}" dt="2024-08-02T04:53:34.093" v="882" actId="20577"/>
        <pc:sldMkLst>
          <pc:docMk/>
          <pc:sldMk cId="1128910418" sldId="1438"/>
        </pc:sldMkLst>
        <pc:spChg chg="mod">
          <ac:chgData name="佳菜 伊藤" userId="c2733a56cd9e7635" providerId="LiveId" clId="{B88BAC01-8E5C-475D-B89B-608AFBE335A0}" dt="2024-08-02T04:53:31.469" v="880"/>
          <ac:spMkLst>
            <pc:docMk/>
            <pc:sldMk cId="1128910418" sldId="1438"/>
            <ac:spMk id="4" creationId="{6183D487-0114-B238-42BD-8F3022A932A7}"/>
          </ac:spMkLst>
        </pc:spChg>
        <pc:spChg chg="add mod">
          <ac:chgData name="佳菜 伊藤" userId="c2733a56cd9e7635" providerId="LiveId" clId="{B88BAC01-8E5C-475D-B89B-608AFBE335A0}" dt="2024-07-30T05:53:28.658" v="384"/>
          <ac:spMkLst>
            <pc:docMk/>
            <pc:sldMk cId="1128910418" sldId="1438"/>
            <ac:spMk id="5" creationId="{BA307328-60D2-E6CE-671E-6DD36A6A9413}"/>
          </ac:spMkLst>
        </pc:spChg>
      </pc:sldChg>
      <pc:sldChg chg="addSp modSp mod">
        <pc:chgData name="佳菜 伊藤" userId="c2733a56cd9e7635" providerId="LiveId" clId="{B88BAC01-8E5C-475D-B89B-608AFBE335A0}" dt="2024-08-08T05:11:10.967" v="1584"/>
        <pc:sldMkLst>
          <pc:docMk/>
          <pc:sldMk cId="3870217743" sldId="1439"/>
        </pc:sldMkLst>
        <pc:spChg chg="mod">
          <ac:chgData name="佳菜 伊藤" userId="c2733a56cd9e7635" providerId="LiveId" clId="{B88BAC01-8E5C-475D-B89B-608AFBE335A0}" dt="2024-08-08T05:11:10.967" v="1584"/>
          <ac:spMkLst>
            <pc:docMk/>
            <pc:sldMk cId="3870217743" sldId="1439"/>
            <ac:spMk id="2" creationId="{0306F95C-CA78-537D-6B88-841E8D5AC05C}"/>
          </ac:spMkLst>
        </pc:spChg>
        <pc:spChg chg="add mod">
          <ac:chgData name="佳菜 伊藤" userId="c2733a56cd9e7635" providerId="LiveId" clId="{B88BAC01-8E5C-475D-B89B-608AFBE335A0}" dt="2024-07-30T05:53:28.658" v="384"/>
          <ac:spMkLst>
            <pc:docMk/>
            <pc:sldMk cId="3870217743" sldId="1439"/>
            <ac:spMk id="3" creationId="{1F3E8E42-C003-E7E2-3EE6-15F2D08F4365}"/>
          </ac:spMkLst>
        </pc:spChg>
        <pc:spChg chg="mod">
          <ac:chgData name="佳菜 伊藤" userId="c2733a56cd9e7635" providerId="LiveId" clId="{B88BAC01-8E5C-475D-B89B-608AFBE335A0}" dt="2024-08-02T04:53:48.850" v="886"/>
          <ac:spMkLst>
            <pc:docMk/>
            <pc:sldMk cId="3870217743" sldId="1439"/>
            <ac:spMk id="4" creationId="{5079514C-4ECD-9199-625D-E239F1D31726}"/>
          </ac:spMkLst>
        </pc:spChg>
      </pc:sldChg>
      <pc:sldChg chg="addSp modSp mod">
        <pc:chgData name="佳菜 伊藤" userId="c2733a56cd9e7635" providerId="LiveId" clId="{B88BAC01-8E5C-475D-B89B-608AFBE335A0}" dt="2024-08-08T05:11:41.812" v="1591"/>
        <pc:sldMkLst>
          <pc:docMk/>
          <pc:sldMk cId="984151161" sldId="1440"/>
        </pc:sldMkLst>
        <pc:spChg chg="mod">
          <ac:chgData name="佳菜 伊藤" userId="c2733a56cd9e7635" providerId="LiveId" clId="{B88BAC01-8E5C-475D-B89B-608AFBE335A0}" dt="2024-08-08T05:11:41.812" v="1591"/>
          <ac:spMkLst>
            <pc:docMk/>
            <pc:sldMk cId="984151161" sldId="1440"/>
            <ac:spMk id="2" creationId="{33C2E9A4-78D0-B33C-EE76-BB2B71308681}"/>
          </ac:spMkLst>
        </pc:spChg>
        <pc:spChg chg="add mod">
          <ac:chgData name="佳菜 伊藤" userId="c2733a56cd9e7635" providerId="LiveId" clId="{B88BAC01-8E5C-475D-B89B-608AFBE335A0}" dt="2024-07-30T05:53:28.658" v="384"/>
          <ac:spMkLst>
            <pc:docMk/>
            <pc:sldMk cId="984151161" sldId="1440"/>
            <ac:spMk id="9" creationId="{1792C9A2-2C27-617B-6811-CDB9920370AC}"/>
          </ac:spMkLst>
        </pc:spChg>
      </pc:sldChg>
      <pc:sldChg chg="addSp modSp mod">
        <pc:chgData name="佳菜 伊藤" userId="c2733a56cd9e7635" providerId="LiveId" clId="{B88BAC01-8E5C-475D-B89B-608AFBE335A0}" dt="2024-08-08T05:11:53.003" v="1598"/>
        <pc:sldMkLst>
          <pc:docMk/>
          <pc:sldMk cId="2450726405" sldId="1441"/>
        </pc:sldMkLst>
        <pc:spChg chg="mod">
          <ac:chgData name="佳菜 伊藤" userId="c2733a56cd9e7635" providerId="LiveId" clId="{B88BAC01-8E5C-475D-B89B-608AFBE335A0}" dt="2024-08-08T05:11:53.003" v="1598"/>
          <ac:spMkLst>
            <pc:docMk/>
            <pc:sldMk cId="2450726405" sldId="1441"/>
            <ac:spMk id="2" creationId="{2002A119-6C2B-AB85-ACE2-0DC9D2C6F174}"/>
          </ac:spMkLst>
        </pc:spChg>
        <pc:spChg chg="add mod">
          <ac:chgData name="佳菜 伊藤" userId="c2733a56cd9e7635" providerId="LiveId" clId="{B88BAC01-8E5C-475D-B89B-608AFBE335A0}" dt="2024-07-30T05:53:28.658" v="384"/>
          <ac:spMkLst>
            <pc:docMk/>
            <pc:sldMk cId="2450726405" sldId="1441"/>
            <ac:spMk id="3" creationId="{D4E7A15B-A897-F7C6-8382-CD3F3644C44E}"/>
          </ac:spMkLst>
        </pc:spChg>
      </pc:sldChg>
      <pc:sldChg chg="addSp modSp mod">
        <pc:chgData name="佳菜 伊藤" userId="c2733a56cd9e7635" providerId="LiveId" clId="{B88BAC01-8E5C-475D-B89B-608AFBE335A0}" dt="2024-08-07T00:41:56.601" v="1158"/>
        <pc:sldMkLst>
          <pc:docMk/>
          <pc:sldMk cId="2263795247" sldId="1442"/>
        </pc:sldMkLst>
        <pc:spChg chg="add mod">
          <ac:chgData name="佳菜 伊藤" userId="c2733a56cd9e7635" providerId="LiveId" clId="{B88BAC01-8E5C-475D-B89B-608AFBE335A0}" dt="2024-07-30T05:53:28.658" v="384"/>
          <ac:spMkLst>
            <pc:docMk/>
            <pc:sldMk cId="2263795247" sldId="1442"/>
            <ac:spMk id="3" creationId="{D601700E-FDD7-F7CB-7498-4E461DA81AA2}"/>
          </ac:spMkLst>
        </pc:spChg>
        <pc:spChg chg="mod">
          <ac:chgData name="佳菜 伊藤" userId="c2733a56cd9e7635" providerId="LiveId" clId="{B88BAC01-8E5C-475D-B89B-608AFBE335A0}" dt="2024-08-07T00:41:56.601" v="1158"/>
          <ac:spMkLst>
            <pc:docMk/>
            <pc:sldMk cId="2263795247" sldId="1442"/>
            <ac:spMk id="4" creationId="{37D0144B-BFC4-CA36-71F7-B1C208878FAF}"/>
          </ac:spMkLst>
        </pc:spChg>
      </pc:sldChg>
      <pc:sldChg chg="addSp modSp mod ord modNotesTx">
        <pc:chgData name="佳菜 伊藤" userId="c2733a56cd9e7635" providerId="LiveId" clId="{B88BAC01-8E5C-475D-B89B-608AFBE335A0}" dt="2024-08-08T05:12:06.911" v="1600"/>
        <pc:sldMkLst>
          <pc:docMk/>
          <pc:sldMk cId="758896308" sldId="1443"/>
        </pc:sldMkLst>
        <pc:spChg chg="mod">
          <ac:chgData name="佳菜 伊藤" userId="c2733a56cd9e7635" providerId="LiveId" clId="{B88BAC01-8E5C-475D-B89B-608AFBE335A0}" dt="2024-08-02T04:56:59.552" v="888" actId="27636"/>
          <ac:spMkLst>
            <pc:docMk/>
            <pc:sldMk cId="758896308" sldId="1443"/>
            <ac:spMk id="4" creationId="{6A4B79AB-7519-2DA7-27E7-5A8B64DD5955}"/>
          </ac:spMkLst>
        </pc:spChg>
        <pc:spChg chg="add mod">
          <ac:chgData name="佳菜 伊藤" userId="c2733a56cd9e7635" providerId="LiveId" clId="{B88BAC01-8E5C-475D-B89B-608AFBE335A0}" dt="2024-07-30T05:53:28.658" v="384"/>
          <ac:spMkLst>
            <pc:docMk/>
            <pc:sldMk cId="758896308" sldId="1443"/>
            <ac:spMk id="10" creationId="{84FABCD8-25A5-234D-C87A-3A1DC65E8E46}"/>
          </ac:spMkLst>
        </pc:spChg>
      </pc:sldChg>
      <pc:sldChg chg="addSp modSp mod">
        <pc:chgData name="佳菜 伊藤" userId="c2733a56cd9e7635" providerId="LiveId" clId="{B88BAC01-8E5C-475D-B89B-608AFBE335A0}" dt="2024-08-08T05:13:18.136" v="1614" actId="27636"/>
        <pc:sldMkLst>
          <pc:docMk/>
          <pc:sldMk cId="394079108" sldId="1444"/>
        </pc:sldMkLst>
        <pc:spChg chg="mod">
          <ac:chgData name="佳菜 伊藤" userId="c2733a56cd9e7635" providerId="LiveId" clId="{B88BAC01-8E5C-475D-B89B-608AFBE335A0}" dt="2024-08-08T05:13:18.136" v="1614" actId="27636"/>
          <ac:spMkLst>
            <pc:docMk/>
            <pc:sldMk cId="394079108" sldId="1444"/>
            <ac:spMk id="4" creationId="{6E147A9B-855E-7BD6-5848-18C83DC40C3F}"/>
          </ac:spMkLst>
        </pc:spChg>
        <pc:spChg chg="add mod">
          <ac:chgData name="佳菜 伊藤" userId="c2733a56cd9e7635" providerId="LiveId" clId="{B88BAC01-8E5C-475D-B89B-608AFBE335A0}" dt="2024-07-30T05:53:28.658" v="384"/>
          <ac:spMkLst>
            <pc:docMk/>
            <pc:sldMk cId="394079108" sldId="1444"/>
            <ac:spMk id="5" creationId="{3FB29600-D771-0EF4-DF8F-F66F7A791FB6}"/>
          </ac:spMkLst>
        </pc:spChg>
        <pc:graphicFrameChg chg="modGraphic">
          <ac:chgData name="佳菜 伊藤" userId="c2733a56cd9e7635" providerId="LiveId" clId="{B88BAC01-8E5C-475D-B89B-608AFBE335A0}" dt="2024-08-08T05:13:04.029" v="1603" actId="207"/>
          <ac:graphicFrameMkLst>
            <pc:docMk/>
            <pc:sldMk cId="394079108" sldId="1444"/>
            <ac:graphicFrameMk id="8" creationId="{7A69392F-9D73-DC9B-C1D1-3BF2BF1A1203}"/>
          </ac:graphicFrameMkLst>
        </pc:graphicFrameChg>
      </pc:sldChg>
      <pc:sldChg chg="addSp modSp">
        <pc:chgData name="佳菜 伊藤" userId="c2733a56cd9e7635" providerId="LiveId" clId="{B88BAC01-8E5C-475D-B89B-608AFBE335A0}" dt="2024-07-30T05:53:28.658" v="384"/>
        <pc:sldMkLst>
          <pc:docMk/>
          <pc:sldMk cId="482578890" sldId="1445"/>
        </pc:sldMkLst>
        <pc:spChg chg="add mod">
          <ac:chgData name="佳菜 伊藤" userId="c2733a56cd9e7635" providerId="LiveId" clId="{B88BAC01-8E5C-475D-B89B-608AFBE335A0}" dt="2024-07-30T05:53:28.658" v="384"/>
          <ac:spMkLst>
            <pc:docMk/>
            <pc:sldMk cId="482578890" sldId="1445"/>
            <ac:spMk id="6" creationId="{DA007D37-A0D1-7FD1-ABB1-8306CA9A8261}"/>
          </ac:spMkLst>
        </pc:spChg>
      </pc:sldChg>
      <pc:sldChg chg="addSp modSp">
        <pc:chgData name="佳菜 伊藤" userId="c2733a56cd9e7635" providerId="LiveId" clId="{B88BAC01-8E5C-475D-B89B-608AFBE335A0}" dt="2024-07-30T05:53:28.658" v="384"/>
        <pc:sldMkLst>
          <pc:docMk/>
          <pc:sldMk cId="2016077571" sldId="1446"/>
        </pc:sldMkLst>
        <pc:spChg chg="add mod">
          <ac:chgData name="佳菜 伊藤" userId="c2733a56cd9e7635" providerId="LiveId" clId="{B88BAC01-8E5C-475D-B89B-608AFBE335A0}" dt="2024-07-30T05:53:28.658" v="384"/>
          <ac:spMkLst>
            <pc:docMk/>
            <pc:sldMk cId="2016077571" sldId="1446"/>
            <ac:spMk id="4" creationId="{EA7926AF-5E35-3FAE-8858-282A29CC631C}"/>
          </ac:spMkLst>
        </pc:spChg>
      </pc:sldChg>
      <pc:sldChg chg="addSp modSp">
        <pc:chgData name="佳菜 伊藤" userId="c2733a56cd9e7635" providerId="LiveId" clId="{B88BAC01-8E5C-475D-B89B-608AFBE335A0}" dt="2024-07-30T05:53:28.658" v="384"/>
        <pc:sldMkLst>
          <pc:docMk/>
          <pc:sldMk cId="3328100996" sldId="1447"/>
        </pc:sldMkLst>
        <pc:spChg chg="add mod">
          <ac:chgData name="佳菜 伊藤" userId="c2733a56cd9e7635" providerId="LiveId" clId="{B88BAC01-8E5C-475D-B89B-608AFBE335A0}" dt="2024-07-30T05:53:28.658" v="384"/>
          <ac:spMkLst>
            <pc:docMk/>
            <pc:sldMk cId="3328100996" sldId="1447"/>
            <ac:spMk id="3" creationId="{3CAA10ED-3588-9C04-8CDC-C439ABA89643}"/>
          </ac:spMkLst>
        </pc:spChg>
      </pc:sldChg>
      <pc:sldChg chg="addSp modSp">
        <pc:chgData name="佳菜 伊藤" userId="c2733a56cd9e7635" providerId="LiveId" clId="{B88BAC01-8E5C-475D-B89B-608AFBE335A0}" dt="2024-07-30T05:53:28.658" v="384"/>
        <pc:sldMkLst>
          <pc:docMk/>
          <pc:sldMk cId="2359789037" sldId="1448"/>
        </pc:sldMkLst>
        <pc:spChg chg="add mod">
          <ac:chgData name="佳菜 伊藤" userId="c2733a56cd9e7635" providerId="LiveId" clId="{B88BAC01-8E5C-475D-B89B-608AFBE335A0}" dt="2024-07-30T05:53:28.658" v="384"/>
          <ac:spMkLst>
            <pc:docMk/>
            <pc:sldMk cId="2359789037" sldId="1448"/>
            <ac:spMk id="2" creationId="{3E8A576B-1582-C4A6-B71D-CC71CFD92290}"/>
          </ac:spMkLst>
        </pc:spChg>
      </pc:sldChg>
      <pc:sldChg chg="addSp modSp mod modNotesTx">
        <pc:chgData name="佳菜 伊藤" userId="c2733a56cd9e7635" providerId="LiveId" clId="{B88BAC01-8E5C-475D-B89B-608AFBE335A0}" dt="2024-08-07T02:54:10.705" v="1370" actId="20577"/>
        <pc:sldMkLst>
          <pc:docMk/>
          <pc:sldMk cId="1517426061" sldId="1449"/>
        </pc:sldMkLst>
        <pc:spChg chg="mod">
          <ac:chgData name="佳菜 伊藤" userId="c2733a56cd9e7635" providerId="LiveId" clId="{B88BAC01-8E5C-475D-B89B-608AFBE335A0}" dt="2024-08-02T04:58:57.087" v="897"/>
          <ac:spMkLst>
            <pc:docMk/>
            <pc:sldMk cId="1517426061" sldId="1449"/>
            <ac:spMk id="4" creationId="{14F5E413-0541-9450-A933-8F5923FDBEC6}"/>
          </ac:spMkLst>
        </pc:spChg>
        <pc:spChg chg="add mod">
          <ac:chgData name="佳菜 伊藤" userId="c2733a56cd9e7635" providerId="LiveId" clId="{B88BAC01-8E5C-475D-B89B-608AFBE335A0}" dt="2024-07-30T05:53:28.658" v="384"/>
          <ac:spMkLst>
            <pc:docMk/>
            <pc:sldMk cId="1517426061" sldId="1449"/>
            <ac:spMk id="5" creationId="{271ADD50-699D-0423-8F68-9180CC90B5EA}"/>
          </ac:spMkLst>
        </pc:spChg>
      </pc:sldChg>
      <pc:sldChg chg="addSp delSp modSp mod">
        <pc:chgData name="佳菜 伊藤" userId="c2733a56cd9e7635" providerId="LiveId" clId="{B88BAC01-8E5C-475D-B89B-608AFBE335A0}" dt="2024-08-08T05:23:14.317" v="1905" actId="1076"/>
        <pc:sldMkLst>
          <pc:docMk/>
          <pc:sldMk cId="403074185" sldId="1450"/>
        </pc:sldMkLst>
        <pc:spChg chg="add mod">
          <ac:chgData name="佳菜 伊藤" userId="c2733a56cd9e7635" providerId="LiveId" clId="{B88BAC01-8E5C-475D-B89B-608AFBE335A0}" dt="2024-07-30T05:53:28.658" v="384"/>
          <ac:spMkLst>
            <pc:docMk/>
            <pc:sldMk cId="403074185" sldId="1450"/>
            <ac:spMk id="2" creationId="{88FEC4D9-5D39-ECAE-EF6D-1447DA86EEFF}"/>
          </ac:spMkLst>
        </pc:spChg>
        <pc:spChg chg="add mod">
          <ac:chgData name="佳菜 伊藤" userId="c2733a56cd9e7635" providerId="LiveId" clId="{B88BAC01-8E5C-475D-B89B-608AFBE335A0}" dt="2024-08-08T05:22:26.836" v="1897" actId="1076"/>
          <ac:spMkLst>
            <pc:docMk/>
            <pc:sldMk cId="403074185" sldId="1450"/>
            <ac:spMk id="3" creationId="{4F8A63F5-AA32-8A83-E0F4-4254E898BE50}"/>
          </ac:spMkLst>
        </pc:spChg>
        <pc:grpChg chg="add del mod">
          <ac:chgData name="佳菜 伊藤" userId="c2733a56cd9e7635" providerId="LiveId" clId="{B88BAC01-8E5C-475D-B89B-608AFBE335A0}" dt="2024-08-08T05:23:09.422" v="1904" actId="478"/>
          <ac:grpSpMkLst>
            <pc:docMk/>
            <pc:sldMk cId="403074185" sldId="1450"/>
            <ac:grpSpMk id="4" creationId="{2D3E38E3-8CC9-0E88-223A-E794DFAD3B18}"/>
          </ac:grpSpMkLst>
        </pc:grpChg>
        <pc:picChg chg="mod">
          <ac:chgData name="佳菜 伊藤" userId="c2733a56cd9e7635" providerId="LiveId" clId="{B88BAC01-8E5C-475D-B89B-608AFBE335A0}" dt="2024-08-08T05:22:26.836" v="1897" actId="1076"/>
          <ac:picMkLst>
            <pc:docMk/>
            <pc:sldMk cId="403074185" sldId="1450"/>
            <ac:picMk id="5" creationId="{88D789FE-AE32-1F5F-8495-D82013A7B511}"/>
          </ac:picMkLst>
        </pc:picChg>
        <pc:picChg chg="add mod">
          <ac:chgData name="佳菜 伊藤" userId="c2733a56cd9e7635" providerId="LiveId" clId="{B88BAC01-8E5C-475D-B89B-608AFBE335A0}" dt="2024-08-08T05:23:14.317" v="1905" actId="1076"/>
          <ac:picMkLst>
            <pc:docMk/>
            <pc:sldMk cId="403074185" sldId="1450"/>
            <ac:picMk id="7" creationId="{7376EB7A-DB70-CE98-0C1F-940D3066DB99}"/>
          </ac:picMkLst>
        </pc:picChg>
      </pc:sldChg>
      <pc:sldChg chg="addSp modSp">
        <pc:chgData name="佳菜 伊藤" userId="c2733a56cd9e7635" providerId="LiveId" clId="{B88BAC01-8E5C-475D-B89B-608AFBE335A0}" dt="2024-07-30T05:53:28.658" v="384"/>
        <pc:sldMkLst>
          <pc:docMk/>
          <pc:sldMk cId="98355807" sldId="1451"/>
        </pc:sldMkLst>
        <pc:spChg chg="add mod">
          <ac:chgData name="佳菜 伊藤" userId="c2733a56cd9e7635" providerId="LiveId" clId="{B88BAC01-8E5C-475D-B89B-608AFBE335A0}" dt="2024-07-30T05:53:28.658" v="384"/>
          <ac:spMkLst>
            <pc:docMk/>
            <pc:sldMk cId="98355807" sldId="1451"/>
            <ac:spMk id="3" creationId="{439DE94C-D869-20BD-FA8A-0D81D58DCA67}"/>
          </ac:spMkLst>
        </pc:spChg>
      </pc:sldChg>
      <pc:sldChg chg="addSp modSp">
        <pc:chgData name="佳菜 伊藤" userId="c2733a56cd9e7635" providerId="LiveId" clId="{B88BAC01-8E5C-475D-B89B-608AFBE335A0}" dt="2024-07-30T05:53:28.658" v="384"/>
        <pc:sldMkLst>
          <pc:docMk/>
          <pc:sldMk cId="862119161" sldId="1452"/>
        </pc:sldMkLst>
        <pc:spChg chg="add mod">
          <ac:chgData name="佳菜 伊藤" userId="c2733a56cd9e7635" providerId="LiveId" clId="{B88BAC01-8E5C-475D-B89B-608AFBE335A0}" dt="2024-07-30T05:53:28.658" v="384"/>
          <ac:spMkLst>
            <pc:docMk/>
            <pc:sldMk cId="862119161" sldId="1452"/>
            <ac:spMk id="3" creationId="{D159123B-23AE-CDF6-8CEA-529A321D1BBD}"/>
          </ac:spMkLst>
        </pc:spChg>
      </pc:sldChg>
      <pc:sldChg chg="addSp modSp mod modNotesTx">
        <pc:chgData name="佳菜 伊藤" userId="c2733a56cd9e7635" providerId="LiveId" clId="{B88BAC01-8E5C-475D-B89B-608AFBE335A0}" dt="2024-08-02T05:00:58.324" v="944" actId="20577"/>
        <pc:sldMkLst>
          <pc:docMk/>
          <pc:sldMk cId="1472766778" sldId="1453"/>
        </pc:sldMkLst>
        <pc:spChg chg="add mod">
          <ac:chgData name="佳菜 伊藤" userId="c2733a56cd9e7635" providerId="LiveId" clId="{B88BAC01-8E5C-475D-B89B-608AFBE335A0}" dt="2024-07-30T05:53:28.658" v="384"/>
          <ac:spMkLst>
            <pc:docMk/>
            <pc:sldMk cId="1472766778" sldId="1453"/>
            <ac:spMk id="3" creationId="{7F72604B-CF94-0905-F224-AE685595E4EB}"/>
          </ac:spMkLst>
        </pc:spChg>
        <pc:spChg chg="mod">
          <ac:chgData name="佳菜 伊藤" userId="c2733a56cd9e7635" providerId="LiveId" clId="{B88BAC01-8E5C-475D-B89B-608AFBE335A0}" dt="2024-08-02T05:00:55.055" v="941"/>
          <ac:spMkLst>
            <pc:docMk/>
            <pc:sldMk cId="1472766778" sldId="1453"/>
            <ac:spMk id="4" creationId="{BBA0A71F-7845-CAEF-D213-402B03D41468}"/>
          </ac:spMkLst>
        </pc:spChg>
      </pc:sldChg>
      <pc:sldChg chg="addSp modSp">
        <pc:chgData name="佳菜 伊藤" userId="c2733a56cd9e7635" providerId="LiveId" clId="{B88BAC01-8E5C-475D-B89B-608AFBE335A0}" dt="2024-07-30T05:53:28.658" v="384"/>
        <pc:sldMkLst>
          <pc:docMk/>
          <pc:sldMk cId="3174584762" sldId="1454"/>
        </pc:sldMkLst>
        <pc:spChg chg="add mod">
          <ac:chgData name="佳菜 伊藤" userId="c2733a56cd9e7635" providerId="LiveId" clId="{B88BAC01-8E5C-475D-B89B-608AFBE335A0}" dt="2024-07-30T05:53:28.658" v="384"/>
          <ac:spMkLst>
            <pc:docMk/>
            <pc:sldMk cId="3174584762" sldId="1454"/>
            <ac:spMk id="4" creationId="{4C304EBC-3294-AF04-7239-1D07BD7A761F}"/>
          </ac:spMkLst>
        </pc:spChg>
      </pc:sldChg>
      <pc:sldChg chg="addSp modSp mod modNotesTx">
        <pc:chgData name="佳菜 伊藤" userId="c2733a56cd9e7635" providerId="LiveId" clId="{B88BAC01-8E5C-475D-B89B-608AFBE335A0}" dt="2024-08-02T05:01:35.122" v="958" actId="20577"/>
        <pc:sldMkLst>
          <pc:docMk/>
          <pc:sldMk cId="1235612052" sldId="1455"/>
        </pc:sldMkLst>
        <pc:spChg chg="mod">
          <ac:chgData name="佳菜 伊藤" userId="c2733a56cd9e7635" providerId="LiveId" clId="{B88BAC01-8E5C-475D-B89B-608AFBE335A0}" dt="2024-08-02T05:01:27.105" v="955"/>
          <ac:spMkLst>
            <pc:docMk/>
            <pc:sldMk cId="1235612052" sldId="1455"/>
            <ac:spMk id="4" creationId="{F7AB31E1-6EAB-1784-F4D2-912E9EE0CB45}"/>
          </ac:spMkLst>
        </pc:spChg>
        <pc:spChg chg="add mod">
          <ac:chgData name="佳菜 伊藤" userId="c2733a56cd9e7635" providerId="LiveId" clId="{B88BAC01-8E5C-475D-B89B-608AFBE335A0}" dt="2024-07-30T05:53:28.658" v="384"/>
          <ac:spMkLst>
            <pc:docMk/>
            <pc:sldMk cId="1235612052" sldId="1455"/>
            <ac:spMk id="10" creationId="{E0DE5C14-2003-37C9-4DFB-BA3055812DE2}"/>
          </ac:spMkLst>
        </pc:spChg>
      </pc:sldChg>
      <pc:sldChg chg="addSp modSp mod modNotesTx">
        <pc:chgData name="佳菜 伊藤" userId="c2733a56cd9e7635" providerId="LiveId" clId="{B88BAC01-8E5C-475D-B89B-608AFBE335A0}" dt="2024-08-02T05:01:51.542" v="969" actId="20577"/>
        <pc:sldMkLst>
          <pc:docMk/>
          <pc:sldMk cId="1589754303" sldId="1456"/>
        </pc:sldMkLst>
        <pc:spChg chg="add mod">
          <ac:chgData name="佳菜 伊藤" userId="c2733a56cd9e7635" providerId="LiveId" clId="{B88BAC01-8E5C-475D-B89B-608AFBE335A0}" dt="2024-07-30T05:53:28.658" v="384"/>
          <ac:spMkLst>
            <pc:docMk/>
            <pc:sldMk cId="1589754303" sldId="1456"/>
            <ac:spMk id="3" creationId="{79DFECA1-5967-D9E3-83AA-5E4254FE3DA5}"/>
          </ac:spMkLst>
        </pc:spChg>
        <pc:spChg chg="mod">
          <ac:chgData name="佳菜 伊藤" userId="c2733a56cd9e7635" providerId="LiveId" clId="{B88BAC01-8E5C-475D-B89B-608AFBE335A0}" dt="2024-08-02T05:01:48.873" v="966"/>
          <ac:spMkLst>
            <pc:docMk/>
            <pc:sldMk cId="1589754303" sldId="1456"/>
            <ac:spMk id="4" creationId="{6E3533D2-24BE-DE03-512F-EEC0884EF05D}"/>
          </ac:spMkLst>
        </pc:spChg>
      </pc:sldChg>
      <pc:sldChg chg="addSp modSp">
        <pc:chgData name="佳菜 伊藤" userId="c2733a56cd9e7635" providerId="LiveId" clId="{B88BAC01-8E5C-475D-B89B-608AFBE335A0}" dt="2024-07-30T05:53:28.658" v="384"/>
        <pc:sldMkLst>
          <pc:docMk/>
          <pc:sldMk cId="3046940036" sldId="1457"/>
        </pc:sldMkLst>
        <pc:spChg chg="add mod">
          <ac:chgData name="佳菜 伊藤" userId="c2733a56cd9e7635" providerId="LiveId" clId="{B88BAC01-8E5C-475D-B89B-608AFBE335A0}" dt="2024-07-30T05:53:28.658" v="384"/>
          <ac:spMkLst>
            <pc:docMk/>
            <pc:sldMk cId="3046940036" sldId="1457"/>
            <ac:spMk id="3" creationId="{1ED3BBD9-A62D-4F72-3393-F421019A4159}"/>
          </ac:spMkLst>
        </pc:spChg>
      </pc:sldChg>
      <pc:sldChg chg="addSp modSp del">
        <pc:chgData name="佳菜 伊藤" userId="c2733a56cd9e7635" providerId="LiveId" clId="{B88BAC01-8E5C-475D-B89B-608AFBE335A0}" dt="2024-07-30T07:35:26.011" v="481" actId="47"/>
        <pc:sldMkLst>
          <pc:docMk/>
          <pc:sldMk cId="2285979779" sldId="1458"/>
        </pc:sldMkLst>
        <pc:spChg chg="add mod">
          <ac:chgData name="佳菜 伊藤" userId="c2733a56cd9e7635" providerId="LiveId" clId="{B88BAC01-8E5C-475D-B89B-608AFBE335A0}" dt="2024-07-30T05:53:28.658" v="384"/>
          <ac:spMkLst>
            <pc:docMk/>
            <pc:sldMk cId="2285979779" sldId="1458"/>
            <ac:spMk id="4" creationId="{4D0F92F1-AB32-7C63-FAC3-3C408D2AD15E}"/>
          </ac:spMkLst>
        </pc:spChg>
      </pc:sldChg>
      <pc:sldChg chg="addSp modSp mod">
        <pc:chgData name="佳菜 伊藤" userId="c2733a56cd9e7635" providerId="LiveId" clId="{B88BAC01-8E5C-475D-B89B-608AFBE335A0}" dt="2024-07-30T05:53:28.658" v="384"/>
        <pc:sldMkLst>
          <pc:docMk/>
          <pc:sldMk cId="0" sldId="1459"/>
        </pc:sldMkLst>
        <pc:spChg chg="add mod">
          <ac:chgData name="佳菜 伊藤" userId="c2733a56cd9e7635" providerId="LiveId" clId="{B88BAC01-8E5C-475D-B89B-608AFBE335A0}" dt="2024-07-30T05:53:28.658" v="384"/>
          <ac:spMkLst>
            <pc:docMk/>
            <pc:sldMk cId="0" sldId="1459"/>
            <ac:spMk id="5" creationId="{8A607CF3-C468-C67A-FDB2-52A75BCBA411}"/>
          </ac:spMkLst>
        </pc:spChg>
      </pc:sldChg>
      <pc:sldChg chg="addSp modSp mod modNotesTx">
        <pc:chgData name="佳菜 伊藤" userId="c2733a56cd9e7635" providerId="LiveId" clId="{B88BAC01-8E5C-475D-B89B-608AFBE335A0}" dt="2024-08-02T05:02:12.273" v="980" actId="20577"/>
        <pc:sldMkLst>
          <pc:docMk/>
          <pc:sldMk cId="1476932927" sldId="1460"/>
        </pc:sldMkLst>
        <pc:spChg chg="mod">
          <ac:chgData name="佳菜 伊藤" userId="c2733a56cd9e7635" providerId="LiveId" clId="{B88BAC01-8E5C-475D-B89B-608AFBE335A0}" dt="2024-08-02T05:02:09.603" v="977"/>
          <ac:spMkLst>
            <pc:docMk/>
            <pc:sldMk cId="1476932927" sldId="1460"/>
            <ac:spMk id="4" creationId="{23D902DA-FAD9-4A8E-3BD9-203739EE47E2}"/>
          </ac:spMkLst>
        </pc:spChg>
        <pc:spChg chg="add mod">
          <ac:chgData name="佳菜 伊藤" userId="c2733a56cd9e7635" providerId="LiveId" clId="{B88BAC01-8E5C-475D-B89B-608AFBE335A0}" dt="2024-07-30T05:53:28.658" v="384"/>
          <ac:spMkLst>
            <pc:docMk/>
            <pc:sldMk cId="1476932927" sldId="1460"/>
            <ac:spMk id="5" creationId="{9160A3E1-0245-0E57-BD79-2879126F0445}"/>
          </ac:spMkLst>
        </pc:spChg>
      </pc:sldChg>
      <pc:sldChg chg="addSp modSp mod modNotesTx">
        <pc:chgData name="佳菜 伊藤" userId="c2733a56cd9e7635" providerId="LiveId" clId="{B88BAC01-8E5C-475D-B89B-608AFBE335A0}" dt="2024-08-02T05:02:26.760" v="991" actId="20577"/>
        <pc:sldMkLst>
          <pc:docMk/>
          <pc:sldMk cId="2902510489" sldId="1461"/>
        </pc:sldMkLst>
        <pc:spChg chg="mod">
          <ac:chgData name="佳菜 伊藤" userId="c2733a56cd9e7635" providerId="LiveId" clId="{B88BAC01-8E5C-475D-B89B-608AFBE335A0}" dt="2024-08-02T05:02:23.792" v="988"/>
          <ac:spMkLst>
            <pc:docMk/>
            <pc:sldMk cId="2902510489" sldId="1461"/>
            <ac:spMk id="4" creationId="{F279D71D-FC31-1C92-2385-100F33FE6F5F}"/>
          </ac:spMkLst>
        </pc:spChg>
        <pc:spChg chg="add mod">
          <ac:chgData name="佳菜 伊藤" userId="c2733a56cd9e7635" providerId="LiveId" clId="{B88BAC01-8E5C-475D-B89B-608AFBE335A0}" dt="2024-07-30T05:53:28.658" v="384"/>
          <ac:spMkLst>
            <pc:docMk/>
            <pc:sldMk cId="2902510489" sldId="1461"/>
            <ac:spMk id="11" creationId="{18DB9A80-3DA0-F203-7D0C-4D52776F2472}"/>
          </ac:spMkLst>
        </pc:spChg>
      </pc:sldChg>
      <pc:sldChg chg="addSp modSp">
        <pc:chgData name="佳菜 伊藤" userId="c2733a56cd9e7635" providerId="LiveId" clId="{B88BAC01-8E5C-475D-B89B-608AFBE335A0}" dt="2024-07-30T05:53:28.658" v="384"/>
        <pc:sldMkLst>
          <pc:docMk/>
          <pc:sldMk cId="841472847" sldId="1462"/>
        </pc:sldMkLst>
        <pc:spChg chg="add mod">
          <ac:chgData name="佳菜 伊藤" userId="c2733a56cd9e7635" providerId="LiveId" clId="{B88BAC01-8E5C-475D-B89B-608AFBE335A0}" dt="2024-07-30T05:53:28.658" v="384"/>
          <ac:spMkLst>
            <pc:docMk/>
            <pc:sldMk cId="841472847" sldId="1462"/>
            <ac:spMk id="4" creationId="{8568CA86-2B5A-6900-7F0A-33D50ABF1843}"/>
          </ac:spMkLst>
        </pc:spChg>
      </pc:sldChg>
      <pc:sldChg chg="addSp modSp">
        <pc:chgData name="佳菜 伊藤" userId="c2733a56cd9e7635" providerId="LiveId" clId="{B88BAC01-8E5C-475D-B89B-608AFBE335A0}" dt="2024-07-30T05:53:28.658" v="384"/>
        <pc:sldMkLst>
          <pc:docMk/>
          <pc:sldMk cId="3302149963" sldId="1463"/>
        </pc:sldMkLst>
        <pc:spChg chg="add mod">
          <ac:chgData name="佳菜 伊藤" userId="c2733a56cd9e7635" providerId="LiveId" clId="{B88BAC01-8E5C-475D-B89B-608AFBE335A0}" dt="2024-07-30T05:53:28.658" v="384"/>
          <ac:spMkLst>
            <pc:docMk/>
            <pc:sldMk cId="3302149963" sldId="1463"/>
            <ac:spMk id="4" creationId="{13476B90-55DF-5C57-23A3-C0DB95EF8A7C}"/>
          </ac:spMkLst>
        </pc:spChg>
      </pc:sldChg>
      <pc:sldChg chg="addSp modSp">
        <pc:chgData name="佳菜 伊藤" userId="c2733a56cd9e7635" providerId="LiveId" clId="{B88BAC01-8E5C-475D-B89B-608AFBE335A0}" dt="2024-07-30T05:53:28.658" v="384"/>
        <pc:sldMkLst>
          <pc:docMk/>
          <pc:sldMk cId="984967872" sldId="1464"/>
        </pc:sldMkLst>
        <pc:spChg chg="add mod">
          <ac:chgData name="佳菜 伊藤" userId="c2733a56cd9e7635" providerId="LiveId" clId="{B88BAC01-8E5C-475D-B89B-608AFBE335A0}" dt="2024-07-30T05:53:28.658" v="384"/>
          <ac:spMkLst>
            <pc:docMk/>
            <pc:sldMk cId="984967872" sldId="1464"/>
            <ac:spMk id="3" creationId="{41E06F8A-4E6C-4496-4341-069E342DAE67}"/>
          </ac:spMkLst>
        </pc:spChg>
      </pc:sldChg>
      <pc:sldChg chg="addSp modSp modNotesTx">
        <pc:chgData name="佳菜 伊藤" userId="c2733a56cd9e7635" providerId="LiveId" clId="{B88BAC01-8E5C-475D-B89B-608AFBE335A0}" dt="2024-08-08T05:24:05.195" v="1918" actId="20577"/>
        <pc:sldMkLst>
          <pc:docMk/>
          <pc:sldMk cId="3159696418" sldId="1465"/>
        </pc:sldMkLst>
        <pc:spChg chg="add mod">
          <ac:chgData name="佳菜 伊藤" userId="c2733a56cd9e7635" providerId="LiveId" clId="{B88BAC01-8E5C-475D-B89B-608AFBE335A0}" dt="2024-07-30T05:53:28.658" v="384"/>
          <ac:spMkLst>
            <pc:docMk/>
            <pc:sldMk cId="3159696418" sldId="1465"/>
            <ac:spMk id="4" creationId="{383296FB-0724-9D5C-3ECF-D322EB7554B6}"/>
          </ac:spMkLst>
        </pc:spChg>
      </pc:sldChg>
      <pc:sldChg chg="addSp modSp">
        <pc:chgData name="佳菜 伊藤" userId="c2733a56cd9e7635" providerId="LiveId" clId="{B88BAC01-8E5C-475D-B89B-608AFBE335A0}" dt="2024-07-30T05:53:28.658" v="384"/>
        <pc:sldMkLst>
          <pc:docMk/>
          <pc:sldMk cId="3200918037" sldId="1466"/>
        </pc:sldMkLst>
        <pc:spChg chg="add mod">
          <ac:chgData name="佳菜 伊藤" userId="c2733a56cd9e7635" providerId="LiveId" clId="{B88BAC01-8E5C-475D-B89B-608AFBE335A0}" dt="2024-07-30T05:53:28.658" v="384"/>
          <ac:spMkLst>
            <pc:docMk/>
            <pc:sldMk cId="3200918037" sldId="1466"/>
            <ac:spMk id="4" creationId="{370744C2-0EFC-7883-DCA5-17131918DB2D}"/>
          </ac:spMkLst>
        </pc:spChg>
      </pc:sldChg>
      <pc:sldChg chg="addSp modSp mod modNotesTx">
        <pc:chgData name="佳菜 伊藤" userId="c2733a56cd9e7635" providerId="LiveId" clId="{B88BAC01-8E5C-475D-B89B-608AFBE335A0}" dt="2024-08-02T05:02:56.455" v="1008" actId="20577"/>
        <pc:sldMkLst>
          <pc:docMk/>
          <pc:sldMk cId="3800525594" sldId="1467"/>
        </pc:sldMkLst>
        <pc:spChg chg="add mod">
          <ac:chgData name="佳菜 伊藤" userId="c2733a56cd9e7635" providerId="LiveId" clId="{B88BAC01-8E5C-475D-B89B-608AFBE335A0}" dt="2024-07-30T05:53:28.658" v="384"/>
          <ac:spMkLst>
            <pc:docMk/>
            <pc:sldMk cId="3800525594" sldId="1467"/>
            <ac:spMk id="3" creationId="{6CF85354-D0B3-D196-C173-D59EC539C781}"/>
          </ac:spMkLst>
        </pc:spChg>
        <pc:spChg chg="mod">
          <ac:chgData name="佳菜 伊藤" userId="c2733a56cd9e7635" providerId="LiveId" clId="{B88BAC01-8E5C-475D-B89B-608AFBE335A0}" dt="2024-08-02T05:02:52.439" v="1002"/>
          <ac:spMkLst>
            <pc:docMk/>
            <pc:sldMk cId="3800525594" sldId="1467"/>
            <ac:spMk id="4" creationId="{3320C5E2-3CF0-BB97-0488-A63CF2D564FC}"/>
          </ac:spMkLst>
        </pc:spChg>
        <pc:spChg chg="add mod">
          <ac:chgData name="佳菜 伊藤" userId="c2733a56cd9e7635" providerId="LiveId" clId="{B88BAC01-8E5C-475D-B89B-608AFBE335A0}" dt="2024-07-29T06:00:38.542" v="309"/>
          <ac:spMkLst>
            <pc:docMk/>
            <pc:sldMk cId="3800525594" sldId="1467"/>
            <ac:spMk id="5" creationId="{4EE2AF51-542B-FD81-7070-0D20E879B86D}"/>
          </ac:spMkLst>
        </pc:spChg>
      </pc:sldChg>
      <pc:sldChg chg="addSp modSp mod modNotesTx">
        <pc:chgData name="佳菜 伊藤" userId="c2733a56cd9e7635" providerId="LiveId" clId="{B88BAC01-8E5C-475D-B89B-608AFBE335A0}" dt="2024-08-02T05:03:25.057" v="1021" actId="20577"/>
        <pc:sldMkLst>
          <pc:docMk/>
          <pc:sldMk cId="3960707602" sldId="1468"/>
        </pc:sldMkLst>
        <pc:spChg chg="add mod">
          <ac:chgData name="佳菜 伊藤" userId="c2733a56cd9e7635" providerId="LiveId" clId="{B88BAC01-8E5C-475D-B89B-608AFBE335A0}" dt="2024-07-30T05:53:28.658" v="384"/>
          <ac:spMkLst>
            <pc:docMk/>
            <pc:sldMk cId="3960707602" sldId="1468"/>
            <ac:spMk id="3" creationId="{6117716B-257A-1775-1E72-B4D453BAD4B6}"/>
          </ac:spMkLst>
        </pc:spChg>
        <pc:spChg chg="mod">
          <ac:chgData name="佳菜 伊藤" userId="c2733a56cd9e7635" providerId="LiveId" clId="{B88BAC01-8E5C-475D-B89B-608AFBE335A0}" dt="2024-08-02T05:03:21.326" v="1017"/>
          <ac:spMkLst>
            <pc:docMk/>
            <pc:sldMk cId="3960707602" sldId="1468"/>
            <ac:spMk id="4" creationId="{FA9EBDAA-76BE-29C5-D8F0-22F50B4A2700}"/>
          </ac:spMkLst>
        </pc:spChg>
      </pc:sldChg>
      <pc:sldChg chg="addSp modSp">
        <pc:chgData name="佳菜 伊藤" userId="c2733a56cd9e7635" providerId="LiveId" clId="{B88BAC01-8E5C-475D-B89B-608AFBE335A0}" dt="2024-07-30T05:53:28.658" v="384"/>
        <pc:sldMkLst>
          <pc:docMk/>
          <pc:sldMk cId="3464896669" sldId="1469"/>
        </pc:sldMkLst>
        <pc:spChg chg="add mod">
          <ac:chgData name="佳菜 伊藤" userId="c2733a56cd9e7635" providerId="LiveId" clId="{B88BAC01-8E5C-475D-B89B-608AFBE335A0}" dt="2024-07-30T05:53:28.658" v="384"/>
          <ac:spMkLst>
            <pc:docMk/>
            <pc:sldMk cId="3464896669" sldId="1469"/>
            <ac:spMk id="3" creationId="{AF4B11C5-D5EF-BE7D-CA8F-3292BC19A106}"/>
          </ac:spMkLst>
        </pc:spChg>
      </pc:sldChg>
      <pc:sldChg chg="addSp modSp mod modNotesTx">
        <pc:chgData name="佳菜 伊藤" userId="c2733a56cd9e7635" providerId="LiveId" clId="{B88BAC01-8E5C-475D-B89B-608AFBE335A0}" dt="2024-08-02T05:03:48.827" v="1036" actId="20577"/>
        <pc:sldMkLst>
          <pc:docMk/>
          <pc:sldMk cId="2089522763" sldId="1470"/>
        </pc:sldMkLst>
        <pc:spChg chg="add mod">
          <ac:chgData name="佳菜 伊藤" userId="c2733a56cd9e7635" providerId="LiveId" clId="{B88BAC01-8E5C-475D-B89B-608AFBE335A0}" dt="2024-07-30T05:53:28.658" v="384"/>
          <ac:spMkLst>
            <pc:docMk/>
            <pc:sldMk cId="2089522763" sldId="1470"/>
            <ac:spMk id="3" creationId="{AD065B7B-F956-7608-6062-BD9395D0A073}"/>
          </ac:spMkLst>
        </pc:spChg>
        <pc:spChg chg="mod">
          <ac:chgData name="佳菜 伊藤" userId="c2733a56cd9e7635" providerId="LiveId" clId="{B88BAC01-8E5C-475D-B89B-608AFBE335A0}" dt="2024-08-02T05:03:45.700" v="1032"/>
          <ac:spMkLst>
            <pc:docMk/>
            <pc:sldMk cId="2089522763" sldId="1470"/>
            <ac:spMk id="4" creationId="{FA9EBDAA-76BE-29C5-D8F0-22F50B4A2700}"/>
          </ac:spMkLst>
        </pc:spChg>
      </pc:sldChg>
      <pc:sldChg chg="addSp modSp">
        <pc:chgData name="佳菜 伊藤" userId="c2733a56cd9e7635" providerId="LiveId" clId="{B88BAC01-8E5C-475D-B89B-608AFBE335A0}" dt="2024-07-30T05:53:28.658" v="384"/>
        <pc:sldMkLst>
          <pc:docMk/>
          <pc:sldMk cId="3354053275" sldId="1471"/>
        </pc:sldMkLst>
        <pc:spChg chg="add mod">
          <ac:chgData name="佳菜 伊藤" userId="c2733a56cd9e7635" providerId="LiveId" clId="{B88BAC01-8E5C-475D-B89B-608AFBE335A0}" dt="2024-07-30T05:53:28.658" v="384"/>
          <ac:spMkLst>
            <pc:docMk/>
            <pc:sldMk cId="3354053275" sldId="1471"/>
            <ac:spMk id="2" creationId="{6EDCDBFD-108C-5957-0734-B3D0D3AC87FB}"/>
          </ac:spMkLst>
        </pc:spChg>
        <pc:spChg chg="add mod">
          <ac:chgData name="佳菜 伊藤" userId="c2733a56cd9e7635" providerId="LiveId" clId="{B88BAC01-8E5C-475D-B89B-608AFBE335A0}" dt="2024-07-29T06:00:48.492" v="314"/>
          <ac:spMkLst>
            <pc:docMk/>
            <pc:sldMk cId="3354053275" sldId="1471"/>
            <ac:spMk id="3" creationId="{85481E24-9EE1-E1E5-7218-6E919EC8CF64}"/>
          </ac:spMkLst>
        </pc:spChg>
      </pc:sldChg>
      <pc:sldChg chg="addSp modSp">
        <pc:chgData name="佳菜 伊藤" userId="c2733a56cd9e7635" providerId="LiveId" clId="{B88BAC01-8E5C-475D-B89B-608AFBE335A0}" dt="2024-07-30T05:53:28.658" v="384"/>
        <pc:sldMkLst>
          <pc:docMk/>
          <pc:sldMk cId="3433849405" sldId="1472"/>
        </pc:sldMkLst>
        <pc:spChg chg="add mod">
          <ac:chgData name="佳菜 伊藤" userId="c2733a56cd9e7635" providerId="LiveId" clId="{B88BAC01-8E5C-475D-B89B-608AFBE335A0}" dt="2024-07-30T05:53:28.658" v="384"/>
          <ac:spMkLst>
            <pc:docMk/>
            <pc:sldMk cId="3433849405" sldId="1472"/>
            <ac:spMk id="3" creationId="{6402F24D-A561-D021-CFA0-0CB0A7C253C6}"/>
          </ac:spMkLst>
        </pc:spChg>
      </pc:sldChg>
      <pc:sldChg chg="addSp modSp">
        <pc:chgData name="佳菜 伊藤" userId="c2733a56cd9e7635" providerId="LiveId" clId="{B88BAC01-8E5C-475D-B89B-608AFBE335A0}" dt="2024-07-30T05:53:28.658" v="384"/>
        <pc:sldMkLst>
          <pc:docMk/>
          <pc:sldMk cId="4283447518" sldId="1473"/>
        </pc:sldMkLst>
        <pc:spChg chg="add mod">
          <ac:chgData name="佳菜 伊藤" userId="c2733a56cd9e7635" providerId="LiveId" clId="{B88BAC01-8E5C-475D-B89B-608AFBE335A0}" dt="2024-07-30T05:53:28.658" v="384"/>
          <ac:spMkLst>
            <pc:docMk/>
            <pc:sldMk cId="4283447518" sldId="1473"/>
            <ac:spMk id="2" creationId="{677B882B-051C-F07B-95A8-83D2C054C638}"/>
          </ac:spMkLst>
        </pc:spChg>
      </pc:sldChg>
      <pc:sldChg chg="addSp modSp">
        <pc:chgData name="佳菜 伊藤" userId="c2733a56cd9e7635" providerId="LiveId" clId="{B88BAC01-8E5C-475D-B89B-608AFBE335A0}" dt="2024-07-30T05:53:28.658" v="384"/>
        <pc:sldMkLst>
          <pc:docMk/>
          <pc:sldMk cId="168770330" sldId="1474"/>
        </pc:sldMkLst>
        <pc:spChg chg="add mod">
          <ac:chgData name="佳菜 伊藤" userId="c2733a56cd9e7635" providerId="LiveId" clId="{B88BAC01-8E5C-475D-B89B-608AFBE335A0}" dt="2024-07-30T05:53:28.658" v="384"/>
          <ac:spMkLst>
            <pc:docMk/>
            <pc:sldMk cId="168770330" sldId="1474"/>
            <ac:spMk id="3" creationId="{14438789-874B-E559-5BFC-03F166785FF5}"/>
          </ac:spMkLst>
        </pc:spChg>
      </pc:sldChg>
      <pc:sldChg chg="addSp modSp mod">
        <pc:chgData name="佳菜 伊藤" userId="c2733a56cd9e7635" providerId="LiveId" clId="{B88BAC01-8E5C-475D-B89B-608AFBE335A0}" dt="2024-07-30T05:53:28.658" v="384"/>
        <pc:sldMkLst>
          <pc:docMk/>
          <pc:sldMk cId="3023221060" sldId="1475"/>
        </pc:sldMkLst>
        <pc:spChg chg="add mod">
          <ac:chgData name="佳菜 伊藤" userId="c2733a56cd9e7635" providerId="LiveId" clId="{B88BAC01-8E5C-475D-B89B-608AFBE335A0}" dt="2024-07-30T05:53:28.658" v="384"/>
          <ac:spMkLst>
            <pc:docMk/>
            <pc:sldMk cId="3023221060" sldId="1475"/>
            <ac:spMk id="5" creationId="{4BC7EA82-D486-404F-C6DB-6AF0030AFE18}"/>
          </ac:spMkLst>
        </pc:spChg>
        <pc:spChg chg="add mod">
          <ac:chgData name="佳菜 伊藤" userId="c2733a56cd9e7635" providerId="LiveId" clId="{B88BAC01-8E5C-475D-B89B-608AFBE335A0}" dt="2024-07-30T05:52:39.241" v="383"/>
          <ac:spMkLst>
            <pc:docMk/>
            <pc:sldMk cId="3023221060" sldId="1475"/>
            <ac:spMk id="6" creationId="{595C6A0B-DD98-38E1-5B81-AA26F3A15F4B}"/>
          </ac:spMkLst>
        </pc:spChg>
      </pc:sldChg>
      <pc:sldChg chg="addSp modSp modNotesTx">
        <pc:chgData name="佳菜 伊藤" userId="c2733a56cd9e7635" providerId="LiveId" clId="{B88BAC01-8E5C-475D-B89B-608AFBE335A0}" dt="2024-08-07T06:03:37.259" v="1454" actId="20577"/>
        <pc:sldMkLst>
          <pc:docMk/>
          <pc:sldMk cId="2263960327" sldId="1476"/>
        </pc:sldMkLst>
        <pc:spChg chg="add mod">
          <ac:chgData name="佳菜 伊藤" userId="c2733a56cd9e7635" providerId="LiveId" clId="{B88BAC01-8E5C-475D-B89B-608AFBE335A0}" dt="2024-07-30T05:53:28.658" v="384"/>
          <ac:spMkLst>
            <pc:docMk/>
            <pc:sldMk cId="2263960327" sldId="1476"/>
            <ac:spMk id="3" creationId="{B921C98C-8449-2D60-2726-80B3F7ADCAC9}"/>
          </ac:spMkLst>
        </pc:spChg>
      </pc:sldChg>
      <pc:sldChg chg="addSp modSp">
        <pc:chgData name="佳菜 伊藤" userId="c2733a56cd9e7635" providerId="LiveId" clId="{B88BAC01-8E5C-475D-B89B-608AFBE335A0}" dt="2024-07-30T05:53:28.658" v="384"/>
        <pc:sldMkLst>
          <pc:docMk/>
          <pc:sldMk cId="1085511980" sldId="1477"/>
        </pc:sldMkLst>
        <pc:spChg chg="add mod">
          <ac:chgData name="佳菜 伊藤" userId="c2733a56cd9e7635" providerId="LiveId" clId="{B88BAC01-8E5C-475D-B89B-608AFBE335A0}" dt="2024-07-30T05:53:28.658" v="384"/>
          <ac:spMkLst>
            <pc:docMk/>
            <pc:sldMk cId="1085511980" sldId="1477"/>
            <ac:spMk id="5" creationId="{67FB19A9-426E-4CFA-6195-E6B6896B39D5}"/>
          </ac:spMkLst>
        </pc:spChg>
      </pc:sldChg>
      <pc:sldChg chg="addSp modSp">
        <pc:chgData name="佳菜 伊藤" userId="c2733a56cd9e7635" providerId="LiveId" clId="{B88BAC01-8E5C-475D-B89B-608AFBE335A0}" dt="2024-07-30T05:53:28.658" v="384"/>
        <pc:sldMkLst>
          <pc:docMk/>
          <pc:sldMk cId="4180064104" sldId="1478"/>
        </pc:sldMkLst>
        <pc:spChg chg="add mod">
          <ac:chgData name="佳菜 伊藤" userId="c2733a56cd9e7635" providerId="LiveId" clId="{B88BAC01-8E5C-475D-B89B-608AFBE335A0}" dt="2024-07-30T05:53:28.658" v="384"/>
          <ac:spMkLst>
            <pc:docMk/>
            <pc:sldMk cId="4180064104" sldId="1478"/>
            <ac:spMk id="3" creationId="{E048BC12-88A5-6D47-FC21-99584838CB46}"/>
          </ac:spMkLst>
        </pc:spChg>
      </pc:sldChg>
      <pc:sldChg chg="addSp modSp">
        <pc:chgData name="佳菜 伊藤" userId="c2733a56cd9e7635" providerId="LiveId" clId="{B88BAC01-8E5C-475D-B89B-608AFBE335A0}" dt="2024-07-30T05:53:28.658" v="384"/>
        <pc:sldMkLst>
          <pc:docMk/>
          <pc:sldMk cId="3146178615" sldId="1479"/>
        </pc:sldMkLst>
        <pc:spChg chg="add mod">
          <ac:chgData name="佳菜 伊藤" userId="c2733a56cd9e7635" providerId="LiveId" clId="{B88BAC01-8E5C-475D-B89B-608AFBE335A0}" dt="2024-07-30T05:53:28.658" v="384"/>
          <ac:spMkLst>
            <pc:docMk/>
            <pc:sldMk cId="3146178615" sldId="1479"/>
            <ac:spMk id="3" creationId="{C50D939B-70CD-3CE5-B6B6-C315D6DA965A}"/>
          </ac:spMkLst>
        </pc:spChg>
      </pc:sldChg>
      <pc:sldChg chg="addSp modSp modNotesTx">
        <pc:chgData name="佳菜 伊藤" userId="c2733a56cd9e7635" providerId="LiveId" clId="{B88BAC01-8E5C-475D-B89B-608AFBE335A0}" dt="2024-08-07T02:16:27.240" v="1255" actId="20577"/>
        <pc:sldMkLst>
          <pc:docMk/>
          <pc:sldMk cId="2525159271" sldId="1480"/>
        </pc:sldMkLst>
        <pc:spChg chg="add mod">
          <ac:chgData name="佳菜 伊藤" userId="c2733a56cd9e7635" providerId="LiveId" clId="{B88BAC01-8E5C-475D-B89B-608AFBE335A0}" dt="2024-07-30T05:53:28.658" v="384"/>
          <ac:spMkLst>
            <pc:docMk/>
            <pc:sldMk cId="2525159271" sldId="1480"/>
            <ac:spMk id="3" creationId="{A1F06833-3BC8-2517-A27E-0F0712843256}"/>
          </ac:spMkLst>
        </pc:spChg>
      </pc:sldChg>
      <pc:sldChg chg="addSp modSp mod">
        <pc:chgData name="佳菜 伊藤" userId="c2733a56cd9e7635" providerId="LiveId" clId="{B88BAC01-8E5C-475D-B89B-608AFBE335A0}" dt="2024-08-02T04:49:52.864" v="876"/>
        <pc:sldMkLst>
          <pc:docMk/>
          <pc:sldMk cId="2397183865" sldId="1481"/>
        </pc:sldMkLst>
        <pc:spChg chg="mod">
          <ac:chgData name="佳菜 伊藤" userId="c2733a56cd9e7635" providerId="LiveId" clId="{B88BAC01-8E5C-475D-B89B-608AFBE335A0}" dt="2024-08-02T04:49:52.864" v="876"/>
          <ac:spMkLst>
            <pc:docMk/>
            <pc:sldMk cId="2397183865" sldId="1481"/>
            <ac:spMk id="4" creationId="{03E78915-993F-4468-96C7-9FA85C8C13AE}"/>
          </ac:spMkLst>
        </pc:spChg>
        <pc:spChg chg="add mod">
          <ac:chgData name="佳菜 伊藤" userId="c2733a56cd9e7635" providerId="LiveId" clId="{B88BAC01-8E5C-475D-B89B-608AFBE335A0}" dt="2024-07-30T05:53:28.658" v="384"/>
          <ac:spMkLst>
            <pc:docMk/>
            <pc:sldMk cId="2397183865" sldId="1481"/>
            <ac:spMk id="5" creationId="{4D12E8B5-3EB4-A73B-54D5-5C065E110432}"/>
          </ac:spMkLst>
        </pc:spChg>
      </pc:sldChg>
      <pc:sldChg chg="addSp modSp modNotesTx">
        <pc:chgData name="佳菜 伊藤" userId="c2733a56cd9e7635" providerId="LiveId" clId="{B88BAC01-8E5C-475D-B89B-608AFBE335A0}" dt="2024-08-08T05:10:31.115" v="1569" actId="20577"/>
        <pc:sldMkLst>
          <pc:docMk/>
          <pc:sldMk cId="659686165" sldId="1482"/>
        </pc:sldMkLst>
        <pc:spChg chg="add mod">
          <ac:chgData name="佳菜 伊藤" userId="c2733a56cd9e7635" providerId="LiveId" clId="{B88BAC01-8E5C-475D-B89B-608AFBE335A0}" dt="2024-07-30T05:53:28.658" v="384"/>
          <ac:spMkLst>
            <pc:docMk/>
            <pc:sldMk cId="659686165" sldId="1482"/>
            <ac:spMk id="6" creationId="{2A0E0290-D4D2-A00A-B868-2DBA9812D3DE}"/>
          </ac:spMkLst>
        </pc:spChg>
      </pc:sldChg>
      <pc:sldChg chg="delSp add del mod delAnim">
        <pc:chgData name="佳菜 伊藤" userId="c2733a56cd9e7635" providerId="LiveId" clId="{B88BAC01-8E5C-475D-B89B-608AFBE335A0}" dt="2024-07-30T07:31:02.010" v="464" actId="47"/>
        <pc:sldMkLst>
          <pc:docMk/>
          <pc:sldMk cId="301739100" sldId="1483"/>
        </pc:sldMkLst>
        <pc:spChg chg="del topLvl">
          <ac:chgData name="佳菜 伊藤" userId="c2733a56cd9e7635" providerId="LiveId" clId="{B88BAC01-8E5C-475D-B89B-608AFBE335A0}" dt="2024-07-30T07:30:38.316" v="461" actId="478"/>
          <ac:spMkLst>
            <pc:docMk/>
            <pc:sldMk cId="301739100" sldId="1483"/>
            <ac:spMk id="8" creationId="{3C681A62-17CC-6EA8-8033-121937E65193}"/>
          </ac:spMkLst>
        </pc:spChg>
        <pc:grpChg chg="del">
          <ac:chgData name="佳菜 伊藤" userId="c2733a56cd9e7635" providerId="LiveId" clId="{B88BAC01-8E5C-475D-B89B-608AFBE335A0}" dt="2024-07-30T07:30:38.316" v="461" actId="478"/>
          <ac:grpSpMkLst>
            <pc:docMk/>
            <pc:sldMk cId="301739100" sldId="1483"/>
            <ac:grpSpMk id="12" creationId="{0CB5E74B-3D12-6F5C-DB08-475D9265DFB4}"/>
          </ac:grpSpMkLst>
        </pc:grpChg>
        <pc:cxnChg chg="del topLvl">
          <ac:chgData name="佳菜 伊藤" userId="c2733a56cd9e7635" providerId="LiveId" clId="{B88BAC01-8E5C-475D-B89B-608AFBE335A0}" dt="2024-07-30T07:30:41.231" v="462" actId="478"/>
          <ac:cxnSpMkLst>
            <pc:docMk/>
            <pc:sldMk cId="301739100" sldId="1483"/>
            <ac:cxnSpMk id="10" creationId="{9CA02B55-118B-0807-2CC5-3DCE72410055}"/>
          </ac:cxnSpMkLst>
        </pc:cxnChg>
      </pc:sldChg>
      <pc:sldChg chg="delSp new del mod setBg modClrScheme chgLayout">
        <pc:chgData name="佳菜 伊藤" userId="c2733a56cd9e7635" providerId="LiveId" clId="{B88BAC01-8E5C-475D-B89B-608AFBE335A0}" dt="2024-07-29T06:13:11.037" v="333" actId="47"/>
        <pc:sldMkLst>
          <pc:docMk/>
          <pc:sldMk cId="353942654" sldId="1483"/>
        </pc:sldMkLst>
        <pc:spChg chg="del">
          <ac:chgData name="佳菜 伊藤" userId="c2733a56cd9e7635" providerId="LiveId" clId="{B88BAC01-8E5C-475D-B89B-608AFBE335A0}" dt="2024-07-29T06:13:04.588" v="332" actId="700"/>
          <ac:spMkLst>
            <pc:docMk/>
            <pc:sldMk cId="353942654" sldId="1483"/>
            <ac:spMk id="2" creationId="{DC91D95B-08E4-79EB-BAF8-C8BDED7B4466}"/>
          </ac:spMkLst>
        </pc:spChg>
        <pc:spChg chg="del">
          <ac:chgData name="佳菜 伊藤" userId="c2733a56cd9e7635" providerId="LiveId" clId="{B88BAC01-8E5C-475D-B89B-608AFBE335A0}" dt="2024-07-29T06:13:04.588" v="332" actId="700"/>
          <ac:spMkLst>
            <pc:docMk/>
            <pc:sldMk cId="353942654" sldId="1483"/>
            <ac:spMk id="3" creationId="{FC507B49-048B-E6C4-6517-14FC7D6AA961}"/>
          </ac:spMkLst>
        </pc:spChg>
        <pc:spChg chg="del">
          <ac:chgData name="佳菜 伊藤" userId="c2733a56cd9e7635" providerId="LiveId" clId="{B88BAC01-8E5C-475D-B89B-608AFBE335A0}" dt="2024-07-29T06:13:04.588" v="332" actId="700"/>
          <ac:spMkLst>
            <pc:docMk/>
            <pc:sldMk cId="353942654" sldId="1483"/>
            <ac:spMk id="4" creationId="{127D170F-88F6-A03E-0786-215B64A37C58}"/>
          </ac:spMkLst>
        </pc:spChg>
      </pc:sldChg>
      <pc:sldChg chg="new del">
        <pc:chgData name="佳菜 伊藤" userId="c2733a56cd9e7635" providerId="LiveId" clId="{B88BAC01-8E5C-475D-B89B-608AFBE335A0}" dt="2024-07-30T05:56:55.124" v="388" actId="47"/>
        <pc:sldMkLst>
          <pc:docMk/>
          <pc:sldMk cId="746414425" sldId="1483"/>
        </pc:sldMkLst>
      </pc:sldChg>
      <pc:sldChg chg="addSp delSp modSp new del mod setBg modClrScheme chgLayout">
        <pc:chgData name="佳菜 伊藤" userId="c2733a56cd9e7635" providerId="LiveId" clId="{B88BAC01-8E5C-475D-B89B-608AFBE335A0}" dt="2024-07-29T05:55:13.898" v="111" actId="47"/>
        <pc:sldMkLst>
          <pc:docMk/>
          <pc:sldMk cId="978248489" sldId="1483"/>
        </pc:sldMkLst>
        <pc:spChg chg="del">
          <ac:chgData name="佳菜 伊藤" userId="c2733a56cd9e7635" providerId="LiveId" clId="{B88BAC01-8E5C-475D-B89B-608AFBE335A0}" dt="2024-07-26T04:17:58.785" v="96" actId="700"/>
          <ac:spMkLst>
            <pc:docMk/>
            <pc:sldMk cId="978248489" sldId="1483"/>
            <ac:spMk id="2" creationId="{99B7D2EE-B85F-1292-9D09-308310D346E1}"/>
          </ac:spMkLst>
        </pc:spChg>
        <pc:spChg chg="del">
          <ac:chgData name="佳菜 伊藤" userId="c2733a56cd9e7635" providerId="LiveId" clId="{B88BAC01-8E5C-475D-B89B-608AFBE335A0}" dt="2024-07-26T04:17:58.785" v="96" actId="700"/>
          <ac:spMkLst>
            <pc:docMk/>
            <pc:sldMk cId="978248489" sldId="1483"/>
            <ac:spMk id="3" creationId="{00ECB554-9E54-6D7A-2A58-B5EC755EEA97}"/>
          </ac:spMkLst>
        </pc:spChg>
        <pc:spChg chg="del">
          <ac:chgData name="佳菜 伊藤" userId="c2733a56cd9e7635" providerId="LiveId" clId="{B88BAC01-8E5C-475D-B89B-608AFBE335A0}" dt="2024-07-26T04:17:58.785" v="96" actId="700"/>
          <ac:spMkLst>
            <pc:docMk/>
            <pc:sldMk cId="978248489" sldId="1483"/>
            <ac:spMk id="4" creationId="{CC514848-5B7F-5AD6-7CB2-11BD54A71624}"/>
          </ac:spMkLst>
        </pc:spChg>
        <pc:spChg chg="add del mod">
          <ac:chgData name="佳菜 伊藤" userId="c2733a56cd9e7635" providerId="LiveId" clId="{B88BAC01-8E5C-475D-B89B-608AFBE335A0}" dt="2024-07-26T04:18:55.671" v="102" actId="478"/>
          <ac:spMkLst>
            <pc:docMk/>
            <pc:sldMk cId="978248489" sldId="1483"/>
            <ac:spMk id="5" creationId="{80E121DA-B02A-E2AC-029E-CAF6BE2AC8DA}"/>
          </ac:spMkLst>
        </pc:spChg>
        <pc:spChg chg="add del mod">
          <ac:chgData name="佳菜 伊藤" userId="c2733a56cd9e7635" providerId="LiveId" clId="{B88BAC01-8E5C-475D-B89B-608AFBE335A0}" dt="2024-07-26T04:20:11.363" v="106" actId="478"/>
          <ac:spMkLst>
            <pc:docMk/>
            <pc:sldMk cId="978248489" sldId="1483"/>
            <ac:spMk id="6" creationId="{C9E28DB7-FCDD-8DD4-58DC-52DFC8F214F3}"/>
          </ac:spMkLst>
        </pc:spChg>
      </pc:sldChg>
      <pc:sldChg chg="new del setBg">
        <pc:chgData name="佳菜 伊藤" userId="c2733a56cd9e7635" providerId="LiveId" clId="{B88BAC01-8E5C-475D-B89B-608AFBE335A0}" dt="2024-07-29T06:11:03.742" v="327" actId="47"/>
        <pc:sldMkLst>
          <pc:docMk/>
          <pc:sldMk cId="1789674473" sldId="1483"/>
        </pc:sldMkLst>
      </pc:sldChg>
      <pc:sldChg chg="addSp delSp modSp new del mod setBg modClrScheme chgLayout modNotesTx">
        <pc:chgData name="佳菜 伊藤" userId="c2733a56cd9e7635" providerId="LiveId" clId="{B88BAC01-8E5C-475D-B89B-608AFBE335A0}" dt="2024-07-30T07:30:28.196" v="459" actId="47"/>
        <pc:sldMkLst>
          <pc:docMk/>
          <pc:sldMk cId="2851125978" sldId="1483"/>
        </pc:sldMkLst>
        <pc:spChg chg="del mod ord">
          <ac:chgData name="佳菜 伊藤" userId="c2733a56cd9e7635" providerId="LiveId" clId="{B88BAC01-8E5C-475D-B89B-608AFBE335A0}" dt="2024-07-30T07:29:37.686" v="453" actId="700"/>
          <ac:spMkLst>
            <pc:docMk/>
            <pc:sldMk cId="2851125978" sldId="1483"/>
            <ac:spMk id="2" creationId="{9BD69373-107F-DC22-695A-ECDF28E68DD2}"/>
          </ac:spMkLst>
        </pc:spChg>
        <pc:spChg chg="del mod ord">
          <ac:chgData name="佳菜 伊藤" userId="c2733a56cd9e7635" providerId="LiveId" clId="{B88BAC01-8E5C-475D-B89B-608AFBE335A0}" dt="2024-07-30T07:29:37.686" v="453" actId="700"/>
          <ac:spMkLst>
            <pc:docMk/>
            <pc:sldMk cId="2851125978" sldId="1483"/>
            <ac:spMk id="3" creationId="{14F2D1EF-808A-EAAD-8135-3EE5C2033A3C}"/>
          </ac:spMkLst>
        </pc:spChg>
        <pc:spChg chg="del">
          <ac:chgData name="佳菜 伊藤" userId="c2733a56cd9e7635" providerId="LiveId" clId="{B88BAC01-8E5C-475D-B89B-608AFBE335A0}" dt="2024-07-30T07:29:37.686" v="453" actId="700"/>
          <ac:spMkLst>
            <pc:docMk/>
            <pc:sldMk cId="2851125978" sldId="1483"/>
            <ac:spMk id="4" creationId="{75DC2528-51EC-673F-27F3-E3EA4B97425A}"/>
          </ac:spMkLst>
        </pc:spChg>
        <pc:spChg chg="add del mod ord">
          <ac:chgData name="佳菜 伊藤" userId="c2733a56cd9e7635" providerId="LiveId" clId="{B88BAC01-8E5C-475D-B89B-608AFBE335A0}" dt="2024-07-30T07:29:39.649" v="454" actId="700"/>
          <ac:spMkLst>
            <pc:docMk/>
            <pc:sldMk cId="2851125978" sldId="1483"/>
            <ac:spMk id="5" creationId="{2316D220-9112-91CF-22E5-B1164005B71C}"/>
          </ac:spMkLst>
        </pc:spChg>
        <pc:spChg chg="add del mod ord">
          <ac:chgData name="佳菜 伊藤" userId="c2733a56cd9e7635" providerId="LiveId" clId="{B88BAC01-8E5C-475D-B89B-608AFBE335A0}" dt="2024-07-30T07:29:39.649" v="454" actId="700"/>
          <ac:spMkLst>
            <pc:docMk/>
            <pc:sldMk cId="2851125978" sldId="1483"/>
            <ac:spMk id="6" creationId="{A6CB8298-07D2-D378-93C5-9CCAE9CB2AF9}"/>
          </ac:spMkLst>
        </pc:spChg>
      </pc:sldChg>
      <pc:sldChg chg="new del setBg">
        <pc:chgData name="佳菜 伊藤" userId="c2733a56cd9e7635" providerId="LiveId" clId="{B88BAC01-8E5C-475D-B89B-608AFBE335A0}" dt="2024-07-30T06:05:58.302" v="392" actId="47"/>
        <pc:sldMkLst>
          <pc:docMk/>
          <pc:sldMk cId="622749113" sldId="1484"/>
        </pc:sldMkLst>
      </pc:sldChg>
      <pc:sldChg chg="addSp delSp modSp new del mod setBg modClrScheme modAnim chgLayout modNotesTx">
        <pc:chgData name="佳菜 伊藤" userId="c2733a56cd9e7635" providerId="LiveId" clId="{B88BAC01-8E5C-475D-B89B-608AFBE335A0}" dt="2024-08-08T05:09:19.072" v="1554" actId="47"/>
        <pc:sldMkLst>
          <pc:docMk/>
          <pc:sldMk cId="1289365571" sldId="1484"/>
        </pc:sldMkLst>
        <pc:spChg chg="del">
          <ac:chgData name="佳菜 伊藤" userId="c2733a56cd9e7635" providerId="LiveId" clId="{B88BAC01-8E5C-475D-B89B-608AFBE335A0}" dt="2024-07-30T07:31:06.285" v="465" actId="700"/>
          <ac:spMkLst>
            <pc:docMk/>
            <pc:sldMk cId="1289365571" sldId="1484"/>
            <ac:spMk id="2" creationId="{04A669F3-7C75-6C31-3C2A-C48EDCC22116}"/>
          </ac:spMkLst>
        </pc:spChg>
        <pc:spChg chg="del">
          <ac:chgData name="佳菜 伊藤" userId="c2733a56cd9e7635" providerId="LiveId" clId="{B88BAC01-8E5C-475D-B89B-608AFBE335A0}" dt="2024-07-30T07:31:06.285" v="465" actId="700"/>
          <ac:spMkLst>
            <pc:docMk/>
            <pc:sldMk cId="1289365571" sldId="1484"/>
            <ac:spMk id="3" creationId="{E369E956-73F1-0758-5A8A-48ABE8A18FE5}"/>
          </ac:spMkLst>
        </pc:spChg>
        <pc:spChg chg="del">
          <ac:chgData name="佳菜 伊藤" userId="c2733a56cd9e7635" providerId="LiveId" clId="{B88BAC01-8E5C-475D-B89B-608AFBE335A0}" dt="2024-07-30T07:31:06.285" v="465" actId="700"/>
          <ac:spMkLst>
            <pc:docMk/>
            <pc:sldMk cId="1289365571" sldId="1484"/>
            <ac:spMk id="4" creationId="{2AD1D594-77CC-6DD2-9C46-24279AA6F228}"/>
          </ac:spMkLst>
        </pc:spChg>
        <pc:spChg chg="mod">
          <ac:chgData name="佳菜 伊藤" userId="c2733a56cd9e7635" providerId="LiveId" clId="{B88BAC01-8E5C-475D-B89B-608AFBE335A0}" dt="2024-07-30T07:31:19.862" v="469"/>
          <ac:spMkLst>
            <pc:docMk/>
            <pc:sldMk cId="1289365571" sldId="1484"/>
            <ac:spMk id="6" creationId="{5D484B10-D67B-03AE-B17D-E3B378DE18DE}"/>
          </ac:spMkLst>
        </pc:spChg>
        <pc:grpChg chg="add mod">
          <ac:chgData name="佳菜 伊藤" userId="c2733a56cd9e7635" providerId="LiveId" clId="{B88BAC01-8E5C-475D-B89B-608AFBE335A0}" dt="2024-07-30T07:31:46.684" v="472" actId="1076"/>
          <ac:grpSpMkLst>
            <pc:docMk/>
            <pc:sldMk cId="1289365571" sldId="1484"/>
            <ac:grpSpMk id="5" creationId="{365E2E12-CF0E-1860-620C-76FBC35D600B}"/>
          </ac:grpSpMkLst>
        </pc:grpChg>
        <pc:cxnChg chg="mod">
          <ac:chgData name="佳菜 伊藤" userId="c2733a56cd9e7635" providerId="LiveId" clId="{B88BAC01-8E5C-475D-B89B-608AFBE335A0}" dt="2024-07-30T07:31:19.862" v="469"/>
          <ac:cxnSpMkLst>
            <pc:docMk/>
            <pc:sldMk cId="1289365571" sldId="1484"/>
            <ac:cxnSpMk id="7" creationId="{1EDE7DA9-6475-67A7-BA2D-7BAE423EC490}"/>
          </ac:cxnSpMkLst>
        </pc:cxnChg>
      </pc:sldChg>
      <pc:sldChg chg="addSp delSp modSp new mod setBg modClrScheme chgLayout modNotesTx">
        <pc:chgData name="佳菜 伊藤" userId="c2733a56cd9e7635" providerId="LiveId" clId="{B88BAC01-8E5C-475D-B89B-608AFBE335A0}" dt="2024-07-30T07:35:24.077" v="480"/>
        <pc:sldMkLst>
          <pc:docMk/>
          <pc:sldMk cId="2952305801" sldId="1485"/>
        </pc:sldMkLst>
        <pc:spChg chg="del mod ord">
          <ac:chgData name="佳菜 伊藤" userId="c2733a56cd9e7635" providerId="LiveId" clId="{B88BAC01-8E5C-475D-B89B-608AFBE335A0}" dt="2024-07-30T07:35:03.451" v="475" actId="700"/>
          <ac:spMkLst>
            <pc:docMk/>
            <pc:sldMk cId="2952305801" sldId="1485"/>
            <ac:spMk id="2" creationId="{AB5A3FE7-88B8-8C30-05D0-4D0A8029E2AA}"/>
          </ac:spMkLst>
        </pc:spChg>
        <pc:spChg chg="del mod ord">
          <ac:chgData name="佳菜 伊藤" userId="c2733a56cd9e7635" providerId="LiveId" clId="{B88BAC01-8E5C-475D-B89B-608AFBE335A0}" dt="2024-07-30T07:35:03.451" v="475" actId="700"/>
          <ac:spMkLst>
            <pc:docMk/>
            <pc:sldMk cId="2952305801" sldId="1485"/>
            <ac:spMk id="3" creationId="{F73C24FB-FFFB-5664-EB94-1537DC86634E}"/>
          </ac:spMkLst>
        </pc:spChg>
        <pc:spChg chg="del">
          <ac:chgData name="佳菜 伊藤" userId="c2733a56cd9e7635" providerId="LiveId" clId="{B88BAC01-8E5C-475D-B89B-608AFBE335A0}" dt="2024-07-30T07:35:03.451" v="475" actId="700"/>
          <ac:spMkLst>
            <pc:docMk/>
            <pc:sldMk cId="2952305801" sldId="1485"/>
            <ac:spMk id="4" creationId="{9D3A285D-3F63-198A-485E-CAE9B92399C0}"/>
          </ac:spMkLst>
        </pc:spChg>
        <pc:spChg chg="add del mod ord">
          <ac:chgData name="佳菜 伊藤" userId="c2733a56cd9e7635" providerId="LiveId" clId="{B88BAC01-8E5C-475D-B89B-608AFBE335A0}" dt="2024-07-30T07:35:04.761" v="476" actId="700"/>
          <ac:spMkLst>
            <pc:docMk/>
            <pc:sldMk cId="2952305801" sldId="1485"/>
            <ac:spMk id="5" creationId="{85E69840-30A3-A682-EFAB-F5AA8F66DFC8}"/>
          </ac:spMkLst>
        </pc:spChg>
        <pc:spChg chg="add del mod ord">
          <ac:chgData name="佳菜 伊藤" userId="c2733a56cd9e7635" providerId="LiveId" clId="{B88BAC01-8E5C-475D-B89B-608AFBE335A0}" dt="2024-07-30T07:35:04.761" v="476" actId="700"/>
          <ac:spMkLst>
            <pc:docMk/>
            <pc:sldMk cId="2952305801" sldId="1485"/>
            <ac:spMk id="6" creationId="{EB55BD80-0E94-BFDF-C69C-A9F60CA1904A}"/>
          </ac:spMkLst>
        </pc:spChg>
      </pc:sldChg>
      <pc:sldChg chg="new del">
        <pc:chgData name="佳菜 伊藤" userId="c2733a56cd9e7635" providerId="LiveId" clId="{B88BAC01-8E5C-475D-B89B-608AFBE335A0}" dt="2024-08-07T00:42:56.648" v="1164" actId="680"/>
        <pc:sldMkLst>
          <pc:docMk/>
          <pc:sldMk cId="632195841" sldId="1486"/>
        </pc:sldMkLst>
      </pc:sldChg>
      <pc:sldChg chg="delSp new mod setBg modClrScheme chgLayout modNotesTx">
        <pc:chgData name="佳菜 伊藤" userId="c2733a56cd9e7635" providerId="LiveId" clId="{B88BAC01-8E5C-475D-B89B-608AFBE335A0}" dt="2024-08-08T00:27:53.290" v="1468"/>
        <pc:sldMkLst>
          <pc:docMk/>
          <pc:sldMk cId="2244021391" sldId="1486"/>
        </pc:sldMkLst>
        <pc:spChg chg="del">
          <ac:chgData name="佳菜 伊藤" userId="c2733a56cd9e7635" providerId="LiveId" clId="{B88BAC01-8E5C-475D-B89B-608AFBE335A0}" dt="2024-08-08T00:27:39.993" v="1465" actId="478"/>
          <ac:spMkLst>
            <pc:docMk/>
            <pc:sldMk cId="2244021391" sldId="1486"/>
            <ac:spMk id="2" creationId="{56403675-03C5-3F64-B5C9-0DCFACC4992A}"/>
          </ac:spMkLst>
        </pc:spChg>
        <pc:spChg chg="del">
          <ac:chgData name="佳菜 伊藤" userId="c2733a56cd9e7635" providerId="LiveId" clId="{B88BAC01-8E5C-475D-B89B-608AFBE335A0}" dt="2024-08-08T00:27:38.375" v="1464" actId="478"/>
          <ac:spMkLst>
            <pc:docMk/>
            <pc:sldMk cId="2244021391" sldId="1486"/>
            <ac:spMk id="3" creationId="{1CF69E73-F2AF-C33C-0FF9-F176FBC48ECF}"/>
          </ac:spMkLst>
        </pc:spChg>
        <pc:spChg chg="del">
          <ac:chgData name="佳菜 伊藤" userId="c2733a56cd9e7635" providerId="LiveId" clId="{B88BAC01-8E5C-475D-B89B-608AFBE335A0}" dt="2024-08-08T00:27:41.766" v="1466" actId="478"/>
          <ac:spMkLst>
            <pc:docMk/>
            <pc:sldMk cId="2244021391" sldId="1486"/>
            <ac:spMk id="4" creationId="{691EF00F-1E78-8578-BE60-0E8D40C8D344}"/>
          </ac:spMkLst>
        </pc:spChg>
      </pc:sldChg>
      <pc:sldChg chg="delSp new mod setBg modClrScheme chgLayout modNotesTx">
        <pc:chgData name="佳菜 伊藤" userId="c2733a56cd9e7635" providerId="LiveId" clId="{B88BAC01-8E5C-475D-B89B-608AFBE335A0}" dt="2024-08-08T00:30:06.007" v="1482"/>
        <pc:sldMkLst>
          <pc:docMk/>
          <pc:sldMk cId="2257488809" sldId="1487"/>
        </pc:sldMkLst>
        <pc:spChg chg="del">
          <ac:chgData name="佳菜 伊藤" userId="c2733a56cd9e7635" providerId="LiveId" clId="{B88BAC01-8E5C-475D-B89B-608AFBE335A0}" dt="2024-08-08T00:29:35.900" v="1476" actId="700"/>
          <ac:spMkLst>
            <pc:docMk/>
            <pc:sldMk cId="2257488809" sldId="1487"/>
            <ac:spMk id="2" creationId="{6876F546-D3F3-A839-54F0-941865F2DD75}"/>
          </ac:spMkLst>
        </pc:spChg>
        <pc:spChg chg="del">
          <ac:chgData name="佳菜 伊藤" userId="c2733a56cd9e7635" providerId="LiveId" clId="{B88BAC01-8E5C-475D-B89B-608AFBE335A0}" dt="2024-08-08T00:29:35.900" v="1476" actId="700"/>
          <ac:spMkLst>
            <pc:docMk/>
            <pc:sldMk cId="2257488809" sldId="1487"/>
            <ac:spMk id="3" creationId="{08669EC9-3848-6BC6-9FE8-8E58482497DF}"/>
          </ac:spMkLst>
        </pc:spChg>
        <pc:spChg chg="del">
          <ac:chgData name="佳菜 伊藤" userId="c2733a56cd9e7635" providerId="LiveId" clId="{B88BAC01-8E5C-475D-B89B-608AFBE335A0}" dt="2024-08-08T00:29:35.900" v="1476" actId="700"/>
          <ac:spMkLst>
            <pc:docMk/>
            <pc:sldMk cId="2257488809" sldId="1487"/>
            <ac:spMk id="4" creationId="{7DB74F3E-407E-63CC-7FE2-EF68258D34BA}"/>
          </ac:spMkLst>
        </pc:spChg>
      </pc:sldChg>
      <pc:sldChg chg="delSp new mod setBg modClrScheme chgLayout modNotesTx">
        <pc:chgData name="佳菜 伊藤" userId="c2733a56cd9e7635" providerId="LiveId" clId="{B88BAC01-8E5C-475D-B89B-608AFBE335A0}" dt="2024-08-08T00:40:24.525" v="1491"/>
        <pc:sldMkLst>
          <pc:docMk/>
          <pc:sldMk cId="3578054736" sldId="1488"/>
        </pc:sldMkLst>
        <pc:spChg chg="del">
          <ac:chgData name="佳菜 伊藤" userId="c2733a56cd9e7635" providerId="LiveId" clId="{B88BAC01-8E5C-475D-B89B-608AFBE335A0}" dt="2024-08-08T00:40:05.809" v="1487" actId="700"/>
          <ac:spMkLst>
            <pc:docMk/>
            <pc:sldMk cId="3578054736" sldId="1488"/>
            <ac:spMk id="2" creationId="{D15D1642-CA31-9193-D3A6-45B6EE8AA97F}"/>
          </ac:spMkLst>
        </pc:spChg>
        <pc:spChg chg="del">
          <ac:chgData name="佳菜 伊藤" userId="c2733a56cd9e7635" providerId="LiveId" clId="{B88BAC01-8E5C-475D-B89B-608AFBE335A0}" dt="2024-08-08T00:40:05.809" v="1487" actId="700"/>
          <ac:spMkLst>
            <pc:docMk/>
            <pc:sldMk cId="3578054736" sldId="1488"/>
            <ac:spMk id="3" creationId="{2BD50CA9-5623-A1C8-5893-BEF2D0436093}"/>
          </ac:spMkLst>
        </pc:spChg>
        <pc:spChg chg="del">
          <ac:chgData name="佳菜 伊藤" userId="c2733a56cd9e7635" providerId="LiveId" clId="{B88BAC01-8E5C-475D-B89B-608AFBE335A0}" dt="2024-08-08T00:40:05.809" v="1487" actId="700"/>
          <ac:spMkLst>
            <pc:docMk/>
            <pc:sldMk cId="3578054736" sldId="1488"/>
            <ac:spMk id="4" creationId="{514CB144-7696-5AE0-E0F3-32A047840ED5}"/>
          </ac:spMkLst>
        </pc:spChg>
      </pc:sldChg>
      <pc:sldChg chg="new del">
        <pc:chgData name="佳菜 伊藤" userId="c2733a56cd9e7635" providerId="LiveId" clId="{B88BAC01-8E5C-475D-B89B-608AFBE335A0}" dt="2024-08-08T05:02:35.692" v="1532" actId="47"/>
        <pc:sldMkLst>
          <pc:docMk/>
          <pc:sldMk cId="3519384367" sldId="1489"/>
        </pc:sldMkLst>
      </pc:sldChg>
      <pc:sldChg chg="addSp delSp modSp new mod setBg modClrScheme modAnim chgLayout modNotesTx">
        <pc:chgData name="佳菜 伊藤" userId="c2733a56cd9e7635" providerId="LiveId" clId="{B88BAC01-8E5C-475D-B89B-608AFBE335A0}" dt="2024-08-08T05:09:12.841" v="1553" actId="1076"/>
        <pc:sldMkLst>
          <pc:docMk/>
          <pc:sldMk cId="3999895986" sldId="1489"/>
        </pc:sldMkLst>
        <pc:spChg chg="del">
          <ac:chgData name="佳菜 伊藤" userId="c2733a56cd9e7635" providerId="LiveId" clId="{B88BAC01-8E5C-475D-B89B-608AFBE335A0}" dt="2024-08-08T05:08:30.720" v="1545" actId="6264"/>
          <ac:spMkLst>
            <pc:docMk/>
            <pc:sldMk cId="3999895986" sldId="1489"/>
            <ac:spMk id="2" creationId="{03CCC445-DD18-C7C1-3DE2-4008F5887B4B}"/>
          </ac:spMkLst>
        </pc:spChg>
        <pc:spChg chg="del">
          <ac:chgData name="佳菜 伊藤" userId="c2733a56cd9e7635" providerId="LiveId" clId="{B88BAC01-8E5C-475D-B89B-608AFBE335A0}" dt="2024-08-08T05:08:30.720" v="1545" actId="6264"/>
          <ac:spMkLst>
            <pc:docMk/>
            <pc:sldMk cId="3999895986" sldId="1489"/>
            <ac:spMk id="3" creationId="{CCAE0848-5D06-AB19-B420-9FC72AC439D9}"/>
          </ac:spMkLst>
        </pc:spChg>
        <pc:spChg chg="del">
          <ac:chgData name="佳菜 伊藤" userId="c2733a56cd9e7635" providerId="LiveId" clId="{B88BAC01-8E5C-475D-B89B-608AFBE335A0}" dt="2024-08-08T05:08:30.720" v="1545" actId="6264"/>
          <ac:spMkLst>
            <pc:docMk/>
            <pc:sldMk cId="3999895986" sldId="1489"/>
            <ac:spMk id="4" creationId="{0BCB44AD-EB0C-EBE5-0DD2-C22058D9A965}"/>
          </ac:spMkLst>
        </pc:spChg>
        <pc:spChg chg="add del mod ord">
          <ac:chgData name="佳菜 伊藤" userId="c2733a56cd9e7635" providerId="LiveId" clId="{B88BAC01-8E5C-475D-B89B-608AFBE335A0}" dt="2024-08-08T05:08:44.484" v="1546" actId="700"/>
          <ac:spMkLst>
            <pc:docMk/>
            <pc:sldMk cId="3999895986" sldId="1489"/>
            <ac:spMk id="5" creationId="{B1793CDF-F077-EAC7-5061-EFA58BBCC789}"/>
          </ac:spMkLst>
        </pc:spChg>
        <pc:spChg chg="add del mod ord">
          <ac:chgData name="佳菜 伊藤" userId="c2733a56cd9e7635" providerId="LiveId" clId="{B88BAC01-8E5C-475D-B89B-608AFBE335A0}" dt="2024-08-08T05:08:44.484" v="1546" actId="700"/>
          <ac:spMkLst>
            <pc:docMk/>
            <pc:sldMk cId="3999895986" sldId="1489"/>
            <ac:spMk id="6" creationId="{4D53D7C1-C209-9348-229C-B542CB3BB07A}"/>
          </ac:spMkLst>
        </pc:spChg>
        <pc:spChg chg="add del mod ord">
          <ac:chgData name="佳菜 伊藤" userId="c2733a56cd9e7635" providerId="LiveId" clId="{B88BAC01-8E5C-475D-B89B-608AFBE335A0}" dt="2024-08-08T05:08:44.484" v="1546" actId="700"/>
          <ac:spMkLst>
            <pc:docMk/>
            <pc:sldMk cId="3999895986" sldId="1489"/>
            <ac:spMk id="7" creationId="{F772A79A-0455-6D4F-9862-07BABCF8C7DA}"/>
          </ac:spMkLst>
        </pc:spChg>
        <pc:spChg chg="mod">
          <ac:chgData name="佳菜 伊藤" userId="c2733a56cd9e7635" providerId="LiveId" clId="{B88BAC01-8E5C-475D-B89B-608AFBE335A0}" dt="2024-08-08T05:09:06.238" v="1552"/>
          <ac:spMkLst>
            <pc:docMk/>
            <pc:sldMk cId="3999895986" sldId="1489"/>
            <ac:spMk id="9" creationId="{506C4B89-D65A-E48D-EE1F-86EE08C272C5}"/>
          </ac:spMkLst>
        </pc:spChg>
        <pc:grpChg chg="add mod">
          <ac:chgData name="佳菜 伊藤" userId="c2733a56cd9e7635" providerId="LiveId" clId="{B88BAC01-8E5C-475D-B89B-608AFBE335A0}" dt="2024-08-08T05:09:12.841" v="1553" actId="1076"/>
          <ac:grpSpMkLst>
            <pc:docMk/>
            <pc:sldMk cId="3999895986" sldId="1489"/>
            <ac:grpSpMk id="8" creationId="{30FDF267-83B1-E6E4-E5B1-A8178F1A75EF}"/>
          </ac:grpSpMkLst>
        </pc:grpChg>
        <pc:cxnChg chg="mod">
          <ac:chgData name="佳菜 伊藤" userId="c2733a56cd9e7635" providerId="LiveId" clId="{B88BAC01-8E5C-475D-B89B-608AFBE335A0}" dt="2024-08-08T05:09:06.238" v="1552"/>
          <ac:cxnSpMkLst>
            <pc:docMk/>
            <pc:sldMk cId="3999895986" sldId="1489"/>
            <ac:cxnSpMk id="10" creationId="{DE997C02-ADF7-2D05-5FE0-D4631EC4CA5D}"/>
          </ac:cxnSpMkLst>
        </pc:cxnChg>
      </pc:sldChg>
      <pc:sldMasterChg chg="modSldLayout">
        <pc:chgData name="佳菜 伊藤" userId="c2733a56cd9e7635" providerId="LiveId" clId="{B88BAC01-8E5C-475D-B89B-608AFBE335A0}" dt="2024-07-30T06:16:38.731" v="401" actId="11530"/>
        <pc:sldMasterMkLst>
          <pc:docMk/>
          <pc:sldMasterMk cId="255420705" sldId="2147483660"/>
        </pc:sldMasterMkLst>
        <pc:sldLayoutChg chg="addSp delSp modSp mod">
          <pc:chgData name="佳菜 伊藤" userId="c2733a56cd9e7635" providerId="LiveId" clId="{B88BAC01-8E5C-475D-B89B-608AFBE335A0}" dt="2024-07-30T06:16:08.477" v="395" actId="11530"/>
          <pc:sldLayoutMkLst>
            <pc:docMk/>
            <pc:sldMasterMk cId="255420705" sldId="2147483660"/>
            <pc:sldLayoutMk cId="3287028969" sldId="2147483662"/>
          </pc:sldLayoutMkLst>
          <pc:spChg chg="add del">
            <ac:chgData name="佳菜 伊藤" userId="c2733a56cd9e7635" providerId="LiveId" clId="{B88BAC01-8E5C-475D-B89B-608AFBE335A0}" dt="2024-07-30T06:16:03.843" v="394" actId="11529"/>
            <ac:spMkLst>
              <pc:docMk/>
              <pc:sldMasterMk cId="255420705" sldId="2147483660"/>
              <pc:sldLayoutMk cId="3287028969" sldId="2147483662"/>
              <ac:spMk id="4" creationId="{D1C5B3B5-E942-DD6F-FC31-1B0BD8AA6026}"/>
            </ac:spMkLst>
          </pc:spChg>
          <pc:spChg chg="mod">
            <ac:chgData name="佳菜 伊藤" userId="c2733a56cd9e7635" providerId="LiveId" clId="{B88BAC01-8E5C-475D-B89B-608AFBE335A0}" dt="2024-07-30T06:16:08.477" v="395" actId="11530"/>
            <ac:spMkLst>
              <pc:docMk/>
              <pc:sldMasterMk cId="255420705" sldId="2147483660"/>
              <pc:sldLayoutMk cId="3287028969" sldId="2147483662"/>
              <ac:spMk id="7" creationId="{DDD82333-0748-C52D-0C9B-DBA3BADD6F6F}"/>
            </ac:spMkLst>
          </pc:spChg>
        </pc:sldLayoutChg>
        <pc:sldLayoutChg chg="modSp">
          <pc:chgData name="佳菜 伊藤" userId="c2733a56cd9e7635" providerId="LiveId" clId="{B88BAC01-8E5C-475D-B89B-608AFBE335A0}" dt="2024-07-30T06:16:12.472" v="396" actId="11530"/>
          <pc:sldLayoutMkLst>
            <pc:docMk/>
            <pc:sldMasterMk cId="255420705" sldId="2147483660"/>
            <pc:sldLayoutMk cId="894214667" sldId="2147483672"/>
          </pc:sldLayoutMkLst>
          <pc:spChg chg="mod">
            <ac:chgData name="佳菜 伊藤" userId="c2733a56cd9e7635" providerId="LiveId" clId="{B88BAC01-8E5C-475D-B89B-608AFBE335A0}" dt="2024-07-30T06:16:12.472" v="396" actId="11530"/>
            <ac:spMkLst>
              <pc:docMk/>
              <pc:sldMasterMk cId="255420705" sldId="2147483660"/>
              <pc:sldLayoutMk cId="894214667" sldId="2147483672"/>
              <ac:spMk id="7" creationId="{DDD82333-0748-C52D-0C9B-DBA3BADD6F6F}"/>
            </ac:spMkLst>
          </pc:spChg>
        </pc:sldLayoutChg>
        <pc:sldLayoutChg chg="modSp">
          <pc:chgData name="佳菜 伊藤" userId="c2733a56cd9e7635" providerId="LiveId" clId="{B88BAC01-8E5C-475D-B89B-608AFBE335A0}" dt="2024-07-30T06:16:17.048" v="397" actId="11530"/>
          <pc:sldLayoutMkLst>
            <pc:docMk/>
            <pc:sldMasterMk cId="255420705" sldId="2147483660"/>
            <pc:sldLayoutMk cId="1175285500" sldId="2147483674"/>
          </pc:sldLayoutMkLst>
          <pc:spChg chg="mod">
            <ac:chgData name="佳菜 伊藤" userId="c2733a56cd9e7635" providerId="LiveId" clId="{B88BAC01-8E5C-475D-B89B-608AFBE335A0}" dt="2024-07-30T06:16:17.048" v="397" actId="11530"/>
            <ac:spMkLst>
              <pc:docMk/>
              <pc:sldMasterMk cId="255420705" sldId="2147483660"/>
              <pc:sldLayoutMk cId="1175285500" sldId="2147483674"/>
              <ac:spMk id="7" creationId="{DDD82333-0748-C52D-0C9B-DBA3BADD6F6F}"/>
            </ac:spMkLst>
          </pc:spChg>
        </pc:sldLayoutChg>
        <pc:sldLayoutChg chg="modSp">
          <pc:chgData name="佳菜 伊藤" userId="c2733a56cd9e7635" providerId="LiveId" clId="{B88BAC01-8E5C-475D-B89B-608AFBE335A0}" dt="2024-07-30T06:16:24.239" v="398" actId="11530"/>
          <pc:sldLayoutMkLst>
            <pc:docMk/>
            <pc:sldMasterMk cId="255420705" sldId="2147483660"/>
            <pc:sldLayoutMk cId="3808469697" sldId="2147483675"/>
          </pc:sldLayoutMkLst>
          <pc:spChg chg="mod">
            <ac:chgData name="佳菜 伊藤" userId="c2733a56cd9e7635" providerId="LiveId" clId="{B88BAC01-8E5C-475D-B89B-608AFBE335A0}" dt="2024-07-30T06:16:24.239" v="398" actId="11530"/>
            <ac:spMkLst>
              <pc:docMk/>
              <pc:sldMasterMk cId="255420705" sldId="2147483660"/>
              <pc:sldLayoutMk cId="3808469697" sldId="2147483675"/>
              <ac:spMk id="7" creationId="{DDD82333-0748-C52D-0C9B-DBA3BADD6F6F}"/>
            </ac:spMkLst>
          </pc:spChg>
        </pc:sldLayoutChg>
        <pc:sldLayoutChg chg="modSp">
          <pc:chgData name="佳菜 伊藤" userId="c2733a56cd9e7635" providerId="LiveId" clId="{B88BAC01-8E5C-475D-B89B-608AFBE335A0}" dt="2024-07-30T06:16:29.696" v="399" actId="11530"/>
          <pc:sldLayoutMkLst>
            <pc:docMk/>
            <pc:sldMasterMk cId="255420705" sldId="2147483660"/>
            <pc:sldLayoutMk cId="1170226831" sldId="2147483676"/>
          </pc:sldLayoutMkLst>
          <pc:spChg chg="mod">
            <ac:chgData name="佳菜 伊藤" userId="c2733a56cd9e7635" providerId="LiveId" clId="{B88BAC01-8E5C-475D-B89B-608AFBE335A0}" dt="2024-07-30T06:16:29.696" v="399" actId="11530"/>
            <ac:spMkLst>
              <pc:docMk/>
              <pc:sldMasterMk cId="255420705" sldId="2147483660"/>
              <pc:sldLayoutMk cId="1170226831" sldId="2147483676"/>
              <ac:spMk id="7" creationId="{DDD82333-0748-C52D-0C9B-DBA3BADD6F6F}"/>
            </ac:spMkLst>
          </pc:spChg>
        </pc:sldLayoutChg>
        <pc:sldLayoutChg chg="modSp">
          <pc:chgData name="佳菜 伊藤" userId="c2733a56cd9e7635" providerId="LiveId" clId="{B88BAC01-8E5C-475D-B89B-608AFBE335A0}" dt="2024-07-30T06:16:34.242" v="400" actId="11530"/>
          <pc:sldLayoutMkLst>
            <pc:docMk/>
            <pc:sldMasterMk cId="255420705" sldId="2147483660"/>
            <pc:sldLayoutMk cId="1416133340" sldId="2147483677"/>
          </pc:sldLayoutMkLst>
          <pc:spChg chg="mod">
            <ac:chgData name="佳菜 伊藤" userId="c2733a56cd9e7635" providerId="LiveId" clId="{B88BAC01-8E5C-475D-B89B-608AFBE335A0}" dt="2024-07-30T06:16:34.242" v="400" actId="11530"/>
            <ac:spMkLst>
              <pc:docMk/>
              <pc:sldMasterMk cId="255420705" sldId="2147483660"/>
              <pc:sldLayoutMk cId="1416133340" sldId="2147483677"/>
              <ac:spMk id="7" creationId="{DDD82333-0748-C52D-0C9B-DBA3BADD6F6F}"/>
            </ac:spMkLst>
          </pc:spChg>
        </pc:sldLayoutChg>
        <pc:sldLayoutChg chg="modSp">
          <pc:chgData name="佳菜 伊藤" userId="c2733a56cd9e7635" providerId="LiveId" clId="{B88BAC01-8E5C-475D-B89B-608AFBE335A0}" dt="2024-07-30T06:16:38.731" v="401" actId="11530"/>
          <pc:sldLayoutMkLst>
            <pc:docMk/>
            <pc:sldMasterMk cId="255420705" sldId="2147483660"/>
            <pc:sldLayoutMk cId="3589782195" sldId="2147483678"/>
          </pc:sldLayoutMkLst>
          <pc:spChg chg="mod">
            <ac:chgData name="佳菜 伊藤" userId="c2733a56cd9e7635" providerId="LiveId" clId="{B88BAC01-8E5C-475D-B89B-608AFBE335A0}" dt="2024-07-30T06:16:38.731" v="401" actId="11530"/>
            <ac:spMkLst>
              <pc:docMk/>
              <pc:sldMasterMk cId="255420705" sldId="2147483660"/>
              <pc:sldLayoutMk cId="3589782195" sldId="2147483678"/>
              <ac:spMk id="7" creationId="{DDD82333-0748-C52D-0C9B-DBA3BADD6F6F}"/>
            </ac:spMkLst>
          </pc:spChg>
        </pc:sldLayoutChg>
      </pc:sldMasterChg>
    </pc:docChg>
  </pc:docChgLst>
  <pc:docChgLst>
    <pc:chgData name="沙也子 加藤" userId="852f2d923a80229d" providerId="LiveId" clId="{F851FB28-9E71-4B60-894E-3050DBFA50A3}"/>
    <pc:docChg chg="modSld">
      <pc:chgData name="沙也子 加藤" userId="852f2d923a80229d" providerId="LiveId" clId="{F851FB28-9E71-4B60-894E-3050DBFA50A3}" dt="2023-09-25T01:45:08.044" v="4"/>
      <pc:docMkLst>
        <pc:docMk/>
      </pc:docMkLst>
      <pc:sldChg chg="modSp mod">
        <pc:chgData name="沙也子 加藤" userId="852f2d923a80229d" providerId="LiveId" clId="{F851FB28-9E71-4B60-894E-3050DBFA50A3}" dt="2023-09-25T01:45:08.044" v="4"/>
        <pc:sldMkLst>
          <pc:docMk/>
          <pc:sldMk cId="3813269804" sldId="345"/>
        </pc:sldMkLst>
        <pc:spChg chg="mod">
          <ac:chgData name="沙也子 加藤" userId="852f2d923a80229d" providerId="LiveId" clId="{F851FB28-9E71-4B60-894E-3050DBFA50A3}" dt="2023-09-25T01:45:08.044" v="4"/>
          <ac:spMkLst>
            <pc:docMk/>
            <pc:sldMk cId="3813269804" sldId="345"/>
            <ac:spMk id="8" creationId="{F5AA92D9-0ECF-66F4-2697-6E8E5558A5C8}"/>
          </ac:spMkLst>
        </pc:spChg>
      </pc:sldChg>
    </pc:docChg>
  </pc:docChgLst>
  <pc:docChgLst>
    <pc:chgData name="沙也子 加藤" userId="852f2d923a80229d" providerId="LiveId" clId="{5629A9D9-7963-49F0-AAA5-F1CF5036367B}"/>
    <pc:docChg chg="modSld">
      <pc:chgData name="沙也子 加藤" userId="852f2d923a80229d" providerId="LiveId" clId="{5629A9D9-7963-49F0-AAA5-F1CF5036367B}" dt="2023-09-20T02:31:44.466" v="4"/>
      <pc:docMkLst>
        <pc:docMk/>
      </pc:docMkLst>
      <pc:sldChg chg="modSp mod">
        <pc:chgData name="沙也子 加藤" userId="852f2d923a80229d" providerId="LiveId" clId="{5629A9D9-7963-49F0-AAA5-F1CF5036367B}" dt="2023-09-20T02:31:44.466" v="4"/>
        <pc:sldMkLst>
          <pc:docMk/>
          <pc:sldMk cId="3275364036" sldId="1431"/>
        </pc:sldMkLst>
        <pc:spChg chg="mod">
          <ac:chgData name="沙也子 加藤" userId="852f2d923a80229d" providerId="LiveId" clId="{5629A9D9-7963-49F0-AAA5-F1CF5036367B}" dt="2023-09-20T02:31:44.466" v="4"/>
          <ac:spMkLst>
            <pc:docMk/>
            <pc:sldMk cId="3275364036" sldId="1431"/>
            <ac:spMk id="3" creationId="{7F9E0191-163F-7BB0-31F3-6DD006E45039}"/>
          </ac:spMkLst>
        </pc:spChg>
      </pc:sldChg>
    </pc:docChg>
  </pc:docChgLst>
  <pc:docChgLst>
    <pc:chgData name="沙也子 加藤" userId="852f2d923a80229d" providerId="LiveId" clId="{A280F10A-1DF2-40EB-9A9D-15F8A5CE0B4A}"/>
    <pc:docChg chg="undo custSel modSld modNotesMaster">
      <pc:chgData name="沙也子 加藤" userId="852f2d923a80229d" providerId="LiveId" clId="{A280F10A-1DF2-40EB-9A9D-15F8A5CE0B4A}" dt="2023-10-03T00:30:18.614" v="159" actId="1038"/>
      <pc:docMkLst>
        <pc:docMk/>
      </pc:docMkLst>
      <pc:sldChg chg="modNotes">
        <pc:chgData name="沙也子 加藤" userId="852f2d923a80229d" providerId="LiveId" clId="{A280F10A-1DF2-40EB-9A9D-15F8A5CE0B4A}" dt="2023-10-03T00:24:47.143" v="98"/>
        <pc:sldMkLst>
          <pc:docMk/>
          <pc:sldMk cId="2242317192" sldId="265"/>
        </pc:sldMkLst>
      </pc:sldChg>
      <pc:sldChg chg="addSp delSp modSp mod">
        <pc:chgData name="沙也子 加藤" userId="852f2d923a80229d" providerId="LiveId" clId="{A280F10A-1DF2-40EB-9A9D-15F8A5CE0B4A}" dt="2023-10-03T00:30:18.614" v="159" actId="1038"/>
        <pc:sldMkLst>
          <pc:docMk/>
          <pc:sldMk cId="984151161" sldId="1440"/>
        </pc:sldMkLst>
        <pc:spChg chg="add del mod">
          <ac:chgData name="沙也子 加藤" userId="852f2d923a80229d" providerId="LiveId" clId="{A280F10A-1DF2-40EB-9A9D-15F8A5CE0B4A}" dt="2023-10-03T00:18:36.136" v="14" actId="478"/>
          <ac:spMkLst>
            <pc:docMk/>
            <pc:sldMk cId="984151161" sldId="1440"/>
            <ac:spMk id="9" creationId="{3E5BC05D-2124-43D5-2F70-7B0D0877BFC1}"/>
          </ac:spMkLst>
        </pc:spChg>
        <pc:spChg chg="add mod">
          <ac:chgData name="沙也子 加藤" userId="852f2d923a80229d" providerId="LiveId" clId="{A280F10A-1DF2-40EB-9A9D-15F8A5CE0B4A}" dt="2023-10-03T00:18:02.049" v="4" actId="1076"/>
          <ac:spMkLst>
            <pc:docMk/>
            <pc:sldMk cId="984151161" sldId="1440"/>
            <ac:spMk id="10" creationId="{0866B275-0A5E-470B-0B07-E5BB1370066B}"/>
          </ac:spMkLst>
        </pc:spChg>
        <pc:spChg chg="add mod">
          <ac:chgData name="沙也子 加藤" userId="852f2d923a80229d" providerId="LiveId" clId="{A280F10A-1DF2-40EB-9A9D-15F8A5CE0B4A}" dt="2023-10-03T00:18:10.979" v="8" actId="1076"/>
          <ac:spMkLst>
            <pc:docMk/>
            <pc:sldMk cId="984151161" sldId="1440"/>
            <ac:spMk id="11" creationId="{69EBCDB9-E956-AEB5-D4A3-EFF72185548A}"/>
          </ac:spMkLst>
        </pc:spChg>
        <pc:spChg chg="add mod">
          <ac:chgData name="沙也子 加藤" userId="852f2d923a80229d" providerId="LiveId" clId="{A280F10A-1DF2-40EB-9A9D-15F8A5CE0B4A}" dt="2023-10-03T00:18:15.618" v="10" actId="1076"/>
          <ac:spMkLst>
            <pc:docMk/>
            <pc:sldMk cId="984151161" sldId="1440"/>
            <ac:spMk id="12" creationId="{97E6DF6C-E749-7D0D-FB5C-F68B1893CEE0}"/>
          </ac:spMkLst>
        </pc:spChg>
        <pc:spChg chg="add del mod">
          <ac:chgData name="沙也子 加藤" userId="852f2d923a80229d" providerId="LiveId" clId="{A280F10A-1DF2-40EB-9A9D-15F8A5CE0B4A}" dt="2023-10-03T00:22:23.861" v="70" actId="478"/>
          <ac:spMkLst>
            <pc:docMk/>
            <pc:sldMk cId="984151161" sldId="1440"/>
            <ac:spMk id="13" creationId="{682B9FED-17D0-9C0C-3CD5-7B8CA31C661E}"/>
          </ac:spMkLst>
        </pc:spChg>
        <pc:spChg chg="add del mod">
          <ac:chgData name="沙也子 加藤" userId="852f2d923a80229d" providerId="LiveId" clId="{A280F10A-1DF2-40EB-9A9D-15F8A5CE0B4A}" dt="2023-10-03T00:22:32.207" v="72" actId="478"/>
          <ac:spMkLst>
            <pc:docMk/>
            <pc:sldMk cId="984151161" sldId="1440"/>
            <ac:spMk id="14" creationId="{334105AB-470C-7309-6879-A73836C3FBC6}"/>
          </ac:spMkLst>
        </pc:spChg>
        <pc:spChg chg="add del mod">
          <ac:chgData name="沙也子 加藤" userId="852f2d923a80229d" providerId="LiveId" clId="{A280F10A-1DF2-40EB-9A9D-15F8A5CE0B4A}" dt="2023-10-03T00:22:34.720" v="73" actId="478"/>
          <ac:spMkLst>
            <pc:docMk/>
            <pc:sldMk cId="984151161" sldId="1440"/>
            <ac:spMk id="15" creationId="{6A400335-231D-2F02-ADDB-14E5F68781D8}"/>
          </ac:spMkLst>
        </pc:spChg>
        <pc:spChg chg="add mod">
          <ac:chgData name="沙也子 加藤" userId="852f2d923a80229d" providerId="LiveId" clId="{A280F10A-1DF2-40EB-9A9D-15F8A5CE0B4A}" dt="2023-10-03T00:22:38.274" v="76" actId="14100"/>
          <ac:spMkLst>
            <pc:docMk/>
            <pc:sldMk cId="984151161" sldId="1440"/>
            <ac:spMk id="16" creationId="{280D08F8-1ABD-4738-77C3-1B0CEA5F7ACF}"/>
          </ac:spMkLst>
        </pc:spChg>
        <pc:spChg chg="add mod">
          <ac:chgData name="沙也子 加藤" userId="852f2d923a80229d" providerId="LiveId" clId="{A280F10A-1DF2-40EB-9A9D-15F8A5CE0B4A}" dt="2023-10-03T00:22:50.568" v="83"/>
          <ac:spMkLst>
            <pc:docMk/>
            <pc:sldMk cId="984151161" sldId="1440"/>
            <ac:spMk id="17" creationId="{5C1ECA8F-A674-CC69-4241-513056C203AC}"/>
          </ac:spMkLst>
        </pc:spChg>
        <pc:spChg chg="add mod">
          <ac:chgData name="沙也子 加藤" userId="852f2d923a80229d" providerId="LiveId" clId="{A280F10A-1DF2-40EB-9A9D-15F8A5CE0B4A}" dt="2023-10-03T00:23:07.838" v="90"/>
          <ac:spMkLst>
            <pc:docMk/>
            <pc:sldMk cId="984151161" sldId="1440"/>
            <ac:spMk id="18" creationId="{3A46B688-B59E-8C6C-5BFC-16EEDDB3345D}"/>
          </ac:spMkLst>
        </pc:spChg>
        <pc:spChg chg="add mod">
          <ac:chgData name="沙也子 加藤" userId="852f2d923a80229d" providerId="LiveId" clId="{A280F10A-1DF2-40EB-9A9D-15F8A5CE0B4A}" dt="2023-10-03T00:30:18.614" v="159" actId="1038"/>
          <ac:spMkLst>
            <pc:docMk/>
            <pc:sldMk cId="984151161" sldId="1440"/>
            <ac:spMk id="19" creationId="{4FB20D0A-E0A4-6097-0C37-8104F21B649A}"/>
          </ac:spMkLst>
        </pc:spChg>
        <pc:picChg chg="mod">
          <ac:chgData name="沙也子 加藤" userId="852f2d923a80229d" providerId="LiveId" clId="{A280F10A-1DF2-40EB-9A9D-15F8A5CE0B4A}" dt="2023-10-03T00:18:06.222" v="7" actId="1076"/>
          <ac:picMkLst>
            <pc:docMk/>
            <pc:sldMk cId="984151161" sldId="1440"/>
            <ac:picMk id="8" creationId="{1727EBF9-9CD7-2B7C-D058-085272472637}"/>
          </ac:picMkLst>
        </pc:picChg>
      </pc:sldChg>
    </pc:docChg>
  </pc:docChgLst>
  <pc:docChgLst>
    <pc:chgData name="沙也子 加藤" userId="852f2d923a80229d" providerId="LiveId" clId="{77B43EC1-6891-40E3-968C-2D854D8F1091}"/>
    <pc:docChg chg="undo custSel modSld">
      <pc:chgData name="沙也子 加藤" userId="852f2d923a80229d" providerId="LiveId" clId="{77B43EC1-6891-40E3-968C-2D854D8F1091}" dt="2023-09-07T02:06:33.755" v="161" actId="14100"/>
      <pc:docMkLst>
        <pc:docMk/>
      </pc:docMkLst>
      <pc:sldChg chg="addSp delSp modSp mod">
        <pc:chgData name="沙也子 加藤" userId="852f2d923a80229d" providerId="LiveId" clId="{77B43EC1-6891-40E3-968C-2D854D8F1091}" dt="2023-09-07T02:06:33.755" v="161" actId="14100"/>
        <pc:sldMkLst>
          <pc:docMk/>
          <pc:sldMk cId="2285979779" sldId="1458"/>
        </pc:sldMkLst>
        <pc:spChg chg="add mod">
          <ac:chgData name="沙也子 加藤" userId="852f2d923a80229d" providerId="LiveId" clId="{77B43EC1-6891-40E3-968C-2D854D8F1091}" dt="2023-09-07T02:04:52.595" v="74" actId="1076"/>
          <ac:spMkLst>
            <pc:docMk/>
            <pc:sldMk cId="2285979779" sldId="1458"/>
            <ac:spMk id="3" creationId="{0E0F58C5-10F3-C99A-B9C1-81185C130896}"/>
          </ac:spMkLst>
        </pc:spChg>
        <pc:spChg chg="add mod">
          <ac:chgData name="沙也子 加藤" userId="852f2d923a80229d" providerId="LiveId" clId="{77B43EC1-6891-40E3-968C-2D854D8F1091}" dt="2023-09-07T02:06:33.755" v="161" actId="14100"/>
          <ac:spMkLst>
            <pc:docMk/>
            <pc:sldMk cId="2285979779" sldId="1458"/>
            <ac:spMk id="7" creationId="{8478D2BB-6CA8-8C90-A72F-E3C28BB66F13}"/>
          </ac:spMkLst>
        </pc:spChg>
        <pc:spChg chg="add mod">
          <ac:chgData name="沙也子 加藤" userId="852f2d923a80229d" providerId="LiveId" clId="{77B43EC1-6891-40E3-968C-2D854D8F1091}" dt="2023-09-07T02:06:03.357" v="134" actId="1038"/>
          <ac:spMkLst>
            <pc:docMk/>
            <pc:sldMk cId="2285979779" sldId="1458"/>
            <ac:spMk id="8" creationId="{BB258EC6-DB64-2F06-1F0D-2ED30BE66472}"/>
          </ac:spMkLst>
        </pc:spChg>
        <pc:spChg chg="add mod">
          <ac:chgData name="沙也子 加藤" userId="852f2d923a80229d" providerId="LiveId" clId="{77B43EC1-6891-40E3-968C-2D854D8F1091}" dt="2023-09-07T02:06:29.967" v="160" actId="1076"/>
          <ac:spMkLst>
            <pc:docMk/>
            <pc:sldMk cId="2285979779" sldId="1458"/>
            <ac:spMk id="9" creationId="{9F5DAB60-74B8-349C-59D0-4F0CF56DDC0F}"/>
          </ac:spMkLst>
        </pc:spChg>
        <pc:graphicFrameChg chg="mod modGraphic">
          <ac:chgData name="沙也子 加藤" userId="852f2d923a80229d" providerId="LiveId" clId="{77B43EC1-6891-40E3-968C-2D854D8F1091}" dt="2023-09-07T02:02:39.908" v="41" actId="14734"/>
          <ac:graphicFrameMkLst>
            <pc:docMk/>
            <pc:sldMk cId="2285979779" sldId="1458"/>
            <ac:graphicFrameMk id="5" creationId="{E058C667-8E76-F451-B94F-6DDC56BF462B}"/>
          </ac:graphicFrameMkLst>
        </pc:graphicFrameChg>
        <pc:picChg chg="mod">
          <ac:chgData name="沙也子 加藤" userId="852f2d923a80229d" providerId="LiveId" clId="{77B43EC1-6891-40E3-968C-2D854D8F1091}" dt="2023-09-07T02:05:55.576" v="129" actId="1076"/>
          <ac:picMkLst>
            <pc:docMk/>
            <pc:sldMk cId="2285979779" sldId="1458"/>
            <ac:picMk id="13" creationId="{B8E4821A-EEC9-FEF2-D7E9-B8AFC45F29CF}"/>
          </ac:picMkLst>
        </pc:picChg>
        <pc:cxnChg chg="add del">
          <ac:chgData name="沙也子 加藤" userId="852f2d923a80229d" providerId="LiveId" clId="{77B43EC1-6891-40E3-968C-2D854D8F1091}" dt="2023-09-07T02:03:03.151" v="61" actId="478"/>
          <ac:cxnSpMkLst>
            <pc:docMk/>
            <pc:sldMk cId="2285979779" sldId="1458"/>
            <ac:cxnSpMk id="6" creationId="{A7CE5BE5-7E21-6649-E1F4-A8E0FA70DD0F}"/>
          </ac:cxnSpMkLst>
        </pc:cxnChg>
      </pc:sldChg>
    </pc:docChg>
  </pc:docChgLst>
  <pc:docChgLst>
    <pc:chgData name="佳菜 伊藤" userId="c2733a56cd9e7635" providerId="LiveId" clId="{88658156-FE26-439D-BC88-5D2FA42B7D64}"/>
    <pc:docChg chg="undo custSel modSld sldOrd modMainMaster">
      <pc:chgData name="佳菜 伊藤" userId="c2733a56cd9e7635" providerId="LiveId" clId="{88658156-FE26-439D-BC88-5D2FA42B7D64}" dt="2024-07-26T01:37:00.040" v="3525" actId="478"/>
      <pc:docMkLst>
        <pc:docMk/>
      </pc:docMkLst>
      <pc:sldChg chg="addSp delSp modSp mod">
        <pc:chgData name="佳菜 伊藤" userId="c2733a56cd9e7635" providerId="LiveId" clId="{88658156-FE26-439D-BC88-5D2FA42B7D64}" dt="2024-07-26T01:37:00.040" v="3525" actId="478"/>
        <pc:sldMkLst>
          <pc:docMk/>
          <pc:sldMk cId="3766574965" sldId="262"/>
        </pc:sldMkLst>
        <pc:spChg chg="add del mod">
          <ac:chgData name="佳菜 伊藤" userId="c2733a56cd9e7635" providerId="LiveId" clId="{88658156-FE26-439D-BC88-5D2FA42B7D64}" dt="2024-07-26T01:37:00.040" v="3525" actId="478"/>
          <ac:spMkLst>
            <pc:docMk/>
            <pc:sldMk cId="3766574965" sldId="262"/>
            <ac:spMk id="5" creationId="{29E7F171-AAE0-03A5-008F-20EF6EF6FDA5}"/>
          </ac:spMkLst>
        </pc:spChg>
      </pc:sldChg>
      <pc:sldChg chg="modSp mod">
        <pc:chgData name="佳菜 伊藤" userId="c2733a56cd9e7635" providerId="LiveId" clId="{88658156-FE26-439D-BC88-5D2FA42B7D64}" dt="2024-07-23T05:15:36.079" v="3132"/>
        <pc:sldMkLst>
          <pc:docMk/>
          <pc:sldMk cId="1371725096" sldId="268"/>
        </pc:sldMkLst>
        <pc:spChg chg="mod">
          <ac:chgData name="佳菜 伊藤" userId="c2733a56cd9e7635" providerId="LiveId" clId="{88658156-FE26-439D-BC88-5D2FA42B7D64}" dt="2024-07-23T04:54:07.937" v="2848"/>
          <ac:spMkLst>
            <pc:docMk/>
            <pc:sldMk cId="1371725096" sldId="268"/>
            <ac:spMk id="3" creationId="{7F9E0191-163F-7BB0-31F3-6DD006E45039}"/>
          </ac:spMkLst>
        </pc:spChg>
        <pc:graphicFrameChg chg="mod modGraphic">
          <ac:chgData name="佳菜 伊藤" userId="c2733a56cd9e7635" providerId="LiveId" clId="{88658156-FE26-439D-BC88-5D2FA42B7D64}" dt="2024-07-23T05:15:36.079" v="3132"/>
          <ac:graphicFrameMkLst>
            <pc:docMk/>
            <pc:sldMk cId="1371725096" sldId="268"/>
            <ac:graphicFrameMk id="5" creationId="{C609F005-371F-60CC-A75A-0D2D0700C58F}"/>
          </ac:graphicFrameMkLst>
        </pc:graphicFrameChg>
      </pc:sldChg>
      <pc:sldChg chg="modNotesTx">
        <pc:chgData name="佳菜 伊藤" userId="c2733a56cd9e7635" providerId="LiveId" clId="{88658156-FE26-439D-BC88-5D2FA42B7D64}" dt="2024-07-23T05:51:04.574" v="3164" actId="20577"/>
        <pc:sldMkLst>
          <pc:docMk/>
          <pc:sldMk cId="2482740997" sldId="269"/>
        </pc:sldMkLst>
      </pc:sldChg>
      <pc:sldChg chg="modSp mod">
        <pc:chgData name="佳菜 伊藤" userId="c2733a56cd9e7635" providerId="LiveId" clId="{88658156-FE26-439D-BC88-5D2FA42B7D64}" dt="2024-07-23T07:00:34.703" v="3402" actId="113"/>
        <pc:sldMkLst>
          <pc:docMk/>
          <pc:sldMk cId="3874798506" sldId="272"/>
        </pc:sldMkLst>
        <pc:spChg chg="mod">
          <ac:chgData name="佳菜 伊藤" userId="c2733a56cd9e7635" providerId="LiveId" clId="{88658156-FE26-439D-BC88-5D2FA42B7D64}" dt="2024-07-23T07:00:34.703" v="3402" actId="113"/>
          <ac:spMkLst>
            <pc:docMk/>
            <pc:sldMk cId="3874798506" sldId="272"/>
            <ac:spMk id="6" creationId="{728BE908-2EC7-73A2-4992-4291C31F9AB1}"/>
          </ac:spMkLst>
        </pc:spChg>
      </pc:sldChg>
      <pc:sldChg chg="addSp delSp modSp mod">
        <pc:chgData name="佳菜 伊藤" userId="c2733a56cd9e7635" providerId="LiveId" clId="{88658156-FE26-439D-BC88-5D2FA42B7D64}" dt="2024-07-22T07:08:31.083" v="557" actId="1076"/>
        <pc:sldMkLst>
          <pc:docMk/>
          <pc:sldMk cId="2231131161" sldId="278"/>
        </pc:sldMkLst>
        <pc:picChg chg="add del">
          <ac:chgData name="佳菜 伊藤" userId="c2733a56cd9e7635" providerId="LiveId" clId="{88658156-FE26-439D-BC88-5D2FA42B7D64}" dt="2024-07-22T07:08:23.339" v="554" actId="478"/>
          <ac:picMkLst>
            <pc:docMk/>
            <pc:sldMk cId="2231131161" sldId="278"/>
            <ac:picMk id="5" creationId="{11D385D5-47DE-A49B-45AB-C51464F8429E}"/>
          </ac:picMkLst>
        </pc:picChg>
        <pc:picChg chg="add mod">
          <ac:chgData name="佳菜 伊藤" userId="c2733a56cd9e7635" providerId="LiveId" clId="{88658156-FE26-439D-BC88-5D2FA42B7D64}" dt="2024-07-22T07:08:31.083" v="557" actId="1076"/>
          <ac:picMkLst>
            <pc:docMk/>
            <pc:sldMk cId="2231131161" sldId="278"/>
            <ac:picMk id="7" creationId="{FC0B15C7-FC9D-5CC9-58BF-EE03AFF0E867}"/>
          </ac:picMkLst>
        </pc:picChg>
      </pc:sldChg>
      <pc:sldChg chg="modNotesTx">
        <pc:chgData name="佳菜 伊藤" userId="c2733a56cd9e7635" providerId="LiveId" clId="{88658156-FE26-439D-BC88-5D2FA42B7D64}" dt="2024-07-23T01:06:06.178" v="812" actId="20577"/>
        <pc:sldMkLst>
          <pc:docMk/>
          <pc:sldMk cId="1944585539" sldId="285"/>
        </pc:sldMkLst>
      </pc:sldChg>
      <pc:sldChg chg="addSp delSp modSp mod modNotesTx">
        <pc:chgData name="佳菜 伊藤" userId="c2733a56cd9e7635" providerId="LiveId" clId="{88658156-FE26-439D-BC88-5D2FA42B7D64}" dt="2024-07-23T01:11:26.406" v="819" actId="20577"/>
        <pc:sldMkLst>
          <pc:docMk/>
          <pc:sldMk cId="1403911771" sldId="290"/>
        </pc:sldMkLst>
        <pc:spChg chg="mod">
          <ac:chgData name="佳菜 伊藤" userId="c2733a56cd9e7635" providerId="LiveId" clId="{88658156-FE26-439D-BC88-5D2FA42B7D64}" dt="2024-07-22T07:45:46.934" v="633" actId="14100"/>
          <ac:spMkLst>
            <pc:docMk/>
            <pc:sldMk cId="1403911771" sldId="290"/>
            <ac:spMk id="7" creationId="{924C636B-2B8C-D3AC-C076-632724B6A683}"/>
          </ac:spMkLst>
        </pc:spChg>
        <pc:picChg chg="del">
          <ac:chgData name="佳菜 伊藤" userId="c2733a56cd9e7635" providerId="LiveId" clId="{88658156-FE26-439D-BC88-5D2FA42B7D64}" dt="2024-07-22T07:44:24.167" v="590" actId="478"/>
          <ac:picMkLst>
            <pc:docMk/>
            <pc:sldMk cId="1403911771" sldId="290"/>
            <ac:picMk id="5" creationId="{0F19D0FD-7C5C-89B5-4E7C-5B3C012FADB3}"/>
          </ac:picMkLst>
        </pc:picChg>
        <pc:picChg chg="del">
          <ac:chgData name="佳菜 伊藤" userId="c2733a56cd9e7635" providerId="LiveId" clId="{88658156-FE26-439D-BC88-5D2FA42B7D64}" dt="2024-07-22T07:44:24.779" v="591" actId="478"/>
          <ac:picMkLst>
            <pc:docMk/>
            <pc:sldMk cId="1403911771" sldId="290"/>
            <ac:picMk id="6" creationId="{3AD34CCD-8B73-4156-0198-76785F86BFF3}"/>
          </ac:picMkLst>
        </pc:picChg>
        <pc:picChg chg="add mod">
          <ac:chgData name="佳菜 伊藤" userId="c2733a56cd9e7635" providerId="LiveId" clId="{88658156-FE26-439D-BC88-5D2FA42B7D64}" dt="2024-07-22T07:44:48.286" v="600" actId="1076"/>
          <ac:picMkLst>
            <pc:docMk/>
            <pc:sldMk cId="1403911771" sldId="290"/>
            <ac:picMk id="1026" creationId="{7476F002-DEBF-10A7-9BAA-9669D03DD5CA}"/>
          </ac:picMkLst>
        </pc:picChg>
      </pc:sldChg>
      <pc:sldChg chg="modSp mod modNotesTx">
        <pc:chgData name="佳菜 伊藤" userId="c2733a56cd9e7635" providerId="LiveId" clId="{88658156-FE26-439D-BC88-5D2FA42B7D64}" dt="2024-07-22T06:57:56.282" v="367" actId="20577"/>
        <pc:sldMkLst>
          <pc:docMk/>
          <pc:sldMk cId="227335892" sldId="298"/>
        </pc:sldMkLst>
        <pc:spChg chg="mod">
          <ac:chgData name="佳菜 伊藤" userId="c2733a56cd9e7635" providerId="LiveId" clId="{88658156-FE26-439D-BC88-5D2FA42B7D64}" dt="2024-07-22T06:57:50.772" v="364"/>
          <ac:spMkLst>
            <pc:docMk/>
            <pc:sldMk cId="227335892" sldId="298"/>
            <ac:spMk id="2" creationId="{3E765FE4-B9CE-5B0C-AB30-660D22243381}"/>
          </ac:spMkLst>
        </pc:spChg>
      </pc:sldChg>
      <pc:sldChg chg="modSp mod">
        <pc:chgData name="佳菜 伊藤" userId="c2733a56cd9e7635" providerId="LiveId" clId="{88658156-FE26-439D-BC88-5D2FA42B7D64}" dt="2024-07-23T01:27:11.414" v="823" actId="27636"/>
        <pc:sldMkLst>
          <pc:docMk/>
          <pc:sldMk cId="4245264391" sldId="304"/>
        </pc:sldMkLst>
        <pc:spChg chg="mod">
          <ac:chgData name="佳菜 伊藤" userId="c2733a56cd9e7635" providerId="LiveId" clId="{88658156-FE26-439D-BC88-5D2FA42B7D64}" dt="2024-07-23T01:27:11.414" v="823" actId="27636"/>
          <ac:spMkLst>
            <pc:docMk/>
            <pc:sldMk cId="4245264391" sldId="304"/>
            <ac:spMk id="3" creationId="{70F2338E-8D61-BE77-0890-8A20B2749CA6}"/>
          </ac:spMkLst>
        </pc:spChg>
      </pc:sldChg>
      <pc:sldChg chg="addSp delSp modSp mod">
        <pc:chgData name="佳菜 伊藤" userId="c2733a56cd9e7635" providerId="LiveId" clId="{88658156-FE26-439D-BC88-5D2FA42B7D64}" dt="2024-07-23T01:56:01.837" v="1493" actId="1076"/>
        <pc:sldMkLst>
          <pc:docMk/>
          <pc:sldMk cId="1593010026" sldId="339"/>
        </pc:sldMkLst>
        <pc:picChg chg="add mod">
          <ac:chgData name="佳菜 伊藤" userId="c2733a56cd9e7635" providerId="LiveId" clId="{88658156-FE26-439D-BC88-5D2FA42B7D64}" dt="2024-07-23T01:55:34.306" v="1484"/>
          <ac:picMkLst>
            <pc:docMk/>
            <pc:sldMk cId="1593010026" sldId="339"/>
            <ac:picMk id="5" creationId="{1DBFDBC3-12D7-CC32-37FA-BD6B63A57CCB}"/>
          </ac:picMkLst>
        </pc:picChg>
        <pc:picChg chg="add mod">
          <ac:chgData name="佳菜 伊藤" userId="c2733a56cd9e7635" providerId="LiveId" clId="{88658156-FE26-439D-BC88-5D2FA42B7D64}" dt="2024-07-23T01:56:01.837" v="1493" actId="1076"/>
          <ac:picMkLst>
            <pc:docMk/>
            <pc:sldMk cId="1593010026" sldId="339"/>
            <ac:picMk id="7" creationId="{CB413F14-4BDE-6DBC-A738-3FB810D5172D}"/>
          </ac:picMkLst>
        </pc:picChg>
        <pc:picChg chg="add del mod">
          <ac:chgData name="佳菜 伊藤" userId="c2733a56cd9e7635" providerId="LiveId" clId="{88658156-FE26-439D-BC88-5D2FA42B7D64}" dt="2024-07-23T01:55:55.193" v="1492" actId="478"/>
          <ac:picMkLst>
            <pc:docMk/>
            <pc:sldMk cId="1593010026" sldId="339"/>
            <ac:picMk id="19458" creationId="{93C442B1-2E6A-D234-46DD-D1187AD47261}"/>
          </ac:picMkLst>
        </pc:picChg>
      </pc:sldChg>
      <pc:sldChg chg="modSp mod modNotesTx">
        <pc:chgData name="佳菜 伊藤" userId="c2733a56cd9e7635" providerId="LiveId" clId="{88658156-FE26-439D-BC88-5D2FA42B7D64}" dt="2024-07-23T06:26:39.290" v="3386" actId="20577"/>
        <pc:sldMkLst>
          <pc:docMk/>
          <pc:sldMk cId="3813269804" sldId="345"/>
        </pc:sldMkLst>
        <pc:spChg chg="mod">
          <ac:chgData name="佳菜 伊藤" userId="c2733a56cd9e7635" providerId="LiveId" clId="{88658156-FE26-439D-BC88-5D2FA42B7D64}" dt="2024-07-22T07:21:53.698" v="589"/>
          <ac:spMkLst>
            <pc:docMk/>
            <pc:sldMk cId="3813269804" sldId="345"/>
            <ac:spMk id="8" creationId="{F5AA92D9-0ECF-66F4-2697-6E8E5558A5C8}"/>
          </ac:spMkLst>
        </pc:spChg>
      </pc:sldChg>
      <pc:sldChg chg="modNotesTx">
        <pc:chgData name="佳菜 伊藤" userId="c2733a56cd9e7635" providerId="LiveId" clId="{88658156-FE26-439D-BC88-5D2FA42B7D64}" dt="2024-07-23T01:48:00.911" v="1468" actId="20577"/>
        <pc:sldMkLst>
          <pc:docMk/>
          <pc:sldMk cId="222220948" sldId="351"/>
        </pc:sldMkLst>
      </pc:sldChg>
      <pc:sldChg chg="modSp mod modNotesTx">
        <pc:chgData name="佳菜 伊藤" userId="c2733a56cd9e7635" providerId="LiveId" clId="{88658156-FE26-439D-BC88-5D2FA42B7D64}" dt="2024-07-23T06:44:18.736" v="3400"/>
        <pc:sldMkLst>
          <pc:docMk/>
          <pc:sldMk cId="1298200886" sldId="354"/>
        </pc:sldMkLst>
        <pc:spChg chg="mod">
          <ac:chgData name="佳菜 伊藤" userId="c2733a56cd9e7635" providerId="LiveId" clId="{88658156-FE26-439D-BC88-5D2FA42B7D64}" dt="2024-07-23T06:44:18.736" v="3400"/>
          <ac:spMkLst>
            <pc:docMk/>
            <pc:sldMk cId="1298200886" sldId="354"/>
            <ac:spMk id="3" creationId="{06BF7FFA-E300-2DE4-8F30-25269191451C}"/>
          </ac:spMkLst>
        </pc:spChg>
      </pc:sldChg>
      <pc:sldChg chg="ord">
        <pc:chgData name="佳菜 伊藤" userId="c2733a56cd9e7635" providerId="LiveId" clId="{88658156-FE26-439D-BC88-5D2FA42B7D64}" dt="2024-07-23T02:02:43.970" v="1495"/>
        <pc:sldMkLst>
          <pc:docMk/>
          <pc:sldMk cId="1183961968" sldId="355"/>
        </pc:sldMkLst>
      </pc:sldChg>
      <pc:sldChg chg="mod">
        <pc:chgData name="佳菜 伊藤" userId="c2733a56cd9e7635" providerId="LiveId" clId="{88658156-FE26-439D-BC88-5D2FA42B7D64}" dt="2024-07-23T05:47:29.678" v="3141" actId="27918"/>
        <pc:sldMkLst>
          <pc:docMk/>
          <pc:sldMk cId="1063403424" sldId="357"/>
        </pc:sldMkLst>
      </pc:sldChg>
      <pc:sldChg chg="addSp delSp modSp mod modNotesTx">
        <pc:chgData name="佳菜 伊藤" userId="c2733a56cd9e7635" providerId="LiveId" clId="{88658156-FE26-439D-BC88-5D2FA42B7D64}" dt="2024-07-23T06:03:13.473" v="3375" actId="20577"/>
        <pc:sldMkLst>
          <pc:docMk/>
          <pc:sldMk cId="1765134873" sldId="1428"/>
        </pc:sldMkLst>
        <pc:picChg chg="add mod">
          <ac:chgData name="佳菜 伊藤" userId="c2733a56cd9e7635" providerId="LiveId" clId="{88658156-FE26-439D-BC88-5D2FA42B7D64}" dt="2024-07-23T05:55:16.651" v="3177" actId="1076"/>
          <ac:picMkLst>
            <pc:docMk/>
            <pc:sldMk cId="1765134873" sldId="1428"/>
            <ac:picMk id="4" creationId="{E6BBA861-FB20-94F5-D631-5B44EF4B0AA8}"/>
          </ac:picMkLst>
        </pc:picChg>
        <pc:picChg chg="del">
          <ac:chgData name="佳菜 伊藤" userId="c2733a56cd9e7635" providerId="LiveId" clId="{88658156-FE26-439D-BC88-5D2FA42B7D64}" dt="2024-07-23T05:55:12.021" v="3176" actId="478"/>
          <ac:picMkLst>
            <pc:docMk/>
            <pc:sldMk cId="1765134873" sldId="1428"/>
            <ac:picMk id="8" creationId="{90832B91-85D0-0A78-8D85-C5F291E08302}"/>
          </ac:picMkLst>
        </pc:picChg>
      </pc:sldChg>
      <pc:sldChg chg="modSp mod">
        <pc:chgData name="佳菜 伊藤" userId="c2733a56cd9e7635" providerId="LiveId" clId="{88658156-FE26-439D-BC88-5D2FA42B7D64}" dt="2024-07-23T07:03:20.289" v="3432"/>
        <pc:sldMkLst>
          <pc:docMk/>
          <pc:sldMk cId="3420768541" sldId="1429"/>
        </pc:sldMkLst>
        <pc:spChg chg="mod">
          <ac:chgData name="佳菜 伊藤" userId="c2733a56cd9e7635" providerId="LiveId" clId="{88658156-FE26-439D-BC88-5D2FA42B7D64}" dt="2024-07-23T07:03:20.289" v="3432"/>
          <ac:spMkLst>
            <pc:docMk/>
            <pc:sldMk cId="3420768541" sldId="1429"/>
            <ac:spMk id="3" creationId="{3E1BFE29-F62A-663A-46CA-610BB142A0EB}"/>
          </ac:spMkLst>
        </pc:spChg>
      </pc:sldChg>
      <pc:sldChg chg="addSp delSp modSp mod modNotesTx">
        <pc:chgData name="佳菜 伊藤" userId="c2733a56cd9e7635" providerId="LiveId" clId="{88658156-FE26-439D-BC88-5D2FA42B7D64}" dt="2024-07-23T07:04:56.532" v="3499" actId="20577"/>
        <pc:sldMkLst>
          <pc:docMk/>
          <pc:sldMk cId="3125332355" sldId="1430"/>
        </pc:sldMkLst>
        <pc:spChg chg="mod">
          <ac:chgData name="佳菜 伊藤" userId="c2733a56cd9e7635" providerId="LiveId" clId="{88658156-FE26-439D-BC88-5D2FA42B7D64}" dt="2024-07-23T07:03:53.597" v="3445"/>
          <ac:spMkLst>
            <pc:docMk/>
            <pc:sldMk cId="3125332355" sldId="1430"/>
            <ac:spMk id="2" creationId="{1EF21610-3DC0-9ED9-6F76-045A5DC66DAF}"/>
          </ac:spMkLst>
        </pc:spChg>
        <pc:picChg chg="add mod">
          <ac:chgData name="佳菜 伊藤" userId="c2733a56cd9e7635" providerId="LiveId" clId="{88658156-FE26-439D-BC88-5D2FA42B7D64}" dt="2024-07-23T07:04:11.427" v="3450" actId="1076"/>
          <ac:picMkLst>
            <pc:docMk/>
            <pc:sldMk cId="3125332355" sldId="1430"/>
            <ac:picMk id="5" creationId="{267AAC15-618C-00B4-0C55-402FE6F6DDB2}"/>
          </ac:picMkLst>
        </pc:picChg>
        <pc:picChg chg="del">
          <ac:chgData name="佳菜 伊藤" userId="c2733a56cd9e7635" providerId="LiveId" clId="{88658156-FE26-439D-BC88-5D2FA42B7D64}" dt="2024-07-23T07:04:05.741" v="3449" actId="478"/>
          <ac:picMkLst>
            <pc:docMk/>
            <pc:sldMk cId="3125332355" sldId="1430"/>
            <ac:picMk id="6" creationId="{B4468ABE-38EC-C563-7E74-BF3C9BA7C066}"/>
          </ac:picMkLst>
        </pc:picChg>
      </pc:sldChg>
      <pc:sldChg chg="addSp delSp modSp mod modNotesTx">
        <pc:chgData name="佳菜 伊藤" userId="c2733a56cd9e7635" providerId="LiveId" clId="{88658156-FE26-439D-BC88-5D2FA42B7D64}" dt="2024-07-23T05:01:53.101" v="2880" actId="113"/>
        <pc:sldMkLst>
          <pc:docMk/>
          <pc:sldMk cId="3275364036" sldId="1431"/>
        </pc:sldMkLst>
        <pc:spChg chg="mod">
          <ac:chgData name="佳菜 伊藤" userId="c2733a56cd9e7635" providerId="LiveId" clId="{88658156-FE26-439D-BC88-5D2FA42B7D64}" dt="2024-07-23T04:53:10.630" v="2757"/>
          <ac:spMkLst>
            <pc:docMk/>
            <pc:sldMk cId="3275364036" sldId="1431"/>
            <ac:spMk id="2" creationId="{589CF8A8-245E-D09D-305D-BEE211E8CE00}"/>
          </ac:spMkLst>
        </pc:spChg>
        <pc:spChg chg="add mod">
          <ac:chgData name="佳菜 伊藤" userId="c2733a56cd9e7635" providerId="LiveId" clId="{88658156-FE26-439D-BC88-5D2FA42B7D64}" dt="2024-07-23T05:01:53.101" v="2880" actId="113"/>
          <ac:spMkLst>
            <pc:docMk/>
            <pc:sldMk cId="3275364036" sldId="1431"/>
            <ac:spMk id="3" creationId="{06E15F20-E7B9-CC50-DC52-7CC3CF1D7BEC}"/>
          </ac:spMkLst>
        </pc:spChg>
        <pc:spChg chg="del">
          <ac:chgData name="佳菜 伊藤" userId="c2733a56cd9e7635" providerId="LiveId" clId="{88658156-FE26-439D-BC88-5D2FA42B7D64}" dt="2024-07-22T06:50:27.317" v="146" actId="478"/>
          <ac:spMkLst>
            <pc:docMk/>
            <pc:sldMk cId="3275364036" sldId="1431"/>
            <ac:spMk id="3" creationId="{7F9E0191-163F-7BB0-31F3-6DD006E45039}"/>
          </ac:spMkLst>
        </pc:spChg>
        <pc:graphicFrameChg chg="mod modGraphic">
          <ac:chgData name="佳菜 伊藤" userId="c2733a56cd9e7635" providerId="LiveId" clId="{88658156-FE26-439D-BC88-5D2FA42B7D64}" dt="2024-07-22T06:54:45.309" v="359" actId="207"/>
          <ac:graphicFrameMkLst>
            <pc:docMk/>
            <pc:sldMk cId="3275364036" sldId="1431"/>
            <ac:graphicFrameMk id="5" creationId="{C609F005-371F-60CC-A75A-0D2D0700C58F}"/>
          </ac:graphicFrameMkLst>
        </pc:graphicFrameChg>
      </pc:sldChg>
      <pc:sldChg chg="modNotesTx">
        <pc:chgData name="佳菜 伊藤" userId="c2733a56cd9e7635" providerId="LiveId" clId="{88658156-FE26-439D-BC88-5D2FA42B7D64}" dt="2024-07-23T06:31:13.784" v="3387" actId="20577"/>
        <pc:sldMkLst>
          <pc:docMk/>
          <pc:sldMk cId="758896308" sldId="1443"/>
        </pc:sldMkLst>
      </pc:sldChg>
      <pc:sldChg chg="modSp mod modNotesTx">
        <pc:chgData name="佳菜 伊藤" userId="c2733a56cd9e7635" providerId="LiveId" clId="{88658156-FE26-439D-BC88-5D2FA42B7D64}" dt="2024-07-23T04:43:07.101" v="2624" actId="20577"/>
        <pc:sldMkLst>
          <pc:docMk/>
          <pc:sldMk cId="394079108" sldId="1444"/>
        </pc:sldMkLst>
        <pc:graphicFrameChg chg="mod modGraphic">
          <ac:chgData name="佳菜 伊藤" userId="c2733a56cd9e7635" providerId="LiveId" clId="{88658156-FE26-439D-BC88-5D2FA42B7D64}" dt="2024-07-23T04:41:50.309" v="2491" actId="1076"/>
          <ac:graphicFrameMkLst>
            <pc:docMk/>
            <pc:sldMk cId="394079108" sldId="1444"/>
            <ac:graphicFrameMk id="3" creationId="{27E1B8FD-0713-1862-E3EC-E4D43907713B}"/>
          </ac:graphicFrameMkLst>
        </pc:graphicFrameChg>
        <pc:graphicFrameChg chg="mod modGraphic">
          <ac:chgData name="佳菜 伊藤" userId="c2733a56cd9e7635" providerId="LiveId" clId="{88658156-FE26-439D-BC88-5D2FA42B7D64}" dt="2024-07-23T04:42:29.477" v="2537"/>
          <ac:graphicFrameMkLst>
            <pc:docMk/>
            <pc:sldMk cId="394079108" sldId="1444"/>
            <ac:graphicFrameMk id="8" creationId="{7A69392F-9D73-DC9B-C1D1-3BF2BF1A1203}"/>
          </ac:graphicFrameMkLst>
        </pc:graphicFrameChg>
      </pc:sldChg>
      <pc:sldChg chg="modSp mod modNotesTx">
        <pc:chgData name="佳菜 伊藤" userId="c2733a56cd9e7635" providerId="LiveId" clId="{88658156-FE26-439D-BC88-5D2FA42B7D64}" dt="2024-07-23T06:31:56.631" v="3388" actId="1076"/>
        <pc:sldMkLst>
          <pc:docMk/>
          <pc:sldMk cId="1589754303" sldId="1456"/>
        </pc:sldMkLst>
        <pc:spChg chg="mod">
          <ac:chgData name="佳菜 伊藤" userId="c2733a56cd9e7635" providerId="LiveId" clId="{88658156-FE26-439D-BC88-5D2FA42B7D64}" dt="2024-07-23T06:31:56.631" v="3388" actId="1076"/>
          <ac:spMkLst>
            <pc:docMk/>
            <pc:sldMk cId="1589754303" sldId="1456"/>
            <ac:spMk id="9" creationId="{AD00C795-3E47-A1B4-C999-C09F1EC6DC14}"/>
          </ac:spMkLst>
        </pc:spChg>
      </pc:sldChg>
      <pc:sldMasterChg chg="addSp delSp modSp mod addSldLayout delSldLayout modSldLayout">
        <pc:chgData name="佳菜 伊藤" userId="c2733a56cd9e7635" providerId="LiveId" clId="{88658156-FE26-439D-BC88-5D2FA42B7D64}" dt="2024-07-26T01:33:54.996" v="3523" actId="478"/>
        <pc:sldMasterMkLst>
          <pc:docMk/>
          <pc:sldMasterMk cId="255420705" sldId="2147483660"/>
        </pc:sldMasterMkLst>
        <pc:spChg chg="add del">
          <ac:chgData name="佳菜 伊藤" userId="c2733a56cd9e7635" providerId="LiveId" clId="{88658156-FE26-439D-BC88-5D2FA42B7D64}" dt="2024-07-26T01:33:36.864" v="3516" actId="478"/>
          <ac:spMkLst>
            <pc:docMk/>
            <pc:sldMasterMk cId="255420705" sldId="2147483660"/>
            <ac:spMk id="4" creationId="{00000000-0000-0000-0000-000000000000}"/>
          </ac:spMkLst>
        </pc:spChg>
        <pc:spChg chg="add mod">
          <ac:chgData name="佳菜 伊藤" userId="c2733a56cd9e7635" providerId="LiveId" clId="{88658156-FE26-439D-BC88-5D2FA42B7D64}" dt="2024-07-26T01:33:15.769" v="3507"/>
          <ac:spMkLst>
            <pc:docMk/>
            <pc:sldMasterMk cId="255420705" sldId="2147483660"/>
            <ac:spMk id="7" creationId="{EEE5F313-E3B5-5203-C905-197C36898917}"/>
          </ac:spMkLst>
        </pc:spChg>
        <pc:spChg chg="add del mod">
          <ac:chgData name="佳菜 伊藤" userId="c2733a56cd9e7635" providerId="LiveId" clId="{88658156-FE26-439D-BC88-5D2FA42B7D64}" dt="2024-07-26T01:33:37.710" v="3517" actId="478"/>
          <ac:spMkLst>
            <pc:docMk/>
            <pc:sldMasterMk cId="255420705" sldId="2147483660"/>
            <ac:spMk id="8" creationId="{29C01EB7-7332-174D-FE14-A36DA0721D4E}"/>
          </ac:spMkLst>
        </pc:spChg>
        <pc:spChg chg="add mod">
          <ac:chgData name="佳菜 伊藤" userId="c2733a56cd9e7635" providerId="LiveId" clId="{88658156-FE26-439D-BC88-5D2FA42B7D64}" dt="2024-07-26T01:33:43.422" v="3520" actId="14100"/>
          <ac:spMkLst>
            <pc:docMk/>
            <pc:sldMasterMk cId="255420705" sldId="2147483660"/>
            <ac:spMk id="9" creationId="{504DE8A7-45AE-991C-5D54-C69AA0E5318A}"/>
          </ac:spMkLst>
        </pc:spChg>
        <pc:sldLayoutChg chg="delSp modSp mod">
          <pc:chgData name="佳菜 伊藤" userId="c2733a56cd9e7635" providerId="LiveId" clId="{88658156-FE26-439D-BC88-5D2FA42B7D64}" dt="2024-07-26T01:33:54.996" v="3523" actId="478"/>
          <pc:sldLayoutMkLst>
            <pc:docMk/>
            <pc:sldMasterMk cId="255420705" sldId="2147483660"/>
            <pc:sldLayoutMk cId="688260097" sldId="2147483661"/>
          </pc:sldLayoutMkLst>
          <pc:spChg chg="del mod ord">
            <ac:chgData name="佳菜 伊藤" userId="c2733a56cd9e7635" providerId="LiveId" clId="{88658156-FE26-439D-BC88-5D2FA42B7D64}" dt="2024-07-26T01:33:54.996" v="3523" actId="478"/>
            <ac:spMkLst>
              <pc:docMk/>
              <pc:sldMasterMk cId="255420705" sldId="2147483660"/>
              <pc:sldLayoutMk cId="688260097" sldId="2147483661"/>
              <ac:spMk id="4" creationId="{00000000-0000-0000-0000-000000000000}"/>
            </ac:spMkLst>
          </pc:spChg>
        </pc:sldLayoutChg>
        <pc:sldLayoutChg chg="new del mod">
          <pc:chgData name="佳菜 伊藤" userId="c2733a56cd9e7635" providerId="LiveId" clId="{88658156-FE26-439D-BC88-5D2FA42B7D64}" dt="2024-07-26T01:33:50.911" v="3522" actId="2696"/>
          <pc:sldLayoutMkLst>
            <pc:docMk/>
            <pc:sldMasterMk cId="255420705" sldId="2147483660"/>
            <pc:sldLayoutMk cId="2294790831" sldId="2147483699"/>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列1</c:v>
                </c:pt>
              </c:strCache>
            </c:strRef>
          </c:tx>
          <c:dPt>
            <c:idx val="0"/>
            <c:bubble3D val="0"/>
            <c:spPr>
              <a:solidFill>
                <a:schemeClr val="tx1">
                  <a:lumMod val="50000"/>
                </a:schemeClr>
              </a:solidFill>
              <a:ln w="18927">
                <a:solidFill>
                  <a:schemeClr val="lt1"/>
                </a:solidFill>
              </a:ln>
              <a:effectLst/>
            </c:spPr>
            <c:extLst>
              <c:ext xmlns:c16="http://schemas.microsoft.com/office/drawing/2014/chart" uri="{C3380CC4-5D6E-409C-BE32-E72D297353CC}">
                <c16:uniqueId val="{00000001-89E5-4A61-984A-BA8F9133858A}"/>
              </c:ext>
            </c:extLst>
          </c:dPt>
          <c:dPt>
            <c:idx val="1"/>
            <c:bubble3D val="0"/>
            <c:spPr>
              <a:solidFill>
                <a:srgbClr val="BD736B"/>
              </a:solidFill>
              <a:ln w="18927">
                <a:solidFill>
                  <a:schemeClr val="lt1"/>
                </a:solidFill>
              </a:ln>
              <a:effectLst/>
            </c:spPr>
            <c:extLst>
              <c:ext xmlns:c16="http://schemas.microsoft.com/office/drawing/2014/chart" uri="{C3380CC4-5D6E-409C-BE32-E72D297353CC}">
                <c16:uniqueId val="{00000003-89E5-4A61-984A-BA8F9133858A}"/>
              </c:ext>
            </c:extLst>
          </c:dPt>
          <c:cat>
            <c:strRef>
              <c:f>Sheet1!$A$2:$A$3</c:f>
              <c:strCache>
                <c:ptCount val="2"/>
                <c:pt idx="1">
                  <c:v>第 2 四半期</c:v>
                </c:pt>
              </c:strCache>
            </c:strRef>
          </c:cat>
          <c:val>
            <c:numRef>
              <c:f>Sheet1!$B$2:$B$3</c:f>
              <c:numCache>
                <c:formatCode>General</c:formatCode>
                <c:ptCount val="2"/>
                <c:pt idx="0">
                  <c:v>734048</c:v>
                </c:pt>
                <c:pt idx="1">
                  <c:v>11280</c:v>
                </c:pt>
              </c:numCache>
            </c:numRef>
          </c:val>
          <c:extLst>
            <c:ext xmlns:c16="http://schemas.microsoft.com/office/drawing/2014/chart" uri="{C3380CC4-5D6E-409C-BE32-E72D297353CC}">
              <c16:uniqueId val="{00000004-89E5-4A61-984A-BA8F9133858A}"/>
            </c:ext>
          </c:extLst>
        </c:ser>
        <c:dLbls>
          <c:showLegendKey val="0"/>
          <c:showVal val="0"/>
          <c:showCatName val="0"/>
          <c:showSerName val="0"/>
          <c:showPercent val="0"/>
          <c:showBubbleSize val="0"/>
          <c:showLeaderLines val="1"/>
        </c:dLbls>
        <c:firstSliceAng val="0"/>
      </c:pieChart>
      <c:spPr>
        <a:noFill/>
        <a:ln w="25346">
          <a:noFill/>
        </a:ln>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latin typeface="メイリオ" panose="020B0604030504040204" pitchFamily="50" charset="-128"/>
                <a:ea typeface="メイリオ" panose="020B0604030504040204" pitchFamily="50" charset="-128"/>
              </a:rPr>
              <a:t>酒類自動販売機の設置台数の推移</a:t>
            </a:r>
            <a:r>
              <a:rPr lang="ja-JP" altLang="en-US" sz="1200" dirty="0">
                <a:latin typeface="メイリオ" panose="020B0604030504040204" pitchFamily="50" charset="-128"/>
                <a:ea typeface="メイリオ" panose="020B0604030504040204" pitchFamily="50" charset="-128"/>
              </a:rPr>
              <a:t>（単位：千台）</a:t>
            </a:r>
            <a:endParaRPr lang="en-US" altLang="ja-JP" dirty="0">
              <a:latin typeface="メイリオ" panose="020B0604030504040204" pitchFamily="50" charset="-128"/>
              <a:ea typeface="メイリオ" panose="020B0604030504040204" pitchFamily="50" charset="-128"/>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列1</c:v>
                </c:pt>
              </c:strCache>
            </c:strRef>
          </c:tx>
          <c:spPr>
            <a:solidFill>
              <a:schemeClr val="accent1"/>
            </a:solidFill>
            <a:ln>
              <a:noFill/>
            </a:ln>
            <a:effectLst/>
          </c:spPr>
          <c:invertIfNegative val="0"/>
          <c:cat>
            <c:strRef>
              <c:f>Sheet1!$A$2:$A$10</c:f>
              <c:strCache>
                <c:ptCount val="9"/>
                <c:pt idx="0">
                  <c:v>H8.3</c:v>
                </c:pt>
                <c:pt idx="1">
                  <c:v>H12.5</c:v>
                </c:pt>
                <c:pt idx="2">
                  <c:v>H17.4</c:v>
                </c:pt>
                <c:pt idx="3">
                  <c:v>H22.4</c:v>
                </c:pt>
                <c:pt idx="4">
                  <c:v>H27.4</c:v>
                </c:pt>
                <c:pt idx="5">
                  <c:v>R2.4</c:v>
                </c:pt>
                <c:pt idx="6">
                  <c:v>R3.4</c:v>
                </c:pt>
                <c:pt idx="7">
                  <c:v>R4.4</c:v>
                </c:pt>
                <c:pt idx="8">
                  <c:v>R5.4</c:v>
                </c:pt>
              </c:strCache>
            </c:strRef>
          </c:cat>
          <c:val>
            <c:numRef>
              <c:f>Sheet1!$B$2:$B$10</c:f>
              <c:numCache>
                <c:formatCode>General</c:formatCode>
                <c:ptCount val="9"/>
                <c:pt idx="0">
                  <c:v>185.8</c:v>
                </c:pt>
                <c:pt idx="1">
                  <c:v>124.4</c:v>
                </c:pt>
                <c:pt idx="2">
                  <c:v>49.1</c:v>
                </c:pt>
                <c:pt idx="3">
                  <c:v>29.2</c:v>
                </c:pt>
                <c:pt idx="4">
                  <c:v>19.5</c:v>
                </c:pt>
                <c:pt idx="5">
                  <c:v>13</c:v>
                </c:pt>
                <c:pt idx="6">
                  <c:v>12.1</c:v>
                </c:pt>
                <c:pt idx="7">
                  <c:v>11.5</c:v>
                </c:pt>
                <c:pt idx="8">
                  <c:v>10.199999999999999</c:v>
                </c:pt>
              </c:numCache>
            </c:numRef>
          </c:val>
          <c:extLst>
            <c:ext xmlns:c16="http://schemas.microsoft.com/office/drawing/2014/chart" uri="{C3380CC4-5D6E-409C-BE32-E72D297353CC}">
              <c16:uniqueId val="{00000000-BAEB-4988-AF88-692802051089}"/>
            </c:ext>
          </c:extLst>
        </c:ser>
        <c:dLbls>
          <c:showLegendKey val="0"/>
          <c:showVal val="0"/>
          <c:showCatName val="0"/>
          <c:showSerName val="0"/>
          <c:showPercent val="0"/>
          <c:showBubbleSize val="0"/>
        </c:dLbls>
        <c:gapWidth val="219"/>
        <c:overlap val="-27"/>
        <c:axId val="1380869311"/>
        <c:axId val="660512863"/>
      </c:barChart>
      <c:catAx>
        <c:axId val="138086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60512863"/>
        <c:crosses val="autoZero"/>
        <c:auto val="1"/>
        <c:lblAlgn val="ctr"/>
        <c:lblOffset val="100"/>
        <c:noMultiLvlLbl val="0"/>
      </c:catAx>
      <c:valAx>
        <c:axId val="660512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80869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男性</c:v>
                </c:pt>
              </c:strCache>
            </c:strRef>
          </c:tx>
          <c:spPr>
            <a:ln w="28575" cap="rnd">
              <a:solidFill>
                <a:schemeClr val="accent1"/>
              </a:solidFill>
              <a:round/>
            </a:ln>
            <a:effectLst/>
          </c:spPr>
          <c:marker>
            <c:symbol val="circle"/>
            <c:size val="5"/>
            <c:spPr>
              <a:solidFill>
                <a:schemeClr val="accent1"/>
              </a:solidFill>
              <a:ln w="127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H28（2016）</c:v>
                </c:pt>
                <c:pt idx="1">
                  <c:v>H29（2017）</c:v>
                </c:pt>
                <c:pt idx="2">
                  <c:v>H30（2018）</c:v>
                </c:pt>
                <c:pt idx="3">
                  <c:v>R1（2019）</c:v>
                </c:pt>
                <c:pt idx="4">
                  <c:v>R2（2020）</c:v>
                </c:pt>
                <c:pt idx="5">
                  <c:v>R3（2021）</c:v>
                </c:pt>
                <c:pt idx="6">
                  <c:v>R4（2022）</c:v>
                </c:pt>
              </c:strCache>
            </c:strRef>
          </c:cat>
          <c:val>
            <c:numRef>
              <c:f>Sheet1!$B$2:$B$8</c:f>
              <c:numCache>
                <c:formatCode>#,##0</c:formatCode>
                <c:ptCount val="7"/>
                <c:pt idx="0">
                  <c:v>10337</c:v>
                </c:pt>
                <c:pt idx="1">
                  <c:v>10686</c:v>
                </c:pt>
                <c:pt idx="2">
                  <c:v>11107</c:v>
                </c:pt>
                <c:pt idx="3">
                  <c:v>11351</c:v>
                </c:pt>
                <c:pt idx="4">
                  <c:v>6801</c:v>
                </c:pt>
                <c:pt idx="5">
                  <c:v>5321</c:v>
                </c:pt>
                <c:pt idx="6">
                  <c:v>6645</c:v>
                </c:pt>
              </c:numCache>
            </c:numRef>
          </c:val>
          <c:smooth val="0"/>
          <c:extLst>
            <c:ext xmlns:c16="http://schemas.microsoft.com/office/drawing/2014/chart" uri="{C3380CC4-5D6E-409C-BE32-E72D297353CC}">
              <c16:uniqueId val="{00000000-5228-4ED8-9629-F3D870036934}"/>
            </c:ext>
          </c:extLst>
        </c:ser>
        <c:ser>
          <c:idx val="1"/>
          <c:order val="1"/>
          <c:tx>
            <c:strRef>
              <c:f>Sheet1!$C$1</c:f>
              <c:strCache>
                <c:ptCount val="1"/>
                <c:pt idx="0">
                  <c:v>女性</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H28（2016）</c:v>
                </c:pt>
                <c:pt idx="1">
                  <c:v>H29（2017）</c:v>
                </c:pt>
                <c:pt idx="2">
                  <c:v>H30（2018）</c:v>
                </c:pt>
                <c:pt idx="3">
                  <c:v>R1（2019）</c:v>
                </c:pt>
                <c:pt idx="4">
                  <c:v>R2（2020）</c:v>
                </c:pt>
                <c:pt idx="5">
                  <c:v>R3（2021）</c:v>
                </c:pt>
                <c:pt idx="6">
                  <c:v>R4（2022）</c:v>
                </c:pt>
              </c:strCache>
            </c:strRef>
          </c:cat>
          <c:val>
            <c:numRef>
              <c:f>Sheet1!$C$2:$C$8</c:f>
              <c:numCache>
                <c:formatCode>#,##0</c:formatCode>
                <c:ptCount val="7"/>
                <c:pt idx="0">
                  <c:v>5801</c:v>
                </c:pt>
                <c:pt idx="1">
                  <c:v>6225</c:v>
                </c:pt>
                <c:pt idx="2">
                  <c:v>6648</c:v>
                </c:pt>
                <c:pt idx="3">
                  <c:v>6861</c:v>
                </c:pt>
                <c:pt idx="4">
                  <c:v>4490</c:v>
                </c:pt>
                <c:pt idx="5">
                  <c:v>3630</c:v>
                </c:pt>
                <c:pt idx="6">
                  <c:v>4909</c:v>
                </c:pt>
              </c:numCache>
            </c:numRef>
          </c:val>
          <c:smooth val="0"/>
          <c:extLst>
            <c:ext xmlns:c16="http://schemas.microsoft.com/office/drawing/2014/chart" uri="{C3380CC4-5D6E-409C-BE32-E72D297353CC}">
              <c16:uniqueId val="{00000003-5228-4ED8-9629-F3D870036934}"/>
            </c:ext>
          </c:extLst>
        </c:ser>
        <c:ser>
          <c:idx val="2"/>
          <c:order val="2"/>
          <c:tx>
            <c:strRef>
              <c:f>Sheet1!$D$1</c:f>
              <c:strCache>
                <c:ptCount val="1"/>
                <c:pt idx="0">
                  <c:v>合計</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H28（2016）</c:v>
                </c:pt>
                <c:pt idx="1">
                  <c:v>H29（2017）</c:v>
                </c:pt>
                <c:pt idx="2">
                  <c:v>H30（2018）</c:v>
                </c:pt>
                <c:pt idx="3">
                  <c:v>R1（2019）</c:v>
                </c:pt>
                <c:pt idx="4">
                  <c:v>R2（2020）</c:v>
                </c:pt>
                <c:pt idx="5">
                  <c:v>R3（2021）</c:v>
                </c:pt>
                <c:pt idx="6">
                  <c:v>R4（2022）</c:v>
                </c:pt>
              </c:strCache>
            </c:strRef>
          </c:cat>
          <c:val>
            <c:numRef>
              <c:f>Sheet1!$D$2:$D$8</c:f>
              <c:numCache>
                <c:formatCode>#,##0</c:formatCode>
                <c:ptCount val="7"/>
                <c:pt idx="0">
                  <c:v>16138</c:v>
                </c:pt>
                <c:pt idx="1">
                  <c:v>16911</c:v>
                </c:pt>
                <c:pt idx="2">
                  <c:v>17755</c:v>
                </c:pt>
                <c:pt idx="3">
                  <c:v>18212</c:v>
                </c:pt>
                <c:pt idx="4">
                  <c:v>11291</c:v>
                </c:pt>
                <c:pt idx="5">
                  <c:v>8951</c:v>
                </c:pt>
                <c:pt idx="6">
                  <c:v>11554</c:v>
                </c:pt>
              </c:numCache>
            </c:numRef>
          </c:val>
          <c:smooth val="0"/>
          <c:extLst>
            <c:ext xmlns:c16="http://schemas.microsoft.com/office/drawing/2014/chart" uri="{C3380CC4-5D6E-409C-BE32-E72D297353CC}">
              <c16:uniqueId val="{00000004-5228-4ED8-9629-F3D870036934}"/>
            </c:ext>
          </c:extLst>
        </c:ser>
        <c:dLbls>
          <c:showLegendKey val="0"/>
          <c:showVal val="0"/>
          <c:showCatName val="0"/>
          <c:showSerName val="0"/>
          <c:showPercent val="0"/>
          <c:showBubbleSize val="0"/>
        </c:dLbls>
        <c:marker val="1"/>
        <c:smooth val="0"/>
        <c:axId val="1767856383"/>
        <c:axId val="717545104"/>
      </c:lineChart>
      <c:catAx>
        <c:axId val="176785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17545104"/>
        <c:crosses val="autoZero"/>
        <c:auto val="1"/>
        <c:lblAlgn val="ctr"/>
        <c:lblOffset val="100"/>
        <c:noMultiLvlLbl val="0"/>
      </c:catAx>
      <c:valAx>
        <c:axId val="717545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767856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F7-4431-B994-B773C87A5B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F7-4431-B994-B773C87A5B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F7-4431-B994-B773C87A5B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F7-4431-B994-B773C87A5B5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F7-4431-B994-B773C87A5B5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4F7-4431-B994-B773C87A5B5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F7-4431-B994-B773C87A5B5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4F7-4431-B994-B773C87A5B54}"/>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19歳以下</c:v>
                </c:pt>
                <c:pt idx="1">
                  <c:v>20歳代</c:v>
                </c:pt>
                <c:pt idx="2">
                  <c:v>30歳代</c:v>
                </c:pt>
                <c:pt idx="3">
                  <c:v>40歳代</c:v>
                </c:pt>
                <c:pt idx="4">
                  <c:v>50歳代</c:v>
                </c:pt>
                <c:pt idx="5">
                  <c:v>60歳代</c:v>
                </c:pt>
                <c:pt idx="6">
                  <c:v>70歳代</c:v>
                </c:pt>
                <c:pt idx="7">
                  <c:v>80歳以上</c:v>
                </c:pt>
              </c:strCache>
            </c:strRef>
          </c:cat>
          <c:val>
            <c:numRef>
              <c:f>Sheet1!$B$2:$B$9</c:f>
              <c:numCache>
                <c:formatCode>General</c:formatCode>
                <c:ptCount val="8"/>
                <c:pt idx="0">
                  <c:v>2</c:v>
                </c:pt>
                <c:pt idx="1">
                  <c:v>60</c:v>
                </c:pt>
                <c:pt idx="2">
                  <c:v>60</c:v>
                </c:pt>
                <c:pt idx="3">
                  <c:v>75</c:v>
                </c:pt>
                <c:pt idx="4">
                  <c:v>113</c:v>
                </c:pt>
                <c:pt idx="5">
                  <c:v>111</c:v>
                </c:pt>
                <c:pt idx="6">
                  <c:v>84</c:v>
                </c:pt>
                <c:pt idx="7">
                  <c:v>29</c:v>
                </c:pt>
              </c:numCache>
            </c:numRef>
          </c:val>
          <c:extLst>
            <c:ext xmlns:c16="http://schemas.microsoft.com/office/drawing/2014/chart" uri="{C3380CC4-5D6E-409C-BE32-E72D297353CC}">
              <c16:uniqueId val="{00000000-90EC-4F52-A946-10CB68A0523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33" tIns="45716" rIns="91433" bIns="45716" rtlCol="0"/>
          <a:lstStyle>
            <a:lvl1pPr algn="r">
              <a:defRPr sz="1200"/>
            </a:lvl1pPr>
          </a:lstStyle>
          <a:p>
            <a:fld id="{8C9272DE-F2E0-4EAE-8BE3-9816422A085F}" type="datetimeFigureOut">
              <a:rPr kumimoji="1" lang="ja-JP" altLang="en-US" smtClean="0"/>
              <a:t>2024/12/5</a:t>
            </a:fld>
            <a:endParaRPr kumimoji="1" lang="ja-JP" altLang="en-US"/>
          </a:p>
        </p:txBody>
      </p:sp>
      <p:sp>
        <p:nvSpPr>
          <p:cNvPr id="4" name="スライド イメージ プレースホルダー 3"/>
          <p:cNvSpPr>
            <a:spLocks noGrp="1" noRot="1" noChangeAspect="1"/>
          </p:cNvSpPr>
          <p:nvPr>
            <p:ph type="sldImg" idx="2"/>
          </p:nvPr>
        </p:nvSpPr>
        <p:spPr>
          <a:xfrm>
            <a:off x="1147763" y="1231900"/>
            <a:ext cx="4440237" cy="3330575"/>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73577" y="4748166"/>
            <a:ext cx="5388610" cy="3884861"/>
          </a:xfrm>
          <a:prstGeom prst="rect">
            <a:avLst/>
          </a:prstGeom>
        </p:spPr>
        <p:txBody>
          <a:bodyPr vert="horz" lIns="91433" tIns="45716" rIns="91433" bIns="45716" rtlCol="0"/>
          <a:lstStyle/>
          <a:p>
            <a:pPr lvl="0"/>
            <a:r>
              <a:rPr kumimoji="1" lang="ja-JP" altLang="en-US" dirty="0"/>
              <a:t>マスター テキストの書式設定</a:t>
            </a:r>
          </a:p>
        </p:txBody>
      </p:sp>
      <p:sp>
        <p:nvSpPr>
          <p:cNvPr id="6" name="フッター プレースホルダー 5"/>
          <p:cNvSpPr>
            <a:spLocks noGrp="1"/>
          </p:cNvSpPr>
          <p:nvPr>
            <p:ph type="ftr" sz="quarter" idx="4"/>
          </p:nvPr>
        </p:nvSpPr>
        <p:spPr>
          <a:xfrm>
            <a:off x="0" y="9371287"/>
            <a:ext cx="2918831" cy="495028"/>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33" tIns="45716" rIns="91433" bIns="45716" rtlCol="0" anchor="b"/>
          <a:lstStyle>
            <a:lvl1pPr algn="r">
              <a:defRPr sz="1200"/>
            </a:lvl1pPr>
          </a:lstStyle>
          <a:p>
            <a:fld id="{3F3A23D5-9F0B-4833-98F1-4B4725CD44EE}" type="slidenum">
              <a:rPr kumimoji="1" lang="ja-JP" altLang="en-US" smtClean="0"/>
              <a:t>‹#›</a:t>
            </a:fld>
            <a:endParaRPr kumimoji="1" lang="ja-JP" altLang="en-US"/>
          </a:p>
        </p:txBody>
      </p:sp>
    </p:spTree>
    <p:extLst>
      <p:ext uri="{BB962C8B-B14F-4D97-AF65-F5344CB8AC3E}">
        <p14:creationId xmlns:p14="http://schemas.microsoft.com/office/powerpoint/2010/main" val="35123924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a:t>
            </a:fld>
            <a:endParaRPr kumimoji="1" lang="ja-JP" altLang="en-US"/>
          </a:p>
        </p:txBody>
      </p:sp>
    </p:spTree>
    <p:extLst>
      <p:ext uri="{BB962C8B-B14F-4D97-AF65-F5344CB8AC3E}">
        <p14:creationId xmlns:p14="http://schemas.microsoft.com/office/powerpoint/2010/main" val="11683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まず、１つ目の特性としては、「代表的な嗜好品であること」が挙げられます。 </a:t>
            </a:r>
            <a:endParaRPr lang="en-US" altLang="ja-JP" dirty="0"/>
          </a:p>
          <a:p>
            <a:endParaRPr lang="en-US" altLang="ja-JP" dirty="0"/>
          </a:p>
          <a:p>
            <a:r>
              <a:rPr lang="ja-JP" altLang="en-US" dirty="0"/>
              <a:t>タバコ、コーヒーなど、酒類以外の嗜好品も数多くありますが、昔から酒類は様々な嗜好品の中でも多くの消費者の方に選択されているものといえるでしょう。</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a:t>
            </a:fld>
            <a:endParaRPr kumimoji="1" lang="ja-JP" altLang="en-US"/>
          </a:p>
        </p:txBody>
      </p:sp>
    </p:spTree>
    <p:extLst>
      <p:ext uri="{BB962C8B-B14F-4D97-AF65-F5344CB8AC3E}">
        <p14:creationId xmlns:p14="http://schemas.microsoft.com/office/powerpoint/2010/main" val="28239342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次に独占禁止法等に関する法令の説明に進みます。 </a:t>
            </a:r>
            <a:endParaRPr lang="en-US" altLang="ja-JP" dirty="0"/>
          </a:p>
          <a:p>
            <a:r>
              <a:rPr lang="ja-JP" altLang="en-US" dirty="0"/>
              <a:t>テキストの </a:t>
            </a:r>
            <a:r>
              <a:rPr lang="en-US" altLang="ja-JP" dirty="0"/>
              <a:t>81</a:t>
            </a:r>
            <a:r>
              <a:rPr lang="ja-JP" altLang="en-US" dirty="0"/>
              <a:t>ページをお開きください。 </a:t>
            </a:r>
            <a:endParaRPr lang="en-US" altLang="ja-JP" dirty="0"/>
          </a:p>
          <a:p>
            <a:r>
              <a:rPr lang="ja-JP" altLang="en-US" dirty="0"/>
              <a:t>ここでは、不当廉売等を禁止している独占禁止法、景品類の総額などを規定している 景品表示法、そして業界の自主的なルールとして設けられている公正競争規約などについて説明します。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100</a:t>
            </a:fld>
            <a:endParaRPr kumimoji="1" lang="ja-JP" altLang="en-US"/>
          </a:p>
        </p:txBody>
      </p:sp>
    </p:spTree>
    <p:extLst>
      <p:ext uri="{BB962C8B-B14F-4D97-AF65-F5344CB8AC3E}">
        <p14:creationId xmlns:p14="http://schemas.microsoft.com/office/powerpoint/2010/main" val="29266365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82</a:t>
            </a:r>
            <a:r>
              <a:rPr lang="ja-JP" altLang="en-US" dirty="0"/>
              <a:t>ページの「１ 私的独占の禁止及び公正取引の確保に関する法律」、いわゆる「独占禁止法」について説明します。 </a:t>
            </a:r>
            <a:endParaRPr lang="en-US" altLang="ja-JP" dirty="0"/>
          </a:p>
          <a:p>
            <a:endParaRPr lang="en-US" altLang="ja-JP" dirty="0"/>
          </a:p>
          <a:p>
            <a:pPr algn="l"/>
            <a:r>
              <a:rPr lang="ja-JP" altLang="en-US" sz="1200" dirty="0">
                <a:latin typeface="MS-Gothic"/>
              </a:rPr>
              <a:t>独占禁止法においては、私的独占やカルテル、入札談合などの不当な取引制限、不公正な取引方法など、自由な競争の制限につながるような行為、競争の基盤を侵害するような行為等を禁止し、企業が公正で自由な競争を行うことを促進することにより、一般消費者の利益を確保しようとしています。</a:t>
            </a:r>
            <a:endParaRPr lang="en-US" altLang="ja-JP" sz="1200" dirty="0">
              <a:latin typeface="MS-Gothic"/>
            </a:endParaRPr>
          </a:p>
          <a:p>
            <a:pPr algn="l"/>
            <a:r>
              <a:rPr lang="ja-JP" altLang="en-US" sz="1200" dirty="0">
                <a:latin typeface="MS-Gothic"/>
              </a:rPr>
              <a:t>皆様もご存知のとおり、単なる安売りを規制しようとするものではありません。</a:t>
            </a:r>
            <a:endParaRPr kumimoji="1" lang="ja-JP" altLang="en-US" sz="12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101</a:t>
            </a:fld>
            <a:endParaRPr kumimoji="1" lang="ja-JP" altLang="en-US"/>
          </a:p>
        </p:txBody>
      </p:sp>
    </p:spTree>
    <p:extLst>
      <p:ext uri="{BB962C8B-B14F-4D97-AF65-F5344CB8AC3E}">
        <p14:creationId xmlns:p14="http://schemas.microsoft.com/office/powerpoint/2010/main" val="14126929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どのような行為が「不公正な取引方法」に該当するかは、公正取引委員会の告示で規定されています。 </a:t>
            </a:r>
            <a:endParaRPr lang="en-US" altLang="ja-JP" dirty="0"/>
          </a:p>
          <a:p>
            <a:r>
              <a:rPr lang="ja-JP" altLang="en-US" dirty="0"/>
              <a:t>このうち、酒類業界で特に問題視されているのは、「差別対価」、「不当廉売」、「優越的地位の濫用」の３つです。</a:t>
            </a:r>
            <a:endParaRPr lang="en-US" altLang="ja-JP" dirty="0"/>
          </a:p>
          <a:p>
            <a:endParaRPr lang="en-US" altLang="ja-JP" dirty="0"/>
          </a:p>
          <a:p>
            <a:pPr defTabSz="963533">
              <a:spcBef>
                <a:spcPct val="0"/>
              </a:spcBef>
            </a:pPr>
            <a:r>
              <a:rPr lang="ja-JP" altLang="en-US" dirty="0"/>
              <a:t>差別対価は、例えば卸売業者などが、ＡとＢの小売先に対し、不当な差を設けること</a:t>
            </a:r>
            <a:endParaRPr lang="en-US" altLang="ja-JP" dirty="0"/>
          </a:p>
          <a:p>
            <a:pPr defTabSz="963533">
              <a:spcBef>
                <a:spcPct val="0"/>
              </a:spcBef>
            </a:pPr>
            <a:r>
              <a:rPr lang="ja-JP" altLang="en-US" dirty="0"/>
              <a:t>不当廉売は、原価割れ販売等、不当に低い対価で市場等に供給すること</a:t>
            </a:r>
            <a:endParaRPr lang="en-US" altLang="ja-JP" dirty="0"/>
          </a:p>
          <a:p>
            <a:pPr defTabSz="963533">
              <a:spcBef>
                <a:spcPct val="0"/>
              </a:spcBef>
            </a:pPr>
            <a:r>
              <a:rPr lang="ja-JP" altLang="en-US" dirty="0"/>
              <a:t>優越的地位の濫用は、バイイングパワーのある小売業者等が、その力を楯に、卸売業者等に対し不当な値引きを求める等</a:t>
            </a:r>
            <a:endParaRPr lang="en-US" altLang="ja-JP" dirty="0"/>
          </a:p>
          <a:p>
            <a:endParaRPr lang="en-US" altLang="ja-JP" dirty="0"/>
          </a:p>
          <a:p>
            <a:r>
              <a:rPr lang="ja-JP" altLang="en-US" dirty="0"/>
              <a:t>テキストの </a:t>
            </a:r>
            <a:r>
              <a:rPr lang="en-US" altLang="ja-JP" dirty="0"/>
              <a:t>134</a:t>
            </a:r>
            <a:r>
              <a:rPr lang="ja-JP" altLang="en-US" dirty="0"/>
              <a:t>ページ以降にそれぞれについての規定が掲載されています。 どの条文にも「正当な理由がないのに」とか「不当に」という言葉が入っているように、 その行為が直ちに違法となるのではなく、公正な競争を阻害するおそれがあるときに違法となります。 </a:t>
            </a:r>
            <a:endParaRPr lang="en-US" altLang="ja-JP" dirty="0"/>
          </a:p>
          <a:p>
            <a:endParaRPr kumimoji="1" lang="en-US" altLang="ja-JP" dirty="0"/>
          </a:p>
          <a:p>
            <a:r>
              <a:rPr lang="ja-JP" altLang="en-US" dirty="0"/>
              <a:t>また、独占禁止法については、不当廉売、差別対価、優越的地位の濫用などが課徴金の対象となっています。</a:t>
            </a:r>
            <a:r>
              <a:rPr lang="en-US" altLang="ja-JP" dirty="0"/>
              <a:t>83 </a:t>
            </a:r>
            <a:r>
              <a:rPr lang="ja-JP" altLang="en-US" dirty="0"/>
              <a:t>ページに課徴金制度についてまとめたものを掲載していますので、後ほどご参照ください。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102</a:t>
            </a:fld>
            <a:endParaRPr kumimoji="1" lang="ja-JP" altLang="en-US"/>
          </a:p>
        </p:txBody>
      </p:sp>
    </p:spTree>
    <p:extLst>
      <p:ext uri="{BB962C8B-B14F-4D97-AF65-F5344CB8AC3E}">
        <p14:creationId xmlns:p14="http://schemas.microsoft.com/office/powerpoint/2010/main" val="2923970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なお、</a:t>
            </a:r>
            <a:r>
              <a:rPr lang="en-US" altLang="ja-JP" dirty="0"/>
              <a:t>84 </a:t>
            </a:r>
            <a:r>
              <a:rPr lang="ja-JP" altLang="en-US" dirty="0"/>
              <a:t>ページ上部の</a:t>
            </a:r>
            <a:r>
              <a:rPr lang="en-US" altLang="ja-JP" dirty="0"/>
              <a:t>(4)</a:t>
            </a:r>
            <a:r>
              <a:rPr lang="ja-JP" altLang="en-US" dirty="0"/>
              <a:t>にあるとおり、</a:t>
            </a:r>
            <a:endParaRPr lang="en-US" altLang="ja-JP" dirty="0"/>
          </a:p>
          <a:p>
            <a:r>
              <a:rPr lang="ja-JP" altLang="en-US" dirty="0"/>
              <a:t>公正取引委員会においては、公正な競争の一層の確保を図るため、「不当廉売に関する独占禁止法上の考え方」、いわゆる「一般不当廉売ガイドライン」を発出しています。 </a:t>
            </a:r>
            <a:endParaRPr lang="en-US" altLang="ja-JP" dirty="0"/>
          </a:p>
          <a:p>
            <a:r>
              <a:rPr lang="ja-JP" altLang="en-US" dirty="0"/>
              <a:t>また、「不当廉売」及び「差別対価」等に関しては、「酒類ガイドライン」を発出しています。物流センターの使用料、いわゆる「センターフィー」や、「ポイント」に ついての考え方が酒類ガイドラインに盛り込まれました。 ポイントを発行しているお店もあると思いますが、ポイントの提供条件や利用条件など によっては、値引きと判断されて、「不当廉売」などに該当してしまう場合もありますので、ご注意ください。 </a:t>
            </a:r>
            <a:endParaRPr lang="en-US" altLang="ja-JP" dirty="0"/>
          </a:p>
          <a:p>
            <a:endParaRPr lang="en-US" altLang="ja-JP" dirty="0"/>
          </a:p>
          <a:p>
            <a:pPr defTabSz="914324">
              <a:defRPr/>
            </a:pPr>
            <a:r>
              <a:rPr lang="ja-JP" altLang="en-US" dirty="0"/>
              <a:t>さらに、優越的地位の濫用についても課徴金の対象となったことから、平成 </a:t>
            </a:r>
            <a:r>
              <a:rPr lang="en-US" altLang="ja-JP" dirty="0"/>
              <a:t>22 </a:t>
            </a:r>
            <a:r>
              <a:rPr lang="ja-JP" altLang="en-US" dirty="0"/>
              <a:t>年 </a:t>
            </a:r>
            <a:r>
              <a:rPr lang="en-US" altLang="ja-JP" dirty="0"/>
              <a:t>11 </a:t>
            </a:r>
            <a:r>
              <a:rPr lang="ja-JP" altLang="en-US" dirty="0"/>
              <a:t>月に 「優越的地位の濫用に関する独占禁止法上の考え方」が策定されています。 各ガイドラインの概要を </a:t>
            </a:r>
            <a:r>
              <a:rPr lang="en-US" altLang="ja-JP" dirty="0"/>
              <a:t>84 </a:t>
            </a:r>
            <a:r>
              <a:rPr lang="ja-JP" altLang="en-US" dirty="0"/>
              <a:t>ページから </a:t>
            </a:r>
            <a:r>
              <a:rPr lang="en-US" altLang="ja-JP" dirty="0"/>
              <a:t>86 </a:t>
            </a:r>
            <a:r>
              <a:rPr lang="ja-JP" altLang="en-US" dirty="0"/>
              <a:t>ページに掲載していますので、一度ご確認ください。 </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103</a:t>
            </a:fld>
            <a:endParaRPr kumimoji="1" lang="ja-JP" altLang="en-US"/>
          </a:p>
        </p:txBody>
      </p:sp>
    </p:spTree>
    <p:extLst>
      <p:ext uri="{BB962C8B-B14F-4D97-AF65-F5344CB8AC3E}">
        <p14:creationId xmlns:p14="http://schemas.microsoft.com/office/powerpoint/2010/main" val="2942880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テキストにはございませんが、公正取引委員会が公表している不当廉売における注意件数の推移です。</a:t>
            </a:r>
            <a:endParaRPr lang="en-US" altLang="ja-JP" dirty="0"/>
          </a:p>
          <a:p>
            <a:r>
              <a:rPr lang="ja-JP" altLang="en-US" dirty="0"/>
              <a:t>酒類の不当廉売の注意件数は、長年全体の６割を占めてきました。平成</a:t>
            </a:r>
            <a:r>
              <a:rPr lang="en-US" altLang="ja-JP" dirty="0"/>
              <a:t>29</a:t>
            </a:r>
            <a:r>
              <a:rPr lang="ja-JP" altLang="en-US" dirty="0"/>
              <a:t>年以降、注意件数は大きく減少していますが、後ほど説明する★「酒類の公正な取引に関する基準」というお酒の価格の新たなルールができたことが理由です。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104</a:t>
            </a:fld>
            <a:endParaRPr kumimoji="1" lang="ja-JP" altLang="en-US"/>
          </a:p>
        </p:txBody>
      </p:sp>
    </p:spTree>
    <p:extLst>
      <p:ext uri="{BB962C8B-B14F-4D97-AF65-F5344CB8AC3E}">
        <p14:creationId xmlns:p14="http://schemas.microsoft.com/office/powerpoint/2010/main" val="11228093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続きまして、</a:t>
            </a:r>
            <a:r>
              <a:rPr lang="en-US" altLang="ja-JP" dirty="0"/>
              <a:t>93 </a:t>
            </a:r>
            <a:r>
              <a:rPr lang="ja-JP" altLang="en-US" dirty="0"/>
              <a:t>ページをご覧ください。 </a:t>
            </a:r>
            <a:endParaRPr lang="en-US" altLang="ja-JP" dirty="0"/>
          </a:p>
          <a:p>
            <a:r>
              <a:rPr lang="ja-JP" altLang="en-US" dirty="0"/>
              <a:t>酒類の価格については、独占禁止法以外にもあり、国税庁において平成 </a:t>
            </a:r>
            <a:r>
              <a:rPr lang="en-US" altLang="ja-JP" dirty="0"/>
              <a:t>18 </a:t>
            </a:r>
            <a:r>
              <a:rPr lang="ja-JP" altLang="en-US" dirty="0"/>
              <a:t>年に「酒類に関する公正な取引のための指針」が定められています。</a:t>
            </a:r>
            <a:endParaRPr lang="en-US" altLang="ja-JP" dirty="0"/>
          </a:p>
          <a:p>
            <a:r>
              <a:rPr lang="ja-JP" altLang="en-US" dirty="0"/>
              <a:t>指針において、酒類の価格は「仕入価格＋販管費（販売費・一般管理費）＋利潤」となる設定が合理的である旨、酒類をおとり商品とすることは不適切な慣行であり改善すべき等といった考え方が示されております。</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105</a:t>
            </a:fld>
            <a:endParaRPr kumimoji="1" lang="ja-JP" altLang="en-US"/>
          </a:p>
        </p:txBody>
      </p:sp>
    </p:spTree>
    <p:extLst>
      <p:ext uri="{BB962C8B-B14F-4D97-AF65-F5344CB8AC3E}">
        <p14:creationId xmlns:p14="http://schemas.microsoft.com/office/powerpoint/2010/main" val="35399372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テキストの</a:t>
            </a:r>
            <a:r>
              <a:rPr kumimoji="1" lang="en-US" altLang="ja-JP" dirty="0"/>
              <a:t>92</a:t>
            </a:r>
            <a:r>
              <a:rPr kumimoji="1" lang="ja-JP" altLang="en-US" dirty="0"/>
              <a:t>ページをご覧ください。</a:t>
            </a:r>
            <a:endParaRPr kumimoji="1" lang="en-US" altLang="ja-JP" dirty="0"/>
          </a:p>
          <a:p>
            <a:r>
              <a:rPr lang="ja-JP" altLang="en-US" dirty="0"/>
              <a:t>指針では、酒類における「合理的な価格の設定」などが示されていますが、先ほど独占禁止法で説明した通り、酒類の不当廉売事案の注意件数は全体の６割を占めるなど長く問題視されていました。</a:t>
            </a:r>
            <a:endParaRPr lang="en-US" altLang="ja-JP" dirty="0"/>
          </a:p>
          <a:p>
            <a:pPr eaLnBrk="1" hangingPunct="1">
              <a:spcBef>
                <a:spcPct val="0"/>
              </a:spcBef>
            </a:pPr>
            <a:endParaRPr lang="en-US" altLang="ja-JP" dirty="0"/>
          </a:p>
          <a:p>
            <a:pPr eaLnBrk="1" hangingPunct="1">
              <a:spcBef>
                <a:spcPct val="0"/>
              </a:spcBef>
            </a:pPr>
            <a:r>
              <a:rPr lang="ja-JP" altLang="en-US" dirty="0"/>
              <a:t>そのような背景や国際的な潮流もあり、平成</a:t>
            </a:r>
            <a:r>
              <a:rPr lang="en-US" altLang="ja-JP" dirty="0"/>
              <a:t>29</a:t>
            </a:r>
            <a:r>
              <a:rPr lang="ja-JP" altLang="en-US" dirty="0"/>
              <a:t>年に酒税法改正により「酒類の公正な取引に関する基準」が定められ、法律により酒類の価格のルールが作られました。</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106</a:t>
            </a:fld>
            <a:endParaRPr kumimoji="1" lang="ja-JP" altLang="en-US"/>
          </a:p>
        </p:txBody>
      </p:sp>
    </p:spTree>
    <p:extLst>
      <p:ext uri="{BB962C8B-B14F-4D97-AF65-F5344CB8AC3E}">
        <p14:creationId xmlns:p14="http://schemas.microsoft.com/office/powerpoint/2010/main" val="2311422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この基準は、酒類業者が遵守することにより、酒税の保全及び酒類の取引の円滑な運行を図ることを目的としております。</a:t>
            </a:r>
            <a:endParaRPr lang="en-US" altLang="ja-JP" dirty="0"/>
          </a:p>
          <a:p>
            <a:endParaRPr lang="en-US" altLang="ja-JP" dirty="0"/>
          </a:p>
          <a:p>
            <a:pPr eaLnBrk="1" hangingPunct="1">
              <a:spcBef>
                <a:spcPct val="0"/>
              </a:spcBef>
            </a:pPr>
            <a:r>
              <a:rPr lang="ja-JP" altLang="en-US" dirty="0"/>
              <a:t>酒類業者は次の①、②いずれにも該当する行為をしてはいけません。</a:t>
            </a:r>
            <a:endParaRPr lang="en-US" altLang="ja-JP" dirty="0"/>
          </a:p>
          <a:p>
            <a:pPr eaLnBrk="1" hangingPunct="1">
              <a:spcBef>
                <a:spcPct val="0"/>
              </a:spcBef>
            </a:pPr>
            <a:endParaRPr lang="en-US" altLang="ja-JP" dirty="0"/>
          </a:p>
          <a:p>
            <a:pPr eaLnBrk="1" hangingPunct="1">
              <a:spcBef>
                <a:spcPct val="0"/>
              </a:spcBef>
            </a:pPr>
            <a:r>
              <a:rPr lang="ja-JP" altLang="en-US" dirty="0"/>
              <a:t>①正当な理由なく、酒類を総販売原価を下回る価格で継続して販売すること。</a:t>
            </a:r>
            <a:endParaRPr lang="en-US" altLang="ja-JP" dirty="0"/>
          </a:p>
          <a:p>
            <a:pPr eaLnBrk="1" hangingPunct="1">
              <a:spcBef>
                <a:spcPct val="0"/>
              </a:spcBef>
            </a:pPr>
            <a:r>
              <a:rPr lang="ja-JP" altLang="en-US" dirty="0"/>
              <a:t>②自己又は他の酒類業者の酒類事業に相当程度の影響を及ぼすおそれがある取引を行うこと。</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107</a:t>
            </a:fld>
            <a:endParaRPr kumimoji="1" lang="ja-JP" altLang="en-US"/>
          </a:p>
        </p:txBody>
      </p:sp>
    </p:spTree>
    <p:extLst>
      <p:ext uri="{BB962C8B-B14F-4D97-AF65-F5344CB8AC3E}">
        <p14:creationId xmlns:p14="http://schemas.microsoft.com/office/powerpoint/2010/main" val="6905951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総販売原価について、用語の意味を説明いたします。</a:t>
            </a:r>
            <a:endParaRPr lang="en-US" altLang="ja-JP" dirty="0"/>
          </a:p>
          <a:p>
            <a:pPr eaLnBrk="1" hangingPunct="1">
              <a:spcBef>
                <a:spcPct val="0"/>
              </a:spcBef>
            </a:pPr>
            <a:r>
              <a:rPr lang="ja-JP" altLang="en-US" dirty="0"/>
              <a:t>総販売原価とは、仕入価格</a:t>
            </a:r>
            <a:r>
              <a:rPr lang="en-US" altLang="ja-JP" dirty="0"/>
              <a:t>+</a:t>
            </a:r>
            <a:r>
              <a:rPr lang="ja-JP" altLang="en-US" dirty="0"/>
              <a:t>販売費</a:t>
            </a:r>
            <a:r>
              <a:rPr lang="en-US" altLang="ja-JP" dirty="0"/>
              <a:t>+</a:t>
            </a:r>
            <a:r>
              <a:rPr lang="ja-JP" altLang="en-US" dirty="0"/>
              <a:t>一般管理費のことを言います。</a:t>
            </a:r>
            <a:endParaRPr lang="en-US" altLang="ja-JP" dirty="0"/>
          </a:p>
          <a:p>
            <a:pPr eaLnBrk="1" hangingPunct="1">
              <a:spcBef>
                <a:spcPct val="0"/>
              </a:spcBef>
            </a:pPr>
            <a:endParaRPr lang="en-US" altLang="ja-JP" dirty="0"/>
          </a:p>
          <a:p>
            <a:pPr eaLnBrk="1" hangingPunct="1">
              <a:spcBef>
                <a:spcPct val="0"/>
              </a:spcBef>
            </a:pPr>
            <a:r>
              <a:rPr lang="ja-JP" altLang="en-US" dirty="0"/>
              <a:t>年度末等の事後に額が判明するリベート、広告費や販売活動の補助として支払われるチラシ協賛金等は仕入れに係る値引きとみなされません。</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講師の方へ</a:t>
            </a:r>
            <a:r>
              <a:rPr lang="en-US" altLang="ja-JP" dirty="0"/>
              <a:t>】</a:t>
            </a:r>
          </a:p>
          <a:p>
            <a:pPr eaLnBrk="1" hangingPunct="1">
              <a:spcBef>
                <a:spcPct val="0"/>
              </a:spcBef>
            </a:pPr>
            <a:r>
              <a:rPr lang="ja-JP" altLang="en-US" dirty="0"/>
              <a:t>基準の見直しが行われ、平成</a:t>
            </a:r>
            <a:r>
              <a:rPr lang="en-US" altLang="ja-JP" dirty="0"/>
              <a:t>29</a:t>
            </a:r>
            <a:r>
              <a:rPr lang="ja-JP" altLang="en-US" dirty="0"/>
              <a:t>年６月の基準施行後の調査の中で問題点としてあがっていた、リベートと販管費配賦のさらなる明確化がなされました（令和４年６月１日施行）。</a:t>
            </a:r>
            <a:endParaRPr lang="en-US" altLang="ja-JP" dirty="0"/>
          </a:p>
          <a:p>
            <a:pPr eaLnBrk="1" hangingPunct="1">
              <a:spcBef>
                <a:spcPct val="0"/>
              </a:spcBef>
            </a:pPr>
            <a:r>
              <a:rPr lang="ja-JP" altLang="en-US" dirty="0"/>
              <a:t>詳細はテキストや国税庁ＨＰをご覧ください。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108</a:t>
            </a:fld>
            <a:endParaRPr kumimoji="1" lang="ja-JP" altLang="en-US"/>
          </a:p>
        </p:txBody>
      </p:sp>
    </p:spTree>
    <p:extLst>
      <p:ext uri="{BB962C8B-B14F-4D97-AF65-F5344CB8AC3E}">
        <p14:creationId xmlns:p14="http://schemas.microsoft.com/office/powerpoint/2010/main" val="2556609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（前ページと説明は同じです。説明しやすい方をご利用ください。）</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109</a:t>
            </a:fld>
            <a:endParaRPr kumimoji="1" lang="ja-JP" altLang="en-US"/>
          </a:p>
        </p:txBody>
      </p:sp>
    </p:spTree>
    <p:extLst>
      <p:ext uri="{BB962C8B-B14F-4D97-AF65-F5344CB8AC3E}">
        <p14:creationId xmlns:p14="http://schemas.microsoft.com/office/powerpoint/2010/main" val="409025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152660"/>
          </a:xfrm>
        </p:spPr>
        <p:txBody>
          <a:bodyPr/>
          <a:lstStyle/>
          <a:p>
            <a:r>
              <a:rPr lang="ja-JP" altLang="en-US" dirty="0"/>
              <a:t>２つ目の特性としては、「文化・伝統性を有すること」です。 </a:t>
            </a:r>
            <a:endParaRPr lang="en-US" altLang="ja-JP" dirty="0"/>
          </a:p>
          <a:p>
            <a:endParaRPr lang="en-US" altLang="ja-JP" dirty="0"/>
          </a:p>
          <a:p>
            <a:r>
              <a:rPr lang="ja-JP" altLang="en-US" dirty="0"/>
              <a:t>酒類はその国の「食文化」と関わりの深い飲料であり、かつては地域ごとに特色のある酒類が生産され、お祭りなどの日に飲むことで「飲酒文化」が育ち、また、家庭や地域社会による「飲酒教育」が行われていました。 </a:t>
            </a:r>
            <a:endParaRPr lang="en-US" altLang="ja-JP" dirty="0"/>
          </a:p>
          <a:p>
            <a:r>
              <a:rPr lang="ja-JP" altLang="en-US" dirty="0"/>
              <a:t>今後もこういった文化や伝統を認識することによって、無茶飲みやイッキ飲み、アルコ ール依存症などのアルコールに関する問題を抑止する効果が期待できるのではないでしょうか。 </a:t>
            </a:r>
            <a:endParaRPr lang="en-US" altLang="ja-JP" dirty="0"/>
          </a:p>
          <a:p>
            <a:endParaRPr kumimoji="1" lang="en-US" altLang="ja-JP" dirty="0"/>
          </a:p>
          <a:p>
            <a:pPr eaLnBrk="1" hangingPunct="1">
              <a:spcBef>
                <a:spcPct val="0"/>
              </a:spcBef>
            </a:pPr>
            <a:r>
              <a:rPr lang="en-US" altLang="ja-JP" dirty="0"/>
              <a:t>【</a:t>
            </a:r>
            <a:r>
              <a:rPr lang="ja-JP" altLang="en-US" dirty="0"/>
              <a:t>参考</a:t>
            </a:r>
            <a:r>
              <a:rPr lang="en-US" altLang="ja-JP" dirty="0"/>
              <a:t>】</a:t>
            </a:r>
          </a:p>
          <a:p>
            <a:pPr eaLnBrk="1" hangingPunct="1">
              <a:spcBef>
                <a:spcPct val="0"/>
              </a:spcBef>
            </a:pPr>
            <a:r>
              <a:rPr lang="ja-JP" altLang="en-US" dirty="0"/>
              <a:t>酒類の歴史ですが、</a:t>
            </a:r>
            <a:endParaRPr lang="en-US" altLang="ja-JP" dirty="0"/>
          </a:p>
          <a:p>
            <a:pPr eaLnBrk="1" hangingPunct="1">
              <a:spcBef>
                <a:spcPct val="0"/>
              </a:spcBef>
            </a:pPr>
            <a:r>
              <a:rPr lang="ja-JP" altLang="en-US" dirty="0"/>
              <a:t>日本酒は、</a:t>
            </a:r>
            <a:r>
              <a:rPr lang="en-US" altLang="ja-JP" dirty="0"/>
              <a:t>8</a:t>
            </a:r>
            <a:r>
              <a:rPr lang="ja-JP" altLang="en-US" dirty="0"/>
              <a:t>世紀頃（奈良時代）に製造方法が確立されていたと言われています。</a:t>
            </a:r>
            <a:endParaRPr lang="en-US" altLang="ja-JP" dirty="0"/>
          </a:p>
          <a:p>
            <a:pPr eaLnBrk="1" hangingPunct="1">
              <a:spcBef>
                <a:spcPct val="0"/>
              </a:spcBef>
            </a:pPr>
            <a:r>
              <a:rPr lang="ja-JP" altLang="en-US" dirty="0"/>
              <a:t>しかし、当時は庶民が自由に飲めるものではなく、祭礼・正月・慶事などの際に飲むものでした。</a:t>
            </a:r>
            <a:endParaRPr lang="en-US" altLang="ja-JP" dirty="0"/>
          </a:p>
          <a:p>
            <a:pPr eaLnBrk="1" hangingPunct="1">
              <a:spcBef>
                <a:spcPct val="0"/>
              </a:spcBef>
            </a:pPr>
            <a:r>
              <a:rPr lang="ja-JP" altLang="en-US" dirty="0"/>
              <a:t>現在でも、神前へのお供えや、結婚式の三三九度などに、その風習が残っています。</a:t>
            </a:r>
            <a:br>
              <a:rPr lang="ja-JP" altLang="en-US" dirty="0"/>
            </a:br>
            <a:r>
              <a:rPr lang="ja-JP" altLang="en-US" dirty="0"/>
              <a:t>一方、ワインが</a:t>
            </a:r>
            <a:r>
              <a:rPr lang="en-US" altLang="ja-JP" dirty="0"/>
              <a:t>16</a:t>
            </a:r>
            <a:r>
              <a:rPr lang="ja-JP" altLang="en-US" dirty="0"/>
              <a:t>世紀中ごろ、ビールが</a:t>
            </a:r>
            <a:r>
              <a:rPr lang="en-US" altLang="ja-JP" dirty="0"/>
              <a:t>18</a:t>
            </a:r>
            <a:r>
              <a:rPr lang="ja-JP" altLang="en-US" dirty="0"/>
              <a:t>世紀初めごろ、ウイスキーが</a:t>
            </a:r>
            <a:r>
              <a:rPr lang="en-US" altLang="ja-JP" dirty="0"/>
              <a:t>19</a:t>
            </a:r>
            <a:r>
              <a:rPr lang="ja-JP" altLang="en-US" dirty="0"/>
              <a:t>世紀中ごろに日本へ伝わったとされています。</a:t>
            </a:r>
            <a:endParaRPr lang="en-US" altLang="ja-JP" dirty="0"/>
          </a:p>
          <a:p>
            <a:pPr eaLnBrk="1" hangingPunct="1">
              <a:spcBef>
                <a:spcPct val="0"/>
              </a:spcBef>
            </a:pPr>
            <a:r>
              <a:rPr lang="ja-JP" altLang="en-US" dirty="0"/>
              <a:t>日本で初めてビールを飲んだ人をご存知でしょうか？江戸幕府</a:t>
            </a:r>
            <a:r>
              <a:rPr lang="en-US" altLang="ja-JP" dirty="0"/>
              <a:t>8</a:t>
            </a:r>
            <a:r>
              <a:rPr lang="ja-JP" altLang="en-US" dirty="0"/>
              <a:t>代将軍徳川吉宗だと言われています。</a:t>
            </a:r>
            <a:endParaRPr lang="en-US" altLang="ja-JP" dirty="0"/>
          </a:p>
          <a:p>
            <a:pPr eaLnBrk="1" hangingPunct="1">
              <a:spcBef>
                <a:spcPct val="0"/>
              </a:spcBef>
            </a:pPr>
            <a:r>
              <a:rPr lang="ja-JP" altLang="en-US" dirty="0"/>
              <a:t>杉田玄白が残した書物には、その感想が残っていて</a:t>
            </a:r>
            <a:endParaRPr lang="en-US" altLang="ja-JP" dirty="0"/>
          </a:p>
          <a:p>
            <a:pPr eaLnBrk="1" hangingPunct="1">
              <a:spcBef>
                <a:spcPct val="0"/>
              </a:spcBef>
            </a:pPr>
            <a:r>
              <a:rPr lang="ja-JP" altLang="en-US" dirty="0"/>
              <a:t>そこには「ビールを飲ませていただきましたが、思いのほかまずく、まったくおいしいものではありませんでした。」</a:t>
            </a:r>
            <a:endParaRPr lang="en-US" altLang="ja-JP" dirty="0"/>
          </a:p>
          <a:p>
            <a:pPr eaLnBrk="1" hangingPunct="1">
              <a:spcBef>
                <a:spcPct val="0"/>
              </a:spcBef>
            </a:pPr>
            <a:r>
              <a:rPr lang="ja-JP" altLang="en-US" dirty="0"/>
              <a:t>という意味のことが記されており、ビールの苦さは当時は不評を買ったようです。（</a:t>
            </a:r>
            <a:r>
              <a:rPr lang="en-US" altLang="ja-JP" dirty="0"/>
              <a:t>※</a:t>
            </a:r>
            <a:r>
              <a:rPr lang="ja-JP" altLang="en-US" dirty="0"/>
              <a:t>アサヒビール</a:t>
            </a:r>
            <a:r>
              <a:rPr lang="en-US" altLang="ja-JP" dirty="0"/>
              <a:t>HP</a:t>
            </a:r>
            <a:r>
              <a:rPr lang="ja-JP" altLang="en-US" dirty="0"/>
              <a:t>より</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a:t>
            </a:fld>
            <a:endParaRPr kumimoji="1" lang="ja-JP" altLang="en-US"/>
          </a:p>
        </p:txBody>
      </p:sp>
    </p:spTree>
    <p:extLst>
      <p:ext uri="{BB962C8B-B14F-4D97-AF65-F5344CB8AC3E}">
        <p14:creationId xmlns:p14="http://schemas.microsoft.com/office/powerpoint/2010/main" val="37906778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これら基準では、酒税の保全及び酒類の取引の円滑な運行を図ることを目的としています。</a:t>
            </a:r>
            <a:endParaRPr lang="en-US" altLang="ja-JP" dirty="0"/>
          </a:p>
          <a:p>
            <a:pPr eaLnBrk="1" hangingPunct="1">
              <a:spcBef>
                <a:spcPct val="0"/>
              </a:spcBef>
            </a:pPr>
            <a:r>
              <a:rPr lang="ja-JP" altLang="en-US" dirty="0"/>
              <a:t>この基準を遵守しない酒類業者に対しては、これを遵守するよう「指示」が行われることとされており、指示に従わない場合にはその旨を「公表」し、さらに酒税の円滑かつ適正な転嫁が阻害されるおそれがある場合には、★「命令」がなされます。命令にも従わなかった場合、罰金や免許の取り消しに至ることになりました。</a:t>
            </a:r>
            <a:endParaRPr lang="en-US" altLang="ja-JP" dirty="0"/>
          </a:p>
          <a:p>
            <a:endParaRPr lang="en-US" altLang="ja-JP" dirty="0"/>
          </a:p>
          <a:p>
            <a:r>
              <a:rPr lang="en-US" altLang="ja-JP" dirty="0"/>
              <a:t>105 </a:t>
            </a:r>
            <a:r>
              <a:rPr lang="ja-JP" altLang="en-US" dirty="0"/>
              <a:t>ページからは、国税庁における「酒類の取引状況等実態調査実施状況」を掲載して います。 </a:t>
            </a:r>
            <a:endParaRPr lang="en-US" altLang="ja-JP" dirty="0"/>
          </a:p>
          <a:p>
            <a:r>
              <a:rPr lang="en-US" altLang="ja-JP" dirty="0"/>
              <a:t>107 </a:t>
            </a:r>
            <a:r>
              <a:rPr lang="ja-JP" altLang="en-US" dirty="0"/>
              <a:t>ページ以降には、「酒類の公正な取引に関する基準」及び「酒類に関する公正な取引のための指針」に示された公正なルールに則していない具体的な事例を掲載しておりますので、是非ご一読いただき、公正な取引に取り組んでいただくようお願いします。 </a:t>
            </a:r>
            <a:endParaRPr lang="en-US" altLang="ja-JP" dirty="0"/>
          </a:p>
          <a:p>
            <a:r>
              <a:rPr lang="ja-JP" altLang="en-US" dirty="0"/>
              <a:t>なお、この内容については国税庁ホームページにも掲載されております。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110</a:t>
            </a:fld>
            <a:endParaRPr kumimoji="1" lang="ja-JP" altLang="en-US"/>
          </a:p>
        </p:txBody>
      </p:sp>
    </p:spTree>
    <p:extLst>
      <p:ext uri="{BB962C8B-B14F-4D97-AF65-F5344CB8AC3E}">
        <p14:creationId xmlns:p14="http://schemas.microsoft.com/office/powerpoint/2010/main" val="32972193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総販売原価についてのみご説明しましたが、その他の用語の意味は、ハンドブックにも掲載があるのでご覧ください。</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111</a:t>
            </a:fld>
            <a:endParaRPr kumimoji="1" lang="ja-JP" altLang="en-US"/>
          </a:p>
        </p:txBody>
      </p:sp>
    </p:spTree>
    <p:extLst>
      <p:ext uri="{BB962C8B-B14F-4D97-AF65-F5344CB8AC3E}">
        <p14:creationId xmlns:p14="http://schemas.microsoft.com/office/powerpoint/2010/main" val="663252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ページが戻りますが、</a:t>
            </a:r>
            <a:r>
              <a:rPr lang="en-US" altLang="ja-JP" dirty="0"/>
              <a:t>53 </a:t>
            </a:r>
            <a:r>
              <a:rPr lang="ja-JP" altLang="en-US" dirty="0"/>
              <a:t>ページをお開きください。 </a:t>
            </a:r>
            <a:endParaRPr lang="en-US" altLang="ja-JP" dirty="0"/>
          </a:p>
          <a:p>
            <a:r>
              <a:rPr lang="ja-JP" altLang="en-US" dirty="0"/>
              <a:t>ここには酒類販売管理協力員制度の概要を記載しています。 </a:t>
            </a:r>
            <a:endParaRPr lang="en-US" altLang="ja-JP" dirty="0"/>
          </a:p>
          <a:p>
            <a:r>
              <a:rPr lang="ja-JP" altLang="en-US" dirty="0"/>
              <a:t>酒類販売管理協力員は、一般の消費者の方から公募しており、全国各地の酒類販売場における表示（お酒コーナーパネル、区分陳列、標識等）や、店頭価格の状況を確認し、その状況などを税務署に連絡する業務を行っております。</a:t>
            </a:r>
            <a:endParaRPr lang="en-US" altLang="ja-JP" dirty="0"/>
          </a:p>
          <a:p>
            <a:r>
              <a:rPr lang="ja-JP" altLang="en-US" dirty="0"/>
              <a:t>表示やいま説明した酒類の価格のルールである基準等の順守をお願いいたします。 </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112</a:t>
            </a:fld>
            <a:endParaRPr kumimoji="1" lang="ja-JP" altLang="en-US"/>
          </a:p>
        </p:txBody>
      </p:sp>
    </p:spTree>
    <p:extLst>
      <p:ext uri="{BB962C8B-B14F-4D97-AF65-F5344CB8AC3E}">
        <p14:creationId xmlns:p14="http://schemas.microsoft.com/office/powerpoint/2010/main" val="12775611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次は、</a:t>
            </a:r>
            <a:r>
              <a:rPr lang="en-US" altLang="ja-JP" dirty="0"/>
              <a:t>87 </a:t>
            </a:r>
            <a:r>
              <a:rPr lang="ja-JP" altLang="en-US" dirty="0"/>
              <a:t>ページの「２ 不当景品類及び不当表示防止法」、いわゆる「景品表示法」で す。 </a:t>
            </a:r>
            <a:endParaRPr lang="en-US" altLang="ja-JP" dirty="0"/>
          </a:p>
          <a:p>
            <a:r>
              <a:rPr lang="ja-JP" altLang="en-US" dirty="0"/>
              <a:t>この法律の内容は、大きく分けて「景品類の制限及び禁止」と「不当な表示の禁止」の ２つです。</a:t>
            </a:r>
            <a:endParaRPr lang="en-US" altLang="ja-JP" dirty="0"/>
          </a:p>
          <a:p>
            <a:endParaRPr lang="en-US" altLang="ja-JP" dirty="0"/>
          </a:p>
          <a:p>
            <a:r>
              <a:rPr lang="ja-JP" altLang="en-US" dirty="0"/>
              <a:t>景品類には、イ、ロに記載されている通り、最高額や総額などに上限が設けられています。お店で景品類を提供される際はご注意ください。</a:t>
            </a:r>
            <a:endParaRPr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113</a:t>
            </a:fld>
            <a:endParaRPr kumimoji="1" lang="ja-JP" altLang="en-US"/>
          </a:p>
        </p:txBody>
      </p:sp>
    </p:spTree>
    <p:extLst>
      <p:ext uri="{BB962C8B-B14F-4D97-AF65-F5344CB8AC3E}">
        <p14:creationId xmlns:p14="http://schemas.microsoft.com/office/powerpoint/2010/main" val="3069251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総付景品、一般懸賞　とはご覧の通りです。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114</a:t>
            </a:fld>
            <a:endParaRPr kumimoji="1" lang="ja-JP" altLang="en-US"/>
          </a:p>
        </p:txBody>
      </p:sp>
    </p:spTree>
    <p:extLst>
      <p:ext uri="{BB962C8B-B14F-4D97-AF65-F5344CB8AC3E}">
        <p14:creationId xmlns:p14="http://schemas.microsoft.com/office/powerpoint/2010/main" val="23397683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88 </a:t>
            </a:r>
            <a:r>
              <a:rPr lang="ja-JP" altLang="en-US" dirty="0"/>
              <a:t>ページをお開きください。 </a:t>
            </a:r>
            <a:endParaRPr lang="en-US" altLang="ja-JP" dirty="0"/>
          </a:p>
          <a:p>
            <a:r>
              <a:rPr lang="ja-JP" altLang="en-US" dirty="0"/>
              <a:t>次に「不当な表示の禁止」について説明します。 商品又は役務の品質、規格その他の内容が、 </a:t>
            </a:r>
            <a:endParaRPr lang="en-US" altLang="ja-JP" dirty="0"/>
          </a:p>
          <a:p>
            <a:r>
              <a:rPr lang="ja-JP" altLang="en-US" dirty="0"/>
              <a:t>① 実際のもの又は他の事業者のものよりも著しく優良であると一般消費者に誤認さ れる表示 又は、 </a:t>
            </a:r>
            <a:endParaRPr lang="en-US" altLang="ja-JP" dirty="0"/>
          </a:p>
          <a:p>
            <a:r>
              <a:rPr lang="ja-JP" altLang="en-US" dirty="0"/>
              <a:t>② 価格その他の取引条件が実際のもの又は他の事業者のものよりも著しく有利であると一般消費者に誤認される表示 など、不当に顧客を誘引し、公正な競争を阻害するおそれがあると認められる表示は禁止されています。</a:t>
            </a:r>
            <a:endParaRPr lang="en-US" altLang="ja-JP" dirty="0"/>
          </a:p>
          <a:p>
            <a:r>
              <a:rPr lang="ja-JP" altLang="en-US" dirty="0"/>
              <a:t>これについて、酒類ではありませんが、ホテルや百貨店のメニュー表示などで、実際に使われていた食材と異なる表示が行われていた事例が大きな社会問題となり、これを受けて、不当表示を行った事業者に対する課徴金制度が導入されることとなりましたので、皆様も店頭で表示を行う際などには、注意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115</a:t>
            </a:fld>
            <a:endParaRPr kumimoji="1" lang="ja-JP" altLang="en-US"/>
          </a:p>
        </p:txBody>
      </p:sp>
    </p:spTree>
    <p:extLst>
      <p:ext uri="{BB962C8B-B14F-4D97-AF65-F5344CB8AC3E}">
        <p14:creationId xmlns:p14="http://schemas.microsoft.com/office/powerpoint/2010/main" val="22040771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具体例を示します。（テキストには掲載なし）</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116</a:t>
            </a:fld>
            <a:endParaRPr kumimoji="1" lang="ja-JP" altLang="en-US"/>
          </a:p>
        </p:txBody>
      </p:sp>
    </p:spTree>
    <p:extLst>
      <p:ext uri="{BB962C8B-B14F-4D97-AF65-F5344CB8AC3E}">
        <p14:creationId xmlns:p14="http://schemas.microsoft.com/office/powerpoint/2010/main" val="22647967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また、全国小売酒販組合中央会では、公正取引委員会の認定を受けて、広告・表示の方法などに関して業界ルールを定めています。</a:t>
            </a:r>
          </a:p>
          <a:p>
            <a:pPr eaLnBrk="1" hangingPunct="1">
              <a:spcBef>
                <a:spcPct val="0"/>
              </a:spcBef>
            </a:pPr>
            <a:endParaRPr lang="ja-JP" altLang="en-US" dirty="0"/>
          </a:p>
          <a:p>
            <a:pPr eaLnBrk="1" hangingPunct="1">
              <a:spcBef>
                <a:spcPct val="0"/>
              </a:spcBef>
            </a:pPr>
            <a:r>
              <a:rPr lang="ja-JP" altLang="en-US" dirty="0"/>
              <a:t>特に</a:t>
            </a:r>
            <a:r>
              <a:rPr lang="en-US" altLang="ja-JP" dirty="0"/>
              <a:t>4</a:t>
            </a:r>
            <a:r>
              <a:rPr lang="ja-JP" altLang="en-US" dirty="0"/>
              <a:t>ですが、規約に参加していない事業者には適用されませんが、規約の実施機関である全国小売酒販組合中央会は、</a:t>
            </a:r>
            <a:endParaRPr lang="en-US" altLang="ja-JP" dirty="0"/>
          </a:p>
          <a:p>
            <a:pPr eaLnBrk="1" hangingPunct="1">
              <a:spcBef>
                <a:spcPct val="0"/>
              </a:spcBef>
            </a:pPr>
            <a:r>
              <a:rPr lang="ja-JP" altLang="en-US" dirty="0"/>
              <a:t>不参加事業者による行為が規約の円滑な実施に支障をきたすと認めるときは、その旨を消費者庁に報告する等の措置をとることができます。</a:t>
            </a:r>
            <a:br>
              <a:rPr lang="ja-JP" altLang="en-US" dirty="0"/>
            </a:br>
            <a:endParaRPr lang="en-US" altLang="ja-JP" dirty="0"/>
          </a:p>
          <a:p>
            <a:pPr eaLnBrk="1" hangingPunct="1">
              <a:spcBef>
                <a:spcPct val="0"/>
              </a:spcBef>
            </a:pPr>
            <a:r>
              <a:rPr lang="ja-JP" altLang="en-US" dirty="0"/>
              <a:t>ここでは、概要の紹介となりますが組合に加入されていない方は、この際に組合へ加入をされて規約の遵守をお願いいたします。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117</a:t>
            </a:fld>
            <a:endParaRPr kumimoji="1" lang="ja-JP" altLang="en-US"/>
          </a:p>
        </p:txBody>
      </p:sp>
    </p:spTree>
    <p:extLst>
      <p:ext uri="{BB962C8B-B14F-4D97-AF65-F5344CB8AC3E}">
        <p14:creationId xmlns:p14="http://schemas.microsoft.com/office/powerpoint/2010/main" val="39333132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テキスト</a:t>
            </a:r>
            <a:r>
              <a:rPr lang="en-US" altLang="ja-JP" dirty="0"/>
              <a:t>110</a:t>
            </a:r>
            <a:r>
              <a:rPr lang="ja-JP" altLang="en-US" dirty="0"/>
              <a:t>ページをお開きください。</a:t>
            </a:r>
          </a:p>
          <a:p>
            <a:pPr eaLnBrk="1" hangingPunct="1">
              <a:spcBef>
                <a:spcPct val="0"/>
              </a:spcBef>
            </a:pPr>
            <a:r>
              <a:rPr lang="ja-JP" altLang="en-US" dirty="0"/>
              <a:t>ここでは主に、「資源有効利用促進法」と「容器包装リサイクル法」について説明をします。</a:t>
            </a:r>
          </a:p>
          <a:p>
            <a:pPr eaLnBrk="1" hangingPunct="1">
              <a:spcBef>
                <a:spcPct val="0"/>
              </a:spcBef>
            </a:pPr>
            <a:endParaRPr lang="ja-JP" altLang="en-US" dirty="0"/>
          </a:p>
          <a:p>
            <a:pPr eaLnBrk="1" hangingPunct="1">
              <a:spcBef>
                <a:spcPct val="0"/>
              </a:spcBef>
            </a:pPr>
            <a:r>
              <a:rPr lang="ja-JP" altLang="en-US" dirty="0"/>
              <a:t>「資源有効利用促進法」ではレジ袋などに「プラ」などの識別表示が必要なこと。</a:t>
            </a:r>
          </a:p>
          <a:p>
            <a:pPr eaLnBrk="1" hangingPunct="1">
              <a:spcBef>
                <a:spcPct val="0"/>
              </a:spcBef>
            </a:pPr>
            <a:r>
              <a:rPr lang="ja-JP" altLang="en-US" dirty="0"/>
              <a:t>「容器包装リサイクル法」では利用した容器包装に係る再商品化義務があることを学んでいただきます。</a:t>
            </a:r>
          </a:p>
          <a:p>
            <a:pPr eaLnBrk="1" hangingPunct="1">
              <a:spcBef>
                <a:spcPct val="0"/>
              </a:spcBef>
            </a:pPr>
            <a:endParaRPr lang="ja-JP" altLang="en-US" dirty="0"/>
          </a:p>
          <a:p>
            <a:pPr eaLnBrk="1" hangingPunct="1">
              <a:spcBef>
                <a:spcPct val="0"/>
              </a:spcBef>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118</a:t>
            </a:fld>
            <a:endParaRPr kumimoji="1" lang="ja-JP" altLang="en-US"/>
          </a:p>
        </p:txBody>
      </p:sp>
    </p:spTree>
    <p:extLst>
      <p:ext uri="{BB962C8B-B14F-4D97-AF65-F5344CB8AC3E}">
        <p14:creationId xmlns:p14="http://schemas.microsoft.com/office/powerpoint/2010/main" val="27516276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111 </a:t>
            </a:r>
            <a:r>
              <a:rPr lang="ja-JP" altLang="en-US" dirty="0"/>
              <a:t>ページをお開きください。 </a:t>
            </a:r>
            <a:endParaRPr lang="en-US" altLang="ja-JP" dirty="0"/>
          </a:p>
          <a:p>
            <a:r>
              <a:rPr lang="ja-JP" altLang="en-US" dirty="0"/>
              <a:t>まずは、「資源有効利用促進法」についてです。 この法律により、</a:t>
            </a:r>
            <a:r>
              <a:rPr lang="en-US" altLang="ja-JP" dirty="0"/>
              <a:t>(3)</a:t>
            </a:r>
            <a:r>
              <a:rPr lang="ja-JP" altLang="en-US" dirty="0"/>
              <a:t>の標題にありますとおり再生資源の利用を促進するために、ペッ トボトルやプラスチック、紙製容器包装に、その材質を表示することが義務付けられています。 </a:t>
            </a:r>
            <a:endParaRPr lang="en-US" altLang="ja-JP" dirty="0"/>
          </a:p>
          <a:p>
            <a:r>
              <a:rPr lang="ja-JP" altLang="en-US" dirty="0"/>
              <a:t>よって、酒類をレジ袋等に入れて販売する場合などは、無地の場合を除き、レジ袋等への材質識別表示が必要となります。</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119</a:t>
            </a:fld>
            <a:endParaRPr kumimoji="1" lang="ja-JP" altLang="en-US"/>
          </a:p>
        </p:txBody>
      </p:sp>
    </p:spTree>
    <p:extLst>
      <p:ext uri="{BB962C8B-B14F-4D97-AF65-F5344CB8AC3E}">
        <p14:creationId xmlns:p14="http://schemas.microsoft.com/office/powerpoint/2010/main" val="394439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t>※</a:t>
            </a:r>
            <a:r>
              <a:rPr lang="ja-JP" altLang="en-US" dirty="0"/>
              <a:t>省略可（</a:t>
            </a:r>
            <a:r>
              <a:rPr lang="en-US" altLang="ja-JP" dirty="0"/>
              <a:t>R6.12.4</a:t>
            </a:r>
            <a:r>
              <a:rPr lang="ja-JP" altLang="en-US" dirty="0"/>
              <a:t>追加）</a:t>
            </a:r>
            <a:r>
              <a:rPr lang="en-US" altLang="ja-JP" dirty="0"/>
              <a:t>※</a:t>
            </a:r>
          </a:p>
          <a:p>
            <a:pPr marL="0" indent="0">
              <a:buNone/>
            </a:pPr>
            <a:endParaRPr lang="en-US" altLang="ja-JP" dirty="0"/>
          </a:p>
          <a:p>
            <a:pPr marL="0" indent="0">
              <a:buNone/>
            </a:pPr>
            <a:r>
              <a:rPr lang="ja-JP" altLang="en-US" dirty="0"/>
              <a:t>令和</a:t>
            </a:r>
            <a:r>
              <a:rPr lang="en-US" altLang="ja-JP" dirty="0"/>
              <a:t>6</a:t>
            </a:r>
            <a:r>
              <a:rPr lang="ja-JP" altLang="en-US" dirty="0"/>
              <a:t>（</a:t>
            </a:r>
            <a:r>
              <a:rPr lang="en-US" altLang="ja-JP" dirty="0"/>
              <a:t>2024</a:t>
            </a:r>
            <a:r>
              <a:rPr lang="ja-JP" altLang="en-US" dirty="0"/>
              <a:t>）年</a:t>
            </a:r>
            <a:r>
              <a:rPr lang="en-US" altLang="ja-JP" dirty="0"/>
              <a:t>12</a:t>
            </a:r>
            <a:r>
              <a:rPr lang="ja-JP" altLang="en-US" dirty="0"/>
              <a:t>月４日　日本酒、焼酎等の「伝統的酒造り」のユネスコ無形文化遺産登録が全会一致で決定しました。</a:t>
            </a:r>
            <a:endParaRPr lang="en-US" altLang="ja-JP" dirty="0"/>
          </a:p>
          <a:p>
            <a:pPr marL="0" indent="0">
              <a:buNone/>
            </a:pPr>
            <a:r>
              <a:rPr lang="ja-JP" altLang="en-US" dirty="0"/>
              <a:t>国内の無形文化遺産登録は、歌舞伎（</a:t>
            </a:r>
            <a:r>
              <a:rPr lang="en-US" altLang="ja-JP" dirty="0"/>
              <a:t>2008</a:t>
            </a:r>
            <a:r>
              <a:rPr lang="ja-JP" altLang="en-US" dirty="0"/>
              <a:t>年登録）、和食（</a:t>
            </a:r>
            <a:r>
              <a:rPr lang="en-US" altLang="ja-JP" dirty="0"/>
              <a:t>2013</a:t>
            </a:r>
            <a:r>
              <a:rPr lang="ja-JP" altLang="en-US" dirty="0"/>
              <a:t>年登録）などがあり、今回の登録で</a:t>
            </a:r>
            <a:r>
              <a:rPr lang="en-US" altLang="ja-JP" dirty="0"/>
              <a:t>23</a:t>
            </a:r>
            <a:r>
              <a:rPr lang="ja-JP" altLang="en-US" dirty="0"/>
              <a:t>件目となります。</a:t>
            </a:r>
            <a:endParaRPr lang="en-US" altLang="ja-JP" dirty="0"/>
          </a:p>
          <a:p>
            <a:pPr marL="0" indent="0">
              <a:buNone/>
            </a:pPr>
            <a:endParaRPr lang="en-US" altLang="ja-JP" dirty="0"/>
          </a:p>
          <a:p>
            <a:pPr marL="0" indent="0">
              <a:buNone/>
            </a:pPr>
            <a:endParaRPr lang="en-US" altLang="ja-JP" dirty="0"/>
          </a:p>
          <a:p>
            <a:pPr marL="0" indent="0">
              <a:buNone/>
            </a:pPr>
            <a:r>
              <a:rPr lang="ja-JP" altLang="en-US" dirty="0"/>
              <a:t>以下、ご参考</a:t>
            </a:r>
            <a:endParaRPr lang="en-US" altLang="ja-JP" dirty="0"/>
          </a:p>
          <a:p>
            <a:pPr marL="0" indent="0">
              <a:buNone/>
            </a:pPr>
            <a:endParaRPr lang="en-US" altLang="ja-JP" dirty="0"/>
          </a:p>
          <a:p>
            <a:pPr marL="0" indent="0">
              <a:buNone/>
            </a:pPr>
            <a:r>
              <a:rPr lang="ja-JP" altLang="en-US" dirty="0"/>
              <a:t>●ユネスコとは：正式名称は</a:t>
            </a:r>
            <a:r>
              <a:rPr lang="zh-TW" altLang="en-US" b="0" i="0" dirty="0">
                <a:solidFill>
                  <a:srgbClr val="373737"/>
                </a:solidFill>
                <a:effectLst/>
                <a:latin typeface="メイリオ" panose="020B0604030504040204" pitchFamily="50" charset="-128"/>
                <a:ea typeface="メイリオ" panose="020B0604030504040204" pitchFamily="50" charset="-128"/>
              </a:rPr>
              <a:t>国際連合教育科学文化機関</a:t>
            </a:r>
            <a:r>
              <a:rPr lang="ja-JP" altLang="en-US" b="0" i="0" dirty="0">
                <a:solidFill>
                  <a:srgbClr val="373737"/>
                </a:solidFill>
                <a:effectLst/>
                <a:latin typeface="メイリオ" panose="020B0604030504040204" pitchFamily="50" charset="-128"/>
                <a:ea typeface="メイリオ" panose="020B0604030504040204" pitchFamily="50" charset="-128"/>
              </a:rPr>
              <a:t>。教育や科学、文化の発展と推進を目的とした国連の専門機関です。</a:t>
            </a:r>
            <a:endParaRPr lang="en-US" altLang="ja-JP" dirty="0"/>
          </a:p>
          <a:p>
            <a:pPr marL="0" indent="0">
              <a:buNone/>
            </a:pPr>
            <a:endParaRPr lang="en-US" altLang="ja-JP" dirty="0"/>
          </a:p>
          <a:p>
            <a:pPr marL="0" indent="0">
              <a:buNone/>
            </a:pPr>
            <a:r>
              <a:rPr lang="ja-JP" altLang="en-US" dirty="0"/>
              <a:t>●無形文化遺産について：ユネスコの世界遺産はよく知られており、エジプトのピラミッドやフランスのベルサイユ宮殿などが登録されています。実在する建物などは修復が可能ですが、失われた文化や伝統は修復すれば保存ができるというものではありません。そのため無形文化遺産は、文化や伝統を登録し、保護しようという取り組みです。</a:t>
            </a:r>
            <a:endParaRPr lang="en-US" altLang="ja-JP" dirty="0"/>
          </a:p>
          <a:p>
            <a:pPr marL="0" indent="0">
              <a:buNone/>
            </a:pPr>
            <a:endParaRPr lang="en-US" altLang="ja-JP" dirty="0"/>
          </a:p>
          <a:p>
            <a:pPr marL="0" indent="0">
              <a:buNone/>
            </a:pPr>
            <a:r>
              <a:rPr lang="ja-JP" altLang="en-US" dirty="0"/>
              <a:t>●登録数について：ユネスコ無形文化遺産への登録数は、</a:t>
            </a:r>
            <a:r>
              <a:rPr lang="en-US" altLang="ja-JP" dirty="0"/>
              <a:t>2024</a:t>
            </a:r>
            <a:r>
              <a:rPr lang="ja-JP" altLang="en-US" dirty="0"/>
              <a:t>年</a:t>
            </a:r>
            <a:r>
              <a:rPr lang="en-US" altLang="ja-JP" dirty="0"/>
              <a:t>12</a:t>
            </a:r>
            <a:r>
              <a:rPr lang="ja-JP" altLang="en-US" dirty="0"/>
              <a:t>月４日現在、</a:t>
            </a:r>
            <a:r>
              <a:rPr lang="en-US" altLang="ja-JP" dirty="0"/>
              <a:t>143</a:t>
            </a:r>
            <a:r>
              <a:rPr lang="ja-JP" altLang="en-US" dirty="0"/>
              <a:t>か国、</a:t>
            </a:r>
            <a:r>
              <a:rPr lang="en-US" altLang="ja-JP" dirty="0"/>
              <a:t>656</a:t>
            </a:r>
            <a:r>
              <a:rPr lang="ja-JP" altLang="en-US" dirty="0"/>
              <a:t>件が登録がされています。</a:t>
            </a:r>
            <a:endParaRPr lang="en-US" altLang="ja-JP" dirty="0"/>
          </a:p>
          <a:p>
            <a:pPr marL="0" indent="0">
              <a:buNone/>
            </a:pPr>
            <a:r>
              <a:rPr lang="ja-JP" altLang="en-US" dirty="0"/>
              <a:t>日本の登録数は</a:t>
            </a:r>
            <a:r>
              <a:rPr lang="en-US" altLang="ja-JP" dirty="0"/>
              <a:t>23</a:t>
            </a:r>
            <a:r>
              <a:rPr lang="ja-JP" altLang="en-US" dirty="0"/>
              <a:t>件ですが、これは中国（</a:t>
            </a:r>
            <a:r>
              <a:rPr lang="en-US" altLang="ja-JP" dirty="0"/>
              <a:t>36</a:t>
            </a:r>
            <a:r>
              <a:rPr lang="ja-JP" altLang="en-US" dirty="0"/>
              <a:t>件）に次いで２番目に多いです。</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03C0085-C5D6-46E9-A4AA-BFF655D60E08}" type="slidenum">
              <a:rPr kumimoji="1" lang="ja-JP" altLang="en-US" smtClean="0"/>
              <a:t>12</a:t>
            </a:fld>
            <a:endParaRPr kumimoji="1" lang="ja-JP" altLang="en-US"/>
          </a:p>
        </p:txBody>
      </p:sp>
    </p:spTree>
    <p:extLst>
      <p:ext uri="{BB962C8B-B14F-4D97-AF65-F5344CB8AC3E}">
        <p14:creationId xmlns:p14="http://schemas.microsoft.com/office/powerpoint/2010/main" val="10005588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112 </a:t>
            </a:r>
            <a:r>
              <a:rPr lang="ja-JP" altLang="en-US" dirty="0"/>
              <a:t>ページをお開きください。 </a:t>
            </a:r>
            <a:endParaRPr lang="en-US" altLang="ja-JP" dirty="0"/>
          </a:p>
          <a:p>
            <a:r>
              <a:rPr lang="ja-JP" altLang="en-US" dirty="0"/>
              <a:t>次は、「容器包装リサイクル法」についてです。 </a:t>
            </a:r>
            <a:endParaRPr lang="en-US" altLang="ja-JP" dirty="0"/>
          </a:p>
          <a:p>
            <a:r>
              <a:rPr lang="ja-JP" altLang="en-US" dirty="0"/>
              <a:t>令和２年７月１日から始まっておりますが、レジ袋有料化義務化もこの法律によるものです。対象となる事業者は、プラスチック製買物袋を取扱う小売業を営む全ての事業者です。</a:t>
            </a:r>
            <a:endParaRPr lang="en-US" altLang="ja-JP" dirty="0"/>
          </a:p>
          <a:p>
            <a:r>
              <a:rPr lang="ja-JP" altLang="en-US" dirty="0"/>
              <a:t> </a:t>
            </a:r>
            <a:endParaRPr lang="en-US" altLang="ja-JP" dirty="0"/>
          </a:p>
          <a:p>
            <a:r>
              <a:rPr lang="ja-JP" altLang="en-US" dirty="0"/>
              <a:t>また、対象となるプラスチック製買物袋は、消費者が購入した商品を持ち運ぶために用いる、持ち手のついたプラスチック製の買物袋です。 </a:t>
            </a:r>
            <a:endParaRPr lang="en-US" altLang="ja-JP" dirty="0"/>
          </a:p>
          <a:p>
            <a:r>
              <a:rPr lang="ja-JP" altLang="en-US" dirty="0"/>
              <a:t>提供するプラスチック製買物袋の価格や売上の使途は、事業者の方が自ら設定すること になりますが、価格の設定には注意が必要であり、１枚当たり１円以上の価格を設定しなければいけません。 </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120</a:t>
            </a:fld>
            <a:endParaRPr kumimoji="1" lang="ja-JP" altLang="en-US"/>
          </a:p>
        </p:txBody>
      </p:sp>
    </p:spTree>
    <p:extLst>
      <p:ext uri="{BB962C8B-B14F-4D97-AF65-F5344CB8AC3E}">
        <p14:creationId xmlns:p14="http://schemas.microsoft.com/office/powerpoint/2010/main" val="17190561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dirty="0"/>
              <a:t>次に</a:t>
            </a:r>
            <a:r>
              <a:rPr lang="en-US" altLang="ja-JP" dirty="0"/>
              <a:t>113</a:t>
            </a:r>
            <a:r>
              <a:rPr lang="ja-JP" altLang="en-US" dirty="0"/>
              <a:t>ページの</a:t>
            </a:r>
            <a:r>
              <a:rPr lang="en-US" altLang="ja-JP" dirty="0"/>
              <a:t>(4)</a:t>
            </a:r>
            <a:r>
              <a:rPr lang="ja-JP" altLang="en-US" dirty="0"/>
              <a:t>に記載があります再商品化義務です。</a:t>
            </a:r>
            <a:endParaRPr lang="en-US" altLang="ja-JP" dirty="0"/>
          </a:p>
          <a:p>
            <a:pPr defTabSz="914324">
              <a:defRPr/>
            </a:pPr>
            <a:r>
              <a:rPr lang="ja-JP" altLang="en-US" dirty="0"/>
              <a:t>読みますと、「特定事業者には、自らが利用した特定容器及び特定包装又は自らが製造等した特定容器の量（㎏）に応じて、 再商品化（リサイクル）する義務が課せられています。」とあります。 </a:t>
            </a:r>
            <a:endParaRPr lang="en-US" altLang="ja-JP" dirty="0"/>
          </a:p>
          <a:p>
            <a:pPr defTabSz="914324">
              <a:defRPr/>
            </a:pPr>
            <a:r>
              <a:rPr lang="ja-JP" altLang="en-US" dirty="0"/>
              <a:t>つまり、「特定事業者」に該当した場合には、利用した容器包装の重量分をリサイクルしなければならないこととされています。</a:t>
            </a:r>
            <a:endParaRPr kumimoji="1" lang="ja-JP" altLang="en-US" dirty="0"/>
          </a:p>
          <a:p>
            <a:endParaRPr kumimoji="1" lang="en-US" altLang="ja-JP" dirty="0"/>
          </a:p>
          <a:p>
            <a:r>
              <a:rPr lang="ja-JP" altLang="en-US" dirty="0"/>
              <a:t>特定事業者になるかどうかは、</a:t>
            </a:r>
            <a:r>
              <a:rPr lang="en-US" altLang="ja-JP" dirty="0"/>
              <a:t>121 </a:t>
            </a:r>
            <a:r>
              <a:rPr lang="ja-JP" altLang="en-US" dirty="0"/>
              <a:t>ページの「特定事業者判定のためのフロー図」により確認してください</a:t>
            </a:r>
            <a:r>
              <a:rPr lang="en-US" altLang="ja-JP" dirty="0"/>
              <a:t>｡ </a:t>
            </a:r>
            <a:r>
              <a:rPr lang="ja-JP" altLang="en-US" dirty="0"/>
              <a:t>また、「再商品化の対象となる容器包装」は </a:t>
            </a:r>
            <a:r>
              <a:rPr lang="en-US" altLang="ja-JP" dirty="0"/>
              <a:t>122 </a:t>
            </a:r>
            <a:r>
              <a:rPr lang="ja-JP" altLang="en-US" dirty="0"/>
              <a:t>ページに記載しています。 </a:t>
            </a:r>
            <a:endParaRPr lang="en-US" altLang="ja-JP" dirty="0"/>
          </a:p>
          <a:p>
            <a:r>
              <a:rPr lang="ja-JP" altLang="en-US" dirty="0"/>
              <a:t>特定事業者に該当する場合には、</a:t>
            </a:r>
            <a:r>
              <a:rPr lang="en-US" altLang="ja-JP" dirty="0"/>
              <a:t>124 </a:t>
            </a:r>
            <a:r>
              <a:rPr lang="ja-JP" altLang="en-US" dirty="0"/>
              <a:t>ページの「特定事業者の帳簿の記載事項」に従って帳簿を記載し、５年間保存することとされていますので、ご注意ください。</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121</a:t>
            </a:fld>
            <a:endParaRPr kumimoji="1" lang="ja-JP" altLang="en-US"/>
          </a:p>
        </p:txBody>
      </p:sp>
    </p:spTree>
    <p:extLst>
      <p:ext uri="{BB962C8B-B14F-4D97-AF65-F5344CB8AC3E}">
        <p14:creationId xmlns:p14="http://schemas.microsoft.com/office/powerpoint/2010/main" val="35978015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indent="133339" algn="l"/>
            <a:r>
              <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117</a:t>
            </a:r>
            <a:r>
              <a:rPr lang="ja-JP"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ページの「３　食品循環資源の再生利用等の促進に関する法律」、いわゆる「食品リサイクル法」につ</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いては</a:t>
            </a:r>
            <a:r>
              <a:rPr lang="ja-JP"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、飲食料品の製造業者や販売業者、飲食店等が対象となる法律で、食品廃棄物の発生を抑制し、飼料や肥料への再生利用などを義務付けています。</a:t>
            </a:r>
          </a:p>
          <a:p>
            <a:pPr lvl="0" algn="l"/>
            <a:r>
              <a:rPr lang="ja-JP" altLang="ja-JP" sz="1200" kern="100" dirty="0">
                <a:ea typeface="ＭＳ ゴシック" panose="020B0609070205080204" pitchFamily="49" charset="-128"/>
                <a:cs typeface="Times New Roman" panose="02020603050405020304" pitchFamily="18" charset="0"/>
              </a:rPr>
              <a:t>この法律でも、容器包装リサイクル法と同様に、食品廃棄物を多量に発生させている事業者に対して、年１回、どのくらい食品廃棄物が発生したか、どのくらい食品廃棄物を再生利用したかなどの報告を義務付けています。対象となるのは、１年間に発生する食品廃棄物の量が</a:t>
            </a:r>
            <a:r>
              <a:rPr lang="en-US" altLang="ja-JP" sz="1200" kern="100" dirty="0">
                <a:ea typeface="ＭＳ ゴシック" panose="020B0609070205080204" pitchFamily="49" charset="-128"/>
                <a:cs typeface="Times New Roman" panose="02020603050405020304" pitchFamily="18" charset="0"/>
              </a:rPr>
              <a:t>100</a:t>
            </a:r>
            <a:r>
              <a:rPr lang="ja-JP" altLang="ja-JP" sz="1200" kern="100" dirty="0">
                <a:ea typeface="ＭＳ ゴシック" panose="020B0609070205080204" pitchFamily="49" charset="-128"/>
                <a:cs typeface="Times New Roman" panose="02020603050405020304" pitchFamily="18" charset="0"/>
              </a:rPr>
              <a:t>トン以上の事業者です。</a:t>
            </a:r>
            <a:endParaRPr kumimoji="1" lang="en-US" altLang="ja-JP" sz="12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122</a:t>
            </a:fld>
            <a:endParaRPr kumimoji="1" lang="ja-JP" altLang="en-US"/>
          </a:p>
        </p:txBody>
      </p:sp>
    </p:spTree>
    <p:extLst>
      <p:ext uri="{BB962C8B-B14F-4D97-AF65-F5344CB8AC3E}">
        <p14:creationId xmlns:p14="http://schemas.microsoft.com/office/powerpoint/2010/main" val="39615676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123</a:t>
            </a:fld>
            <a:endParaRPr kumimoji="1" lang="ja-JP" altLang="en-US"/>
          </a:p>
        </p:txBody>
      </p:sp>
    </p:spTree>
    <p:extLst>
      <p:ext uri="{BB962C8B-B14F-4D97-AF65-F5344CB8AC3E}">
        <p14:creationId xmlns:p14="http://schemas.microsoft.com/office/powerpoint/2010/main" val="35115780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kumimoji="1" lang="ja-JP" altLang="en-US" dirty="0"/>
              <a:t>（</a:t>
            </a:r>
            <a:r>
              <a:rPr kumimoji="1" lang="en-US" altLang="ja-JP" dirty="0"/>
              <a:t>※</a:t>
            </a:r>
            <a:r>
              <a:rPr kumimoji="1" lang="ja-JP" altLang="en-US" dirty="0"/>
              <a:t>省略可）</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124</a:t>
            </a:fld>
            <a:endParaRPr kumimoji="1" lang="ja-JP" altLang="en-US"/>
          </a:p>
        </p:txBody>
      </p:sp>
    </p:spTree>
    <p:extLst>
      <p:ext uri="{BB962C8B-B14F-4D97-AF65-F5344CB8AC3E}">
        <p14:creationId xmlns:p14="http://schemas.microsoft.com/office/powerpoint/2010/main" val="25634763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kumimoji="1" lang="ja-JP" altLang="en-US" dirty="0"/>
              <a:t>（</a:t>
            </a:r>
            <a:r>
              <a:rPr kumimoji="1" lang="en-US" altLang="ja-JP" dirty="0"/>
              <a:t>※</a:t>
            </a:r>
            <a:r>
              <a:rPr kumimoji="1" lang="ja-JP" altLang="en-US" dirty="0"/>
              <a:t>省略可）</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125</a:t>
            </a:fld>
            <a:endParaRPr kumimoji="1" lang="ja-JP" altLang="en-US"/>
          </a:p>
        </p:txBody>
      </p:sp>
    </p:spTree>
    <p:extLst>
      <p:ext uri="{BB962C8B-B14F-4D97-AF65-F5344CB8AC3E}">
        <p14:creationId xmlns:p14="http://schemas.microsoft.com/office/powerpoint/2010/main" val="19641764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kumimoji="1" lang="ja-JP" altLang="en-US" dirty="0"/>
              <a:t>（</a:t>
            </a:r>
            <a:r>
              <a:rPr kumimoji="1" lang="en-US" altLang="ja-JP" dirty="0"/>
              <a:t>※</a:t>
            </a:r>
            <a:r>
              <a:rPr kumimoji="1" lang="ja-JP" altLang="en-US" dirty="0"/>
              <a:t>省略可）</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126</a:t>
            </a:fld>
            <a:endParaRPr kumimoji="1" lang="ja-JP" altLang="en-US"/>
          </a:p>
        </p:txBody>
      </p:sp>
    </p:spTree>
    <p:extLst>
      <p:ext uri="{BB962C8B-B14F-4D97-AF65-F5344CB8AC3E}">
        <p14:creationId xmlns:p14="http://schemas.microsoft.com/office/powerpoint/2010/main" val="23742411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スライド イメージ プレースホルダー 1">
            <a:extLst>
              <a:ext uri="{FF2B5EF4-FFF2-40B4-BE49-F238E27FC236}">
                <a16:creationId xmlns:a16="http://schemas.microsoft.com/office/drawing/2014/main" id="{DB97456F-573B-7C12-4A02-E10F5F0E6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ノート プレースホルダー 2">
            <a:extLst>
              <a:ext uri="{FF2B5EF4-FFF2-40B4-BE49-F238E27FC236}">
                <a16:creationId xmlns:a16="http://schemas.microsoft.com/office/drawing/2014/main" id="{86CC4C1D-AB72-472F-4945-E2CC1817A7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a:t>
            </a:r>
            <a:r>
              <a:rPr lang="en-US" altLang="ja-JP"/>
              <a:t>※</a:t>
            </a:r>
            <a:r>
              <a:rPr lang="ja-JP" altLang="en-US"/>
              <a:t>省略可）</a:t>
            </a:r>
            <a:endParaRPr lang="en-US" altLang="ja-JP"/>
          </a:p>
          <a:p>
            <a:endParaRPr lang="en-US" altLang="ja-JP"/>
          </a:p>
          <a:p>
            <a:r>
              <a:rPr lang="ja-JP" altLang="en-US">
                <a:solidFill>
                  <a:srgbClr val="000000"/>
                </a:solidFill>
                <a:latin typeface="Verdana" panose="020B0604030504040204" pitchFamily="34" charset="0"/>
              </a:rPr>
              <a:t>一升瓶（</a:t>
            </a:r>
            <a:r>
              <a:rPr lang="en-US" altLang="ja-JP">
                <a:solidFill>
                  <a:srgbClr val="000000"/>
                </a:solidFill>
                <a:latin typeface="Verdana" panose="020B0604030504040204" pitchFamily="34" charset="0"/>
              </a:rPr>
              <a:t>1.8L</a:t>
            </a:r>
            <a:r>
              <a:rPr lang="ja-JP" altLang="en-US">
                <a:solidFill>
                  <a:srgbClr val="000000"/>
                </a:solidFill>
                <a:latin typeface="Verdana" panose="020B0604030504040204" pitchFamily="34" charset="0"/>
              </a:rPr>
              <a:t>びん）は、</a:t>
            </a:r>
            <a:r>
              <a:rPr lang="en-US" altLang="ja-JP">
                <a:solidFill>
                  <a:srgbClr val="000000"/>
                </a:solidFill>
                <a:latin typeface="Verdana" panose="020B0604030504040204" pitchFamily="34" charset="0"/>
              </a:rPr>
              <a:t>100</a:t>
            </a:r>
            <a:r>
              <a:rPr lang="ja-JP" altLang="en-US">
                <a:solidFill>
                  <a:srgbClr val="000000"/>
                </a:solidFill>
                <a:latin typeface="Verdana" panose="020B0604030504040204" pitchFamily="34" charset="0"/>
              </a:rPr>
              <a:t>年以上前から使われている日本独自の規格型ボトルです。</a:t>
            </a:r>
            <a:endParaRPr lang="en-US" altLang="ja-JP">
              <a:solidFill>
                <a:srgbClr val="000000"/>
              </a:solidFill>
              <a:latin typeface="Verdana" panose="020B0604030504040204" pitchFamily="34" charset="0"/>
            </a:endParaRPr>
          </a:p>
          <a:p>
            <a:r>
              <a:rPr lang="ja-JP" altLang="en-US">
                <a:solidFill>
                  <a:srgbClr val="000000"/>
                </a:solidFill>
                <a:latin typeface="Verdana" panose="020B0604030504040204" pitchFamily="34" charset="0"/>
              </a:rPr>
              <a:t>共用のリユースびんとして、日本酒をはじめ、醤油や食酢、ソース類、本格焼酎、みりん、果実酒などに用いられています。</a:t>
            </a:r>
          </a:p>
          <a:p>
            <a:endParaRPr lang="en-US" altLang="ja-JP">
              <a:solidFill>
                <a:srgbClr val="000000"/>
              </a:solidFill>
              <a:latin typeface="Verdana" panose="020B0604030504040204" pitchFamily="34" charset="0"/>
            </a:endParaRPr>
          </a:p>
          <a:p>
            <a:r>
              <a:rPr lang="ja-JP" altLang="en-US">
                <a:solidFill>
                  <a:srgbClr val="000000"/>
                </a:solidFill>
                <a:latin typeface="Verdana" panose="020B0604030504040204" pitchFamily="34" charset="0"/>
              </a:rPr>
              <a:t>一升瓶は、酒販店や自治体により回収された後、びん商を通じて酒造メーカーなどへ供給され、再び中身を充填して商品として販売されています。</a:t>
            </a:r>
            <a:endParaRPr lang="en-US" altLang="ja-JP">
              <a:solidFill>
                <a:srgbClr val="000000"/>
              </a:solidFill>
              <a:latin typeface="Verdana" panose="020B0604030504040204" pitchFamily="34" charset="0"/>
            </a:endParaRPr>
          </a:p>
          <a:p>
            <a:r>
              <a:rPr lang="ja-JP" altLang="en-US">
                <a:solidFill>
                  <a:srgbClr val="000000"/>
                </a:solidFill>
                <a:latin typeface="Verdana" panose="020B0604030504040204" pitchFamily="34" charset="0"/>
              </a:rPr>
              <a:t>しかし、消費者のライフスタイルの変化や、流通構造の変化（酒販店の減少、スーパーマーケットやコンビニエンスストアでの酒類販売など）により、</a:t>
            </a:r>
            <a:endParaRPr lang="en-US" altLang="ja-JP">
              <a:solidFill>
                <a:srgbClr val="000000"/>
              </a:solidFill>
              <a:latin typeface="Verdana" panose="020B0604030504040204" pitchFamily="34" charset="0"/>
            </a:endParaRPr>
          </a:p>
          <a:p>
            <a:r>
              <a:rPr lang="ja-JP" altLang="en-US">
                <a:solidFill>
                  <a:srgbClr val="000000"/>
                </a:solidFill>
                <a:latin typeface="Verdana" panose="020B0604030504040204" pitchFamily="34" charset="0"/>
              </a:rPr>
              <a:t>一升瓶の出荷量は減少し、回収率も年々低下してきています。</a:t>
            </a:r>
            <a:endParaRPr lang="en-US" altLang="ja-JP">
              <a:solidFill>
                <a:srgbClr val="000000"/>
              </a:solidFill>
              <a:latin typeface="Verdana" panose="020B0604030504040204" pitchFamily="34" charset="0"/>
            </a:endParaRPr>
          </a:p>
          <a:p>
            <a:endParaRPr lang="ja-JP" altLang="en-US">
              <a:solidFill>
                <a:srgbClr val="000000"/>
              </a:solidFill>
              <a:latin typeface="Verdana" panose="020B0604030504040204" pitchFamily="34" charset="0"/>
            </a:endParaRPr>
          </a:p>
          <a:p>
            <a:r>
              <a:rPr lang="en-US" altLang="ja-JP"/>
              <a:t>SDG</a:t>
            </a:r>
            <a:r>
              <a:rPr lang="ja-JP" altLang="en-US"/>
              <a:t>ｓ（エス・ディ・ジーズ）の観点からも、</a:t>
            </a:r>
            <a:r>
              <a:rPr lang="ja-JP" altLang="en-US">
                <a:solidFill>
                  <a:srgbClr val="4D5156"/>
                </a:solidFill>
                <a:latin typeface="Arial" panose="020B0604020202020204" pitchFamily="34" charset="0"/>
              </a:rPr>
              <a:t>ガラス瓶のまま再使用（</a:t>
            </a:r>
            <a:r>
              <a:rPr lang="ja-JP" altLang="en-US" b="1">
                <a:solidFill>
                  <a:srgbClr val="5F6368"/>
                </a:solidFill>
                <a:latin typeface="Arial" panose="020B0604020202020204" pitchFamily="34" charset="0"/>
              </a:rPr>
              <a:t>リユース</a:t>
            </a:r>
            <a:r>
              <a:rPr lang="ja-JP" altLang="en-US">
                <a:solidFill>
                  <a:srgbClr val="4D5156"/>
                </a:solidFill>
                <a:latin typeface="Arial" panose="020B0604020202020204" pitchFamily="34" charset="0"/>
              </a:rPr>
              <a:t>）されるのでゴミにならず、原料や製造エネルギーの節約にもなるので、環境にもっとも優しい容器として注目されています。</a:t>
            </a:r>
            <a:br>
              <a:rPr lang="ja-JP" altLang="en-US">
                <a:solidFill>
                  <a:srgbClr val="202124"/>
                </a:solidFill>
                <a:latin typeface="Arial" panose="020B0604020202020204" pitchFamily="34" charset="0"/>
              </a:rPr>
            </a:br>
            <a:endParaRPr lang="ja-JP" altLang="en-US"/>
          </a:p>
        </p:txBody>
      </p:sp>
      <p:sp>
        <p:nvSpPr>
          <p:cNvPr id="331780" name="スライド番号プレースホルダー 3">
            <a:extLst>
              <a:ext uri="{FF2B5EF4-FFF2-40B4-BE49-F238E27FC236}">
                <a16:creationId xmlns:a16="http://schemas.microsoft.com/office/drawing/2014/main" id="{AE059C64-28BB-70E2-37D5-7F553ECFB3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42889" indent="-28572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06"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68"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30"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392"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54"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17"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879"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defTabSz="914324" fontAlgn="base">
              <a:spcBef>
                <a:spcPct val="0"/>
              </a:spcBef>
              <a:spcAft>
                <a:spcPct val="0"/>
              </a:spcAft>
              <a:defRPr/>
            </a:pPr>
            <a:fld id="{8403EB14-46AA-47BD-A561-2ECE7D5D6829}" type="slidenum">
              <a:rPr lang="ja-JP" altLang="en-US" sz="1200">
                <a:solidFill>
                  <a:prstClr val="black"/>
                </a:solidFill>
              </a:rPr>
              <a:pPr defTabSz="914324" fontAlgn="base">
                <a:spcBef>
                  <a:spcPct val="0"/>
                </a:spcBef>
                <a:spcAft>
                  <a:spcPct val="0"/>
                </a:spcAft>
                <a:defRPr/>
              </a:pPr>
              <a:t>127</a:t>
            </a:fld>
            <a:endParaRPr lang="ja-JP" altLang="en-US" sz="1200">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スライド イメージ プレースホルダー 1">
            <a:extLst>
              <a:ext uri="{FF2B5EF4-FFF2-40B4-BE49-F238E27FC236}">
                <a16:creationId xmlns:a16="http://schemas.microsoft.com/office/drawing/2014/main" id="{43247843-9F01-BFED-FA67-F992C72F52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ノート プレースホルダー 2">
            <a:extLst>
              <a:ext uri="{FF2B5EF4-FFF2-40B4-BE49-F238E27FC236}">
                <a16:creationId xmlns:a16="http://schemas.microsoft.com/office/drawing/2014/main" id="{38234466-C5F4-4FDF-DEF9-D8B3998CE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a:t>
            </a:r>
            <a:r>
              <a:rPr lang="en-US" altLang="ja-JP"/>
              <a:t>※</a:t>
            </a:r>
            <a:r>
              <a:rPr lang="ja-JP" altLang="en-US"/>
              <a:t>省略可）</a:t>
            </a:r>
          </a:p>
          <a:p>
            <a:endParaRPr lang="en-US" altLang="ja-JP"/>
          </a:p>
          <a:p>
            <a:r>
              <a:rPr lang="ja-JP" altLang="en-US"/>
              <a:t>一升瓶は 容器包装リサイクル法の自主回収容器に認定されており、その認定基準は「回収率おおむね </a:t>
            </a:r>
            <a:r>
              <a:rPr lang="en-US" altLang="ja-JP"/>
              <a:t>90</a:t>
            </a:r>
            <a:r>
              <a:rPr lang="ja-JP" altLang="en-US"/>
              <a:t>％」とされています。</a:t>
            </a:r>
            <a:endParaRPr lang="en-US" altLang="ja-JP"/>
          </a:p>
          <a:p>
            <a:r>
              <a:rPr lang="ja-JP" altLang="en-US"/>
              <a:t>しかし、回収率は年々低下し、平成</a:t>
            </a:r>
            <a:r>
              <a:rPr lang="en-US" altLang="ja-JP"/>
              <a:t>28</a:t>
            </a:r>
            <a:r>
              <a:rPr lang="ja-JP" altLang="en-US"/>
              <a:t>年度では過去最低の</a:t>
            </a:r>
            <a:r>
              <a:rPr lang="en-US" altLang="ja-JP"/>
              <a:t>74.5</a:t>
            </a:r>
            <a:r>
              <a:rPr lang="ja-JP" altLang="en-US"/>
              <a:t>％と なりました。自主回収認定を維持するためには、回収率の向上が課題となっています。</a:t>
            </a:r>
            <a:endParaRPr lang="en-US" altLang="ja-JP"/>
          </a:p>
        </p:txBody>
      </p:sp>
      <p:sp>
        <p:nvSpPr>
          <p:cNvPr id="333828" name="スライド番号プレースホルダー 3">
            <a:extLst>
              <a:ext uri="{FF2B5EF4-FFF2-40B4-BE49-F238E27FC236}">
                <a16:creationId xmlns:a16="http://schemas.microsoft.com/office/drawing/2014/main" id="{17426214-1892-76BE-6AD6-22D050C038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42889" indent="-28572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06"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68"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30"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392"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54"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17"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879"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defTabSz="914324" fontAlgn="base">
              <a:spcBef>
                <a:spcPct val="0"/>
              </a:spcBef>
              <a:spcAft>
                <a:spcPct val="0"/>
              </a:spcAft>
              <a:defRPr/>
            </a:pPr>
            <a:fld id="{2129B89A-92CC-4B9F-8159-0E93EECEDF98}" type="slidenum">
              <a:rPr lang="ja-JP" altLang="en-US" sz="1200">
                <a:solidFill>
                  <a:prstClr val="black"/>
                </a:solidFill>
              </a:rPr>
              <a:pPr defTabSz="914324" fontAlgn="base">
                <a:spcBef>
                  <a:spcPct val="0"/>
                </a:spcBef>
                <a:spcAft>
                  <a:spcPct val="0"/>
                </a:spcAft>
                <a:defRPr/>
              </a:pPr>
              <a:t>128</a:t>
            </a:fld>
            <a:endParaRPr lang="ja-JP" altLang="en-US" sz="1200">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スライド イメージ プレースホルダー 1">
            <a:extLst>
              <a:ext uri="{FF2B5EF4-FFF2-40B4-BE49-F238E27FC236}">
                <a16:creationId xmlns:a16="http://schemas.microsoft.com/office/drawing/2014/main" id="{5635998C-AC1F-5F3B-3408-5CDD2B478E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ノート プレースホルダー 2">
            <a:extLst>
              <a:ext uri="{FF2B5EF4-FFF2-40B4-BE49-F238E27FC236}">
                <a16:creationId xmlns:a16="http://schemas.microsoft.com/office/drawing/2014/main" id="{EBC8E53E-A570-F50B-81C2-5CFD422F32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a:t>
            </a:r>
            <a:r>
              <a:rPr lang="en-US" altLang="ja-JP"/>
              <a:t>※</a:t>
            </a:r>
            <a:r>
              <a:rPr lang="ja-JP" altLang="en-US"/>
              <a:t>省略可）</a:t>
            </a:r>
          </a:p>
          <a:p>
            <a:endParaRPr lang="en-US" altLang="ja-JP"/>
          </a:p>
          <a:p>
            <a:r>
              <a:rPr lang="ja-JP" altLang="en-US"/>
              <a:t>一升瓶がリユース瓶であることを知らない世代も多いと言われています。</a:t>
            </a:r>
            <a:endParaRPr lang="en-US" altLang="ja-JP"/>
          </a:p>
          <a:p>
            <a:r>
              <a:rPr lang="ja-JP" altLang="en-US"/>
              <a:t>一升瓶は酒販店や自治体によって回収され、びん商を通じて酒造メーカーへと供給される システムが整備されていますが、リユースびんの代表格である一升瓶の回収率が低下して いけば、この回収システムが機能しなくなることはもちろん、他のリユースびんの回収システムにも 影響を及ぼし、環境負荷の面からみてもマイナスになるのではないかと考えられます。</a:t>
            </a:r>
            <a:endParaRPr lang="en-US" altLang="ja-JP"/>
          </a:p>
          <a:p>
            <a:endParaRPr lang="en-US" altLang="ja-JP"/>
          </a:p>
          <a:p>
            <a:r>
              <a:rPr lang="ja-JP" altLang="en-US"/>
              <a:t>メーカーや、酒販店をはじめとした小売店、自治体などでも、一升瓶リユースの認知と普及のため様々な取組が行われています。</a:t>
            </a:r>
            <a:endParaRPr lang="en-US" altLang="ja-JP"/>
          </a:p>
          <a:p>
            <a:endParaRPr lang="en-US" altLang="ja-JP"/>
          </a:p>
          <a:p>
            <a:r>
              <a:rPr lang="ja-JP" altLang="en-US"/>
              <a:t> </a:t>
            </a:r>
            <a:endParaRPr lang="en-US" altLang="ja-JP"/>
          </a:p>
        </p:txBody>
      </p:sp>
      <p:sp>
        <p:nvSpPr>
          <p:cNvPr id="335876" name="スライド番号プレースホルダー 3">
            <a:extLst>
              <a:ext uri="{FF2B5EF4-FFF2-40B4-BE49-F238E27FC236}">
                <a16:creationId xmlns:a16="http://schemas.microsoft.com/office/drawing/2014/main" id="{7D16FE1E-155C-1152-EABC-FB06F52E62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42889" indent="-28572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06"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68"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30" indent="-22858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392"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54"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17"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879" indent="-22858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defTabSz="914324" fontAlgn="base">
              <a:spcBef>
                <a:spcPct val="0"/>
              </a:spcBef>
              <a:spcAft>
                <a:spcPct val="0"/>
              </a:spcAft>
              <a:defRPr/>
            </a:pPr>
            <a:fld id="{33025C8E-2069-4858-B525-D6245BB0C845}" type="slidenum">
              <a:rPr lang="ja-JP" altLang="en-US" sz="1200">
                <a:solidFill>
                  <a:prstClr val="black"/>
                </a:solidFill>
              </a:rPr>
              <a:pPr defTabSz="914324" fontAlgn="base">
                <a:spcBef>
                  <a:spcPct val="0"/>
                </a:spcBef>
                <a:spcAft>
                  <a:spcPct val="0"/>
                </a:spcAft>
                <a:defRPr/>
              </a:pPr>
              <a:t>129</a:t>
            </a:fld>
            <a:endParaRPr lang="ja-JP" alt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C14BD-32A2-5548-0A80-8C26B7CDF1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7D43C0-2A3B-2312-6D3F-C88E57353F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206AF8-AF45-D072-4582-4E0694252B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t>
            </a:r>
            <a:r>
              <a:rPr lang="ja-JP" altLang="en-US" dirty="0"/>
              <a:t>省略可（</a:t>
            </a:r>
            <a:r>
              <a:rPr lang="en-US" altLang="ja-JP" dirty="0"/>
              <a:t>R6.12.4</a:t>
            </a:r>
            <a:r>
              <a:rPr lang="ja-JP" altLang="en-US" dirty="0"/>
              <a:t>追加）</a:t>
            </a:r>
            <a:r>
              <a:rPr lang="en-US" altLang="ja-JP" dirty="0"/>
              <a:t>※</a:t>
            </a:r>
          </a:p>
          <a:p>
            <a:endParaRPr lang="en-US" altLang="ja-JP" b="0" i="0" dirty="0">
              <a:solidFill>
                <a:srgbClr val="FFFFFF"/>
              </a:solidFill>
              <a:effectLst/>
              <a:latin typeface="YakuHanJP"/>
            </a:endParaRPr>
          </a:p>
          <a:p>
            <a:r>
              <a:rPr lang="ja-JP" altLang="en-US" b="0" i="0" dirty="0">
                <a:solidFill>
                  <a:srgbClr val="FFFFFF"/>
                </a:solidFill>
                <a:effectLst/>
                <a:latin typeface="YakuHanJP"/>
              </a:rPr>
              <a:t>酒造りは古くから日本に根差してきた食文化の一つです。</a:t>
            </a:r>
            <a:endParaRPr lang="en-US" altLang="ja-JP" b="0" i="0" dirty="0">
              <a:solidFill>
                <a:srgbClr val="FFFFFF"/>
              </a:solidFill>
              <a:effectLst/>
              <a:latin typeface="YakuHanJP"/>
            </a:endParaRPr>
          </a:p>
          <a:p>
            <a:r>
              <a:rPr lang="en-US" altLang="ja-JP" b="0" i="0" dirty="0">
                <a:solidFill>
                  <a:srgbClr val="FFFFFF"/>
                </a:solidFill>
                <a:effectLst/>
                <a:latin typeface="YakuHanJP"/>
              </a:rPr>
              <a:t>500</a:t>
            </a:r>
            <a:r>
              <a:rPr lang="ja-JP" altLang="en-US" b="0" i="0" dirty="0">
                <a:solidFill>
                  <a:srgbClr val="FFFFFF"/>
                </a:solidFill>
                <a:effectLst/>
                <a:latin typeface="YakuHanJP"/>
              </a:rPr>
              <a:t>年以上前に原型が確立した「伝統的酒造り」の技（わざ）は、こうじの使用という共通の特色を持ちながら、日本の気候風土に応じて発展し、日本酒、焼酎、泡盛、みりんなどの製造に受け継がれてきました。</a:t>
            </a:r>
            <a:endParaRPr lang="en-US" altLang="ja-JP" b="0" i="0" dirty="0">
              <a:solidFill>
                <a:srgbClr val="FFFFFF"/>
              </a:solidFill>
              <a:effectLst/>
              <a:latin typeface="YakuHanJP"/>
            </a:endParaRPr>
          </a:p>
          <a:p>
            <a:endParaRPr lang="en-US" altLang="ja-JP" b="0" i="0" dirty="0">
              <a:solidFill>
                <a:srgbClr val="FFFFFF"/>
              </a:solidFill>
              <a:effectLst/>
              <a:latin typeface="YakuHanJP"/>
            </a:endParaRPr>
          </a:p>
          <a:p>
            <a:r>
              <a:rPr lang="ja-JP" altLang="en-US" b="0" i="0" dirty="0">
                <a:solidFill>
                  <a:srgbClr val="FFFFFF"/>
                </a:solidFill>
                <a:effectLst/>
                <a:latin typeface="YakuHanJP"/>
              </a:rPr>
              <a:t>日本政府は、この技を保存活用するため、令和３年に登録無形文化財として登録していましたが、</a:t>
            </a:r>
            <a:endParaRPr lang="en-US" altLang="ja-JP" b="0" i="0" dirty="0">
              <a:solidFill>
                <a:srgbClr val="FFFFFF"/>
              </a:solidFill>
              <a:effectLst/>
              <a:latin typeface="YakuHanJP"/>
            </a:endParaRPr>
          </a:p>
          <a:p>
            <a:r>
              <a:rPr lang="ja-JP" altLang="en-US" b="0" i="0" dirty="0">
                <a:solidFill>
                  <a:srgbClr val="FFFFFF"/>
                </a:solidFill>
                <a:effectLst/>
                <a:latin typeface="YakuHanJP"/>
              </a:rPr>
              <a:t>酒造りの技とともに、祭事や婚礼といった日本の社会文化的行事に酒が不可欠な役割を果たしていることも評価され</a:t>
            </a:r>
            <a:endParaRPr lang="en-US" altLang="ja-JP" b="0" i="0" dirty="0">
              <a:solidFill>
                <a:srgbClr val="FFFFFF"/>
              </a:solidFill>
              <a:effectLst/>
              <a:latin typeface="YakuHanJP"/>
            </a:endParaRPr>
          </a:p>
          <a:p>
            <a:r>
              <a:rPr lang="ja-JP" altLang="en-US" b="0" i="0" dirty="0">
                <a:solidFill>
                  <a:srgbClr val="FFFFFF"/>
                </a:solidFill>
                <a:effectLst/>
                <a:latin typeface="YakuHanJP"/>
              </a:rPr>
              <a:t>この度、ユネスコの無形文化遺産にも登録されました。</a:t>
            </a:r>
            <a:endParaRPr lang="en-US" altLang="ja-JP" b="0" i="0" dirty="0">
              <a:solidFill>
                <a:srgbClr val="FFFFFF"/>
              </a:solidFill>
              <a:effectLst/>
              <a:latin typeface="YakuHanJP"/>
            </a:endParaRPr>
          </a:p>
          <a:p>
            <a:endParaRPr lang="en-US" altLang="ja-JP" b="0" i="0" dirty="0">
              <a:solidFill>
                <a:srgbClr val="FFFFFF"/>
              </a:solidFill>
              <a:effectLst/>
              <a:latin typeface="YakuHanJP"/>
            </a:endParaRPr>
          </a:p>
          <a:p>
            <a:r>
              <a:rPr lang="ja-JP" altLang="en-US" b="0" i="0" dirty="0">
                <a:solidFill>
                  <a:srgbClr val="FFFFFF"/>
                </a:solidFill>
                <a:effectLst/>
                <a:latin typeface="YakuHanJP"/>
              </a:rPr>
              <a:t>「伝統的酒造り」とは、杜氏（とうじ）・蔵人（</a:t>
            </a:r>
            <a:r>
              <a:rPr lang="ja-JP" altLang="en-US" b="0" i="0" dirty="0">
                <a:solidFill>
                  <a:srgbClr val="040C28"/>
                </a:solidFill>
                <a:effectLst/>
                <a:latin typeface="Arial" panose="020B0604020202020204" pitchFamily="34" charset="0"/>
              </a:rPr>
              <a:t>くらびと）</a:t>
            </a:r>
            <a:r>
              <a:rPr lang="ja-JP" altLang="en-US" b="0" i="0" dirty="0">
                <a:solidFill>
                  <a:srgbClr val="FFFFFF"/>
                </a:solidFill>
                <a:effectLst/>
                <a:latin typeface="YakuHanJP"/>
              </a:rPr>
              <a:t>等がこうじ菌を用い、長年の経験に基づき築き上げてきた酒造り技術のことで、</a:t>
            </a:r>
            <a:r>
              <a:rPr lang="en-US" altLang="ja-JP" b="0" i="0" dirty="0">
                <a:solidFill>
                  <a:srgbClr val="FFFFFF"/>
                </a:solidFill>
                <a:effectLst/>
                <a:latin typeface="YakuHanJP"/>
              </a:rPr>
              <a:t>500</a:t>
            </a:r>
            <a:r>
              <a:rPr lang="ja-JP" altLang="en-US" b="0" i="0" dirty="0">
                <a:solidFill>
                  <a:srgbClr val="FFFFFF"/>
                </a:solidFill>
                <a:effectLst/>
                <a:latin typeface="YakuHanJP"/>
              </a:rPr>
              <a:t>年以上前に原型が確立したといわれています。</a:t>
            </a:r>
            <a:endParaRPr lang="en-US" altLang="ja-JP" b="0" i="0" dirty="0">
              <a:solidFill>
                <a:srgbClr val="FFFFFF"/>
              </a:solidFill>
              <a:effectLst/>
              <a:latin typeface="YakuHanJP"/>
            </a:endParaRPr>
          </a:p>
          <a:p>
            <a:endParaRPr kumimoji="1" lang="en-US" altLang="ja-JP" b="0" i="0" dirty="0">
              <a:solidFill>
                <a:srgbClr val="FFFFFF"/>
              </a:solidFill>
              <a:effectLst/>
              <a:latin typeface="YakuHanJP"/>
            </a:endParaRPr>
          </a:p>
          <a:p>
            <a:r>
              <a:rPr kumimoji="1" lang="ja-JP" altLang="en-US" b="0" i="0" dirty="0">
                <a:solidFill>
                  <a:srgbClr val="FFFFFF"/>
                </a:solidFill>
                <a:effectLst/>
                <a:latin typeface="YakuHanJP"/>
              </a:rPr>
              <a:t>以下、月桂冠</a:t>
            </a:r>
            <a:r>
              <a:rPr kumimoji="1" lang="en-US" altLang="ja-JP" b="0" i="0" dirty="0">
                <a:solidFill>
                  <a:srgbClr val="FFFFFF"/>
                </a:solidFill>
                <a:effectLst/>
                <a:latin typeface="YakuHanJP"/>
              </a:rPr>
              <a:t>HP</a:t>
            </a:r>
            <a:r>
              <a:rPr kumimoji="1" lang="ja-JP" altLang="en-US" b="0" i="0" dirty="0">
                <a:solidFill>
                  <a:srgbClr val="FFFFFF"/>
                </a:solidFill>
                <a:effectLst/>
                <a:latin typeface="YakuHanJP"/>
              </a:rPr>
              <a:t>より</a:t>
            </a:r>
            <a:endParaRPr kumimoji="1" lang="en-US" altLang="ja-JP" b="0" i="0" dirty="0">
              <a:solidFill>
                <a:srgbClr val="FFFFFF"/>
              </a:solidFill>
              <a:effectLst/>
              <a:latin typeface="YakuHanJP"/>
            </a:endParaRPr>
          </a:p>
          <a:p>
            <a:r>
              <a:rPr lang="ja-JP" altLang="en-US" b="0" i="0" dirty="0">
                <a:solidFill>
                  <a:srgbClr val="333333"/>
                </a:solidFill>
                <a:effectLst/>
                <a:latin typeface="メイリオ" panose="020B0604030504040204" pitchFamily="50" charset="-128"/>
                <a:ea typeface="メイリオ" panose="020B0604030504040204" pitchFamily="50" charset="-128"/>
              </a:rPr>
              <a:t>杜氏：酒造りの最高責任者、酒造りの技術職人集団という意味で杜氏と呼称されることもある。蔵内の管理はもちろん、原料の扱いから、酒しぼり、貯蔵、熟成まで、全ての工程に目を配る。</a:t>
            </a:r>
            <a:endParaRPr lang="en-US" altLang="ja-JP" b="0" i="0" dirty="0">
              <a:solidFill>
                <a:srgbClr val="333333"/>
              </a:solidFill>
              <a:effectLst/>
              <a:latin typeface="メイリオ" panose="020B0604030504040204" pitchFamily="50" charset="-128"/>
              <a:ea typeface="メイリオ" panose="020B0604030504040204" pitchFamily="50" charset="-128"/>
            </a:endParaRPr>
          </a:p>
          <a:p>
            <a:r>
              <a:rPr kumimoji="1" lang="ja-JP" altLang="en-US" b="0" i="0" dirty="0">
                <a:solidFill>
                  <a:srgbClr val="333333"/>
                </a:solidFill>
                <a:effectLst/>
                <a:latin typeface="メイリオ" panose="020B0604030504040204" pitchFamily="50" charset="-128"/>
                <a:ea typeface="メイリオ" panose="020B0604030504040204" pitchFamily="50" charset="-128"/>
              </a:rPr>
              <a:t>蔵人：</a:t>
            </a:r>
            <a:r>
              <a:rPr lang="ja-JP" altLang="en-US" b="0" i="0" dirty="0">
                <a:solidFill>
                  <a:srgbClr val="333333"/>
                </a:solidFill>
                <a:effectLst/>
                <a:latin typeface="メイリオ" panose="020B0604030504040204" pitchFamily="50" charset="-128"/>
                <a:ea typeface="メイリオ" panose="020B0604030504040204" pitchFamily="50" charset="-128"/>
              </a:rPr>
              <a:t>杜氏のもとで酒造りに携わる職人</a:t>
            </a:r>
            <a:endParaRPr kumimoji="1" lang="ja-JP" altLang="en-US" dirty="0"/>
          </a:p>
        </p:txBody>
      </p:sp>
      <p:sp>
        <p:nvSpPr>
          <p:cNvPr id="4" name="スライド番号プレースホルダー 3">
            <a:extLst>
              <a:ext uri="{FF2B5EF4-FFF2-40B4-BE49-F238E27FC236}">
                <a16:creationId xmlns:a16="http://schemas.microsoft.com/office/drawing/2014/main" id="{91B76469-180E-E9EC-C88B-0D32D1EE1B1B}"/>
              </a:ext>
            </a:extLst>
          </p:cNvPr>
          <p:cNvSpPr>
            <a:spLocks noGrp="1"/>
          </p:cNvSpPr>
          <p:nvPr>
            <p:ph type="sldNum" sz="quarter" idx="5"/>
          </p:nvPr>
        </p:nvSpPr>
        <p:spPr/>
        <p:txBody>
          <a:bodyPr/>
          <a:lstStyle/>
          <a:p>
            <a:fld id="{B03C0085-C5D6-46E9-A4AA-BFF655D60E08}" type="slidenum">
              <a:rPr kumimoji="1" lang="ja-JP" altLang="en-US" smtClean="0"/>
              <a:t>13</a:t>
            </a:fld>
            <a:endParaRPr kumimoji="1" lang="ja-JP" altLang="en-US"/>
          </a:p>
        </p:txBody>
      </p:sp>
    </p:spTree>
    <p:extLst>
      <p:ext uri="{BB962C8B-B14F-4D97-AF65-F5344CB8AC3E}">
        <p14:creationId xmlns:p14="http://schemas.microsoft.com/office/powerpoint/2010/main" val="29197170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130</a:t>
            </a:fld>
            <a:endParaRPr kumimoji="1" lang="ja-JP" altLang="en-US"/>
          </a:p>
        </p:txBody>
      </p:sp>
    </p:spTree>
    <p:extLst>
      <p:ext uri="{BB962C8B-B14F-4D97-AF65-F5344CB8AC3E}">
        <p14:creationId xmlns:p14="http://schemas.microsoft.com/office/powerpoint/2010/main" val="4352351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スライド イメージ プレースホルダー 1">
            <a:extLst>
              <a:ext uri="{FF2B5EF4-FFF2-40B4-BE49-F238E27FC236}">
                <a16:creationId xmlns:a16="http://schemas.microsoft.com/office/drawing/2014/main" id="{544DD402-3244-7EB8-D428-CC2E88EDB3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ノート プレースホルダー 2">
            <a:extLst>
              <a:ext uri="{FF2B5EF4-FFF2-40B4-BE49-F238E27FC236}">
                <a16:creationId xmlns:a16="http://schemas.microsoft.com/office/drawing/2014/main" id="{E7B89BEF-83A0-CE4A-4873-2FB7D58860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＜講師の方へ＞</a:t>
            </a:r>
            <a:endParaRPr lang="en-US" altLang="ja-JP"/>
          </a:p>
          <a:p>
            <a:pPr eaLnBrk="1" hangingPunct="1">
              <a:spcBef>
                <a:spcPct val="0"/>
              </a:spcBef>
            </a:pPr>
            <a:r>
              <a:rPr lang="ja-JP" altLang="en-US"/>
              <a:t>アルパッチは結果が出るのに</a:t>
            </a:r>
            <a:r>
              <a:rPr lang="en-US" altLang="ja-JP"/>
              <a:t>20</a:t>
            </a:r>
            <a:r>
              <a:rPr lang="ja-JP" altLang="en-US"/>
              <a:t>分～</a:t>
            </a:r>
            <a:r>
              <a:rPr lang="en-US" altLang="ja-JP"/>
              <a:t>30</a:t>
            </a:r>
            <a:r>
              <a:rPr lang="ja-JP" altLang="en-US"/>
              <a:t>分程度かかります。進行状況に応じたタイミングでアルパッチを行ってください。</a:t>
            </a:r>
          </a:p>
        </p:txBody>
      </p:sp>
      <p:sp>
        <p:nvSpPr>
          <p:cNvPr id="337924" name="スライド番号プレースホルダー 3">
            <a:extLst>
              <a:ext uri="{FF2B5EF4-FFF2-40B4-BE49-F238E27FC236}">
                <a16:creationId xmlns:a16="http://schemas.microsoft.com/office/drawing/2014/main" id="{7F07A7E0-472F-7DD0-D315-11899096D3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162">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46063" indent="-287314" defTabSz="457162">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9255" indent="-228581" defTabSz="457162">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9592" indent="-228581" defTabSz="457162">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68342" indent="-228581" defTabSz="457162">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5504" indent="-228581" defTabSz="4571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2666" indent="-228581" defTabSz="4571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9828" indent="-228581" defTabSz="4571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6991" indent="-228581" defTabSz="4571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AB064A6-0F18-4426-86FC-923C7538F04D}" type="slidenum">
              <a:rPr lang="ja-JP" altLang="en-US" sz="1200">
                <a:solidFill>
                  <a:srgbClr val="000000"/>
                </a:solidFill>
              </a:rPr>
              <a:pPr>
                <a:spcBef>
                  <a:spcPct val="0"/>
                </a:spcBef>
              </a:pPr>
              <a:t>131</a:t>
            </a:fld>
            <a:endParaRPr lang="ja-JP" altLang="en-US" sz="1200">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テキストの１ページ「第１章 酒類の商品知識等」について説明します。 </a:t>
            </a:r>
            <a:endParaRPr lang="en-US" altLang="ja-JP" dirty="0"/>
          </a:p>
          <a:p>
            <a:r>
              <a:rPr lang="ja-JP" altLang="en-US" dirty="0"/>
              <a:t>ここでは、酒類の基礎知識として酒類の分類や保存管理について説明します。 </a:t>
            </a:r>
            <a:endParaRPr lang="en-US" altLang="ja-JP" dirty="0"/>
          </a:p>
          <a:p>
            <a:endParaRPr lang="en-US" altLang="ja-JP" dirty="0"/>
          </a:p>
          <a:p>
            <a:r>
              <a:rPr lang="ja-JP" altLang="en-US" dirty="0"/>
              <a:t>お客様においしいお酒を提供するためには、適切な保存管理が必要ですので、よくご確認ください。 </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388482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２ページ「第１節 酒類の分類」から説明します。 </a:t>
            </a:r>
            <a:endParaRPr lang="en-US" altLang="ja-JP" dirty="0"/>
          </a:p>
          <a:p>
            <a:endParaRPr lang="ja-JP" altLang="en-US" dirty="0"/>
          </a:p>
          <a:p>
            <a:r>
              <a:rPr lang="ja-JP" altLang="en-US" dirty="0"/>
              <a:t>「酒類の分類」には、大きく分けて「製造方法による分類」と「酒税法による分類」の</a:t>
            </a:r>
            <a:r>
              <a:rPr lang="en-US" altLang="ja-JP" dirty="0"/>
              <a:t>2</a:t>
            </a:r>
            <a:r>
              <a:rPr lang="ja-JP" altLang="en-US" dirty="0"/>
              <a:t>つがあります。</a:t>
            </a:r>
          </a:p>
          <a:p>
            <a:r>
              <a:rPr lang="ja-JP" altLang="en-US" dirty="0"/>
              <a:t>まず、「製造方法による分類」ですが、これは文字どおり、製造方法の違いによる分類の仕方です。</a:t>
            </a:r>
          </a:p>
          <a:p>
            <a:endParaRPr lang="ja-JP" altLang="en-US" dirty="0"/>
          </a:p>
          <a:p>
            <a:r>
              <a:rPr lang="ja-JP" altLang="en-US" dirty="0"/>
              <a:t>前の画面をご覧ください。</a:t>
            </a:r>
          </a:p>
          <a:p>
            <a:r>
              <a:rPr lang="ja-JP" altLang="en-US" dirty="0"/>
              <a:t>（</a:t>
            </a:r>
            <a:r>
              <a:rPr lang="en-US" altLang="ja-JP" dirty="0"/>
              <a:t>1</a:t>
            </a:r>
            <a:r>
              <a:rPr lang="ja-JP" altLang="en-US" dirty="0"/>
              <a:t>）醸造酒とありまして、原料をそのまま、あるいは糖化した上で、アルコール発酵させて造った酒類のことを言います。</a:t>
            </a:r>
          </a:p>
          <a:p>
            <a:r>
              <a:rPr lang="ja-JP" altLang="en-US" dirty="0"/>
              <a:t>醸造酒は</a:t>
            </a:r>
            <a:r>
              <a:rPr lang="en-US" altLang="ja-JP" dirty="0"/>
              <a:t>3</a:t>
            </a:r>
            <a:r>
              <a:rPr lang="ja-JP" altLang="en-US" dirty="0"/>
              <a:t>つに細分化することができます。</a:t>
            </a:r>
          </a:p>
          <a:p>
            <a:endParaRPr lang="ja-JP" altLang="en-US" dirty="0"/>
          </a:p>
          <a:p>
            <a:r>
              <a:rPr lang="ja-JP" altLang="en-US" dirty="0"/>
              <a:t>イ</a:t>
            </a:r>
            <a:r>
              <a:rPr lang="en-US" altLang="ja-JP" dirty="0"/>
              <a:t>.</a:t>
            </a:r>
            <a:r>
              <a:rPr lang="ja-JP" altLang="en-US" dirty="0"/>
              <a:t>単発酵酒</a:t>
            </a:r>
          </a:p>
          <a:p>
            <a:r>
              <a:rPr lang="ja-JP" altLang="en-US" dirty="0"/>
              <a:t>　糖分をそのまま発酵させた酒類のことで、具体的にはワイン等が該当します。</a:t>
            </a:r>
          </a:p>
          <a:p>
            <a:endParaRPr lang="ja-JP" altLang="en-US" dirty="0"/>
          </a:p>
          <a:p>
            <a:r>
              <a:rPr lang="ja-JP" altLang="en-US" dirty="0"/>
              <a:t>ロ</a:t>
            </a:r>
            <a:r>
              <a:rPr lang="en-US" altLang="ja-JP" dirty="0"/>
              <a:t>.</a:t>
            </a:r>
            <a:r>
              <a:rPr lang="ja-JP" altLang="en-US" dirty="0"/>
              <a:t>単行複発酵酒</a:t>
            </a:r>
          </a:p>
          <a:p>
            <a:r>
              <a:rPr lang="ja-JP" altLang="en-US" dirty="0"/>
              <a:t>　原料を糖化した後に発酵させた酒類のことで、具体的にはビールや発泡酒等が該当します。</a:t>
            </a:r>
          </a:p>
          <a:p>
            <a:endParaRPr lang="ja-JP" altLang="en-US" dirty="0"/>
          </a:p>
          <a:p>
            <a:r>
              <a:rPr lang="ja-JP" altLang="en-US" dirty="0"/>
              <a:t>ハ</a:t>
            </a:r>
            <a:r>
              <a:rPr lang="en-US" altLang="ja-JP" dirty="0"/>
              <a:t>.</a:t>
            </a:r>
            <a:r>
              <a:rPr lang="ja-JP" altLang="en-US" dirty="0"/>
              <a:t>並行複発酵酒</a:t>
            </a:r>
          </a:p>
          <a:p>
            <a:r>
              <a:rPr lang="ja-JP" altLang="en-US" dirty="0"/>
              <a:t>　原料の糖化と発酵の両作用を同時に進行（並行）させた酒類のことで、具体的には清酒が該当します。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087647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2</a:t>
            </a:r>
            <a:r>
              <a:rPr kumimoji="1" lang="ja-JP" altLang="en-US" dirty="0"/>
              <a:t>）蒸留酒についてですが、</a:t>
            </a:r>
          </a:p>
          <a:p>
            <a:r>
              <a:rPr kumimoji="1" lang="ja-JP" altLang="en-US" dirty="0"/>
              <a:t>醸造酒、その半製品、醸造酒の副産物（粕）及びその他アルコール含有物を蒸留して造った酒類のことで、</a:t>
            </a:r>
          </a:p>
          <a:p>
            <a:r>
              <a:rPr kumimoji="1" lang="ja-JP" altLang="en-US" dirty="0"/>
              <a:t>簡単に説明しますと、もろみや酒粕などのアルコールを含む物質を蒸留して造られた酒類をいいます。</a:t>
            </a:r>
          </a:p>
          <a:p>
            <a:r>
              <a:rPr kumimoji="1" lang="ja-JP" altLang="en-US" dirty="0"/>
              <a:t>　</a:t>
            </a:r>
          </a:p>
          <a:p>
            <a:r>
              <a:rPr kumimoji="1" lang="ja-JP" altLang="en-US" dirty="0"/>
              <a:t>具体的には、焼酎、ウイスキー、ブランデー、ウォッカ等が該当します。</a:t>
            </a:r>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501255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3</a:t>
            </a:r>
            <a:r>
              <a:rPr kumimoji="1" lang="ja-JP" altLang="en-US" dirty="0"/>
              <a:t>）混成酒（再製酒）についてですが、これは</a:t>
            </a:r>
          </a:p>
          <a:p>
            <a:r>
              <a:rPr kumimoji="1" lang="ja-JP" altLang="en-US" dirty="0"/>
              <a:t>　醸造酒、その半製品、蒸留酒等をもとに、これらを互いに混合したり、糖類や香味料、色素等を加えた酒類のことで</a:t>
            </a:r>
          </a:p>
          <a:p>
            <a:r>
              <a:rPr kumimoji="1" lang="ja-JP" altLang="en-US" dirty="0"/>
              <a:t>　簡単に説明しますと、酒類に香味料などを混和して造られる酒類をいいます。</a:t>
            </a:r>
          </a:p>
          <a:p>
            <a:endParaRPr kumimoji="1" lang="ja-JP" altLang="en-US" dirty="0"/>
          </a:p>
          <a:p>
            <a:r>
              <a:rPr kumimoji="1" lang="ja-JP" altLang="en-US" dirty="0"/>
              <a:t>　具体的には、合成清酒、みりん、リキュール等が該当します。</a:t>
            </a:r>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256469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次は「酒税法による酒類の分類」です。 </a:t>
            </a:r>
            <a:endParaRPr lang="en-US" altLang="ja-JP" dirty="0"/>
          </a:p>
          <a:p>
            <a:endParaRPr lang="en-US" altLang="ja-JP" dirty="0"/>
          </a:p>
          <a:p>
            <a:r>
              <a:rPr lang="ja-JP" altLang="en-US" dirty="0"/>
              <a:t>酒税法では、酒類はビールなどの「発泡性酒類」、清酒などの「醸造酒類」、焼酎などの 「蒸留酒類」、リキュールなどの「混成酒類」の４つに分けられ、さらに、清酒、果実酒、 ビールなど </a:t>
            </a:r>
            <a:r>
              <a:rPr lang="en-US" altLang="ja-JP" dirty="0"/>
              <a:t>17 </a:t>
            </a:r>
            <a:r>
              <a:rPr lang="ja-JP" altLang="en-US" dirty="0"/>
              <a:t>品目に分類されています。 </a:t>
            </a:r>
            <a:endParaRPr lang="en-US" altLang="ja-JP" dirty="0"/>
          </a:p>
          <a:p>
            <a:endParaRPr lang="en-US" altLang="ja-JP" dirty="0"/>
          </a:p>
          <a:p>
            <a:r>
              <a:rPr lang="ja-JP" altLang="en-US" dirty="0"/>
              <a:t>酒税法における酒類の定義は３ページに掲載していますので、ご一読ください。 </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2012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テキストの６ページをお開きください。 </a:t>
            </a:r>
            <a:endParaRPr lang="en-US" altLang="ja-JP" dirty="0"/>
          </a:p>
          <a:p>
            <a:endParaRPr lang="en-US" altLang="ja-JP" dirty="0"/>
          </a:p>
          <a:p>
            <a:r>
              <a:rPr lang="ja-JP" altLang="en-US" dirty="0"/>
              <a:t>先ほど、酒類業組合法のところで、⑤「二十歳未満の者の飲酒防止に関する表示基準」について説明しました。 </a:t>
            </a:r>
            <a:endParaRPr lang="en-US" altLang="ja-JP" dirty="0"/>
          </a:p>
          <a:p>
            <a:r>
              <a:rPr lang="ja-JP" altLang="en-US" dirty="0"/>
              <a:t>ここでは、①～④について説明いたします。</a:t>
            </a:r>
            <a:endParaRPr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693606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dirty="0"/>
              <a:t>まず、「清酒の製法品質表示基準」です。 </a:t>
            </a:r>
            <a:endParaRPr lang="en-US" altLang="ja-JP" dirty="0"/>
          </a:p>
          <a:p>
            <a:pPr defTabSz="914324">
              <a:defRPr/>
            </a:pPr>
            <a:r>
              <a:rPr lang="ja-JP" altLang="en-US" dirty="0"/>
              <a:t>この表示基準では、「吟醸酒」、「純米酒」、「本醸造酒」といった特定名称を表示する場合の要件など、清酒のラベル表示に関する事項を定めています。 </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486145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先ほどの表を、精米歩合、アルコール添加の有無で分けたのがこちらです。</a:t>
            </a:r>
            <a:endParaRPr kumimoji="1" lang="en-US" altLang="ja-JP" dirty="0"/>
          </a:p>
          <a:p>
            <a:endParaRPr kumimoji="1" lang="en-US" altLang="ja-JP" dirty="0"/>
          </a:p>
          <a:p>
            <a:r>
              <a:rPr kumimoji="1" lang="ja-JP" altLang="en-US" dirty="0"/>
              <a:t>精米歩合とは、お酒の原料になるお米を磨いた（削った）後に残っている部分の大きさを表す数値です。</a:t>
            </a:r>
            <a:endParaRPr kumimoji="1" lang="en-US" altLang="ja-JP" dirty="0"/>
          </a:p>
          <a:p>
            <a:endParaRPr kumimoji="1" lang="en-US" altLang="ja-JP" dirty="0"/>
          </a:p>
          <a:p>
            <a:r>
              <a:rPr kumimoji="1" lang="ja-JP" altLang="en-US" dirty="0"/>
              <a:t>お米を、玄米の状態から</a:t>
            </a:r>
            <a:r>
              <a:rPr kumimoji="1" lang="en-US" altLang="ja-JP" dirty="0"/>
              <a:t>40</a:t>
            </a:r>
            <a:r>
              <a:rPr kumimoji="1" lang="ja-JP" altLang="en-US" dirty="0"/>
              <a:t>％磨けば、精米歩合は</a:t>
            </a:r>
            <a:r>
              <a:rPr kumimoji="1" lang="en-US" altLang="ja-JP" dirty="0"/>
              <a:t>60</a:t>
            </a:r>
            <a:r>
              <a:rPr kumimoji="1" lang="ja-JP" altLang="en-US" dirty="0"/>
              <a:t>％になります。</a:t>
            </a:r>
            <a:endParaRPr kumimoji="1" lang="en-US" altLang="ja-JP" dirty="0"/>
          </a:p>
          <a:p>
            <a:r>
              <a:rPr kumimoji="1" lang="ja-JP" altLang="en-US" dirty="0"/>
              <a:t>米の中心はデンプンが多く含まれているのに対し、外側へ行けば行くほど脂質やたんぱく質が多く含まれています。</a:t>
            </a:r>
            <a:endParaRPr kumimoji="1" lang="en-US" altLang="ja-JP" dirty="0"/>
          </a:p>
          <a:p>
            <a:r>
              <a:rPr kumimoji="1" lang="ja-JP" altLang="en-US" dirty="0"/>
              <a:t>それらが多すぎるとお酒の味や香りが悪くなってしまうので、削ることにより成分を少なくし、より雑味のない味わいを追求しているのです。</a:t>
            </a:r>
            <a:endParaRPr kumimoji="1" lang="en-US" altLang="ja-JP" dirty="0"/>
          </a:p>
          <a:p>
            <a:r>
              <a:rPr kumimoji="1" lang="ja-JP" altLang="en-US" dirty="0"/>
              <a:t>お米を磨くことにより、日本酒らしい香りを強め、雑味の少ないすっきりした味わいになると言われています。</a:t>
            </a:r>
            <a:endParaRPr kumimoji="1" lang="en-US" altLang="ja-JP" dirty="0"/>
          </a:p>
          <a:p>
            <a:endParaRPr kumimoji="1" lang="en-US" altLang="ja-JP" dirty="0"/>
          </a:p>
          <a:p>
            <a:r>
              <a:rPr kumimoji="1" lang="ja-JP" altLang="en-US" dirty="0"/>
              <a:t>ちなみに普段食べている主食用のお米・米飯用の精米歩合は</a:t>
            </a:r>
            <a:r>
              <a:rPr kumimoji="1" lang="en-US" altLang="ja-JP" dirty="0"/>
              <a:t>90</a:t>
            </a:r>
            <a:r>
              <a:rPr kumimoji="1" lang="ja-JP" altLang="en-US" dirty="0"/>
              <a:t>～</a:t>
            </a:r>
            <a:r>
              <a:rPr kumimoji="1" lang="en-US" altLang="ja-JP" dirty="0"/>
              <a:t>92</a:t>
            </a:r>
            <a:r>
              <a:rPr kumimoji="1" lang="ja-JP" altLang="en-US" dirty="0"/>
              <a:t>％ほどです。</a:t>
            </a:r>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139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380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1200" dirty="0"/>
              <a:t>３点目の特性としては、「アルコール飲料」であるということです。</a:t>
            </a:r>
          </a:p>
          <a:p>
            <a:pPr eaLnBrk="1" hangingPunct="1">
              <a:spcBef>
                <a:spcPct val="0"/>
              </a:spcBef>
            </a:pPr>
            <a:r>
              <a:rPr lang="ja-JP" altLang="en-US" sz="1200" dirty="0"/>
              <a:t>お酒にはアルコールが含まれており、致酔性、つまり「酔う」ということ、</a:t>
            </a:r>
            <a:endParaRPr lang="en-US" altLang="ja-JP" sz="1200" dirty="0"/>
          </a:p>
          <a:p>
            <a:pPr eaLnBrk="1" hangingPunct="1">
              <a:spcBef>
                <a:spcPct val="0"/>
              </a:spcBef>
            </a:pPr>
            <a:r>
              <a:rPr lang="ja-JP" altLang="en-US" sz="1200" dirty="0"/>
              <a:t>また、習慣性・依存性があるということは皆様もご存知だと思います。</a:t>
            </a:r>
          </a:p>
          <a:p>
            <a:pPr eaLnBrk="1" hangingPunct="1">
              <a:spcBef>
                <a:spcPct val="0"/>
              </a:spcBef>
            </a:pPr>
            <a:endParaRPr lang="ja-JP" altLang="en-US" sz="1200" dirty="0"/>
          </a:p>
          <a:p>
            <a:pPr eaLnBrk="1" hangingPunct="1">
              <a:spcBef>
                <a:spcPct val="0"/>
              </a:spcBef>
            </a:pPr>
            <a:r>
              <a:rPr lang="ja-JP" altLang="en-US" sz="1200" dirty="0"/>
              <a:t>酒類は致酔性飲料であり、過度の飲酒を助長することが</a:t>
            </a:r>
            <a:endParaRPr lang="en-US" altLang="ja-JP" sz="1200" dirty="0"/>
          </a:p>
          <a:p>
            <a:pPr eaLnBrk="1" hangingPunct="1">
              <a:spcBef>
                <a:spcPct val="0"/>
              </a:spcBef>
            </a:pPr>
            <a:r>
              <a:rPr lang="ja-JP" altLang="en-US" sz="1200" dirty="0"/>
              <a:t>★習慣性・依存性へと繋がり、健康への影響を引き起こし、</a:t>
            </a:r>
            <a:endParaRPr lang="en-US" altLang="ja-JP" sz="1200" dirty="0"/>
          </a:p>
          <a:p>
            <a:pPr eaLnBrk="1" hangingPunct="1">
              <a:spcBef>
                <a:spcPct val="0"/>
              </a:spcBef>
            </a:pPr>
            <a:r>
              <a:rPr lang="ja-JP" altLang="en-US" sz="1200" dirty="0"/>
              <a:t>★医療費等を通じた★社会的コストの増加につながるという側面があることを認識する必要があります。</a:t>
            </a:r>
            <a:endParaRPr lang="en-US" altLang="ja-JP" sz="1200" dirty="0"/>
          </a:p>
          <a:p>
            <a:r>
              <a:rPr lang="en-US" altLang="ja-JP" sz="1200" dirty="0">
                <a:latin typeface="MS-Gothic"/>
              </a:rPr>
              <a:t>20 </a:t>
            </a:r>
            <a:r>
              <a:rPr lang="ja-JP" altLang="en-US" sz="1200" dirty="0">
                <a:latin typeface="MS-Gothic"/>
              </a:rPr>
              <a:t>歳未満の者の飲酒防止や適正飲酒等の社会的要請が酒類業に求められるのは、酒類が</a:t>
            </a:r>
          </a:p>
          <a:p>
            <a:r>
              <a:rPr lang="ja-JP" altLang="en-US" sz="1200" dirty="0">
                <a:latin typeface="MS-Gothic"/>
              </a:rPr>
              <a:t>こうした特殊性を有するがゆえのものです。</a:t>
            </a:r>
            <a:endParaRPr lang="ja-JP" altLang="en-US" sz="1200" dirty="0"/>
          </a:p>
          <a:p>
            <a:pPr eaLnBrk="1" hangingPunct="1">
              <a:spcBef>
                <a:spcPct val="0"/>
              </a:spcBef>
            </a:pPr>
            <a:r>
              <a:rPr lang="ja-JP" altLang="en-US" sz="1200" dirty="0"/>
              <a:t>販売する側の皆様としても、酒類はこうした飲料であることを配慮した売り方を心がけていただくようお願いします。</a:t>
            </a:r>
            <a:endParaRPr lang="en-US" altLang="ja-JP" sz="1200" dirty="0"/>
          </a:p>
          <a:p>
            <a:pPr eaLnBrk="1" hangingPunct="1">
              <a:spcBef>
                <a:spcPct val="0"/>
              </a:spcBef>
            </a:pPr>
            <a:endParaRPr lang="en-US" altLang="ja-JP" b="0" dirty="0">
              <a:latin typeface="MS-Gothic"/>
            </a:endParaRP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a:t>
            </a:fld>
            <a:endParaRPr kumimoji="1" lang="ja-JP" altLang="en-US"/>
          </a:p>
        </p:txBody>
      </p:sp>
    </p:spTree>
    <p:extLst>
      <p:ext uri="{BB962C8B-B14F-4D97-AF65-F5344CB8AC3E}">
        <p14:creationId xmlns:p14="http://schemas.microsoft.com/office/powerpoint/2010/main" val="28981653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正解は　★３．</a:t>
            </a:r>
            <a:r>
              <a:rPr lang="en-US" altLang="ja-JP" dirty="0"/>
              <a:t>30</a:t>
            </a:r>
            <a:r>
              <a:rPr lang="ja-JP" altLang="en-US" dirty="0"/>
              <a:t>％</a:t>
            </a:r>
            <a:endParaRPr lang="en-US" altLang="ja-JP" dirty="0"/>
          </a:p>
          <a:p>
            <a:pPr eaLnBrk="1" hangingPunct="1">
              <a:spcBef>
                <a:spcPct val="0"/>
              </a:spcBef>
            </a:pPr>
            <a:endParaRPr lang="en-US" altLang="ja-JP" dirty="0"/>
          </a:p>
          <a:p>
            <a:pPr marL="0" algn="l" defTabSz="914400" rtl="0" eaLnBrk="1" latinLnBrk="0" hangingPunct="1">
              <a:spcBef>
                <a:spcPct val="0"/>
              </a:spcBef>
            </a:pPr>
            <a:r>
              <a:rPr kumimoji="1" lang="ja-JP" altLang="en-US" sz="1200" kern="1200" dirty="0">
                <a:solidFill>
                  <a:schemeClr val="tx1"/>
                </a:solidFill>
                <a:latin typeface="+mn-lt"/>
                <a:ea typeface="+mn-ea"/>
                <a:cs typeface="+mn-cs"/>
              </a:rPr>
              <a:t>特定名称酒が日本酒の生産量のなかで占める割合は年々高くなっていますが、それでも普通酒は消費量全体の約</a:t>
            </a:r>
            <a:r>
              <a:rPr kumimoji="1" lang="en-US" altLang="ja-JP" sz="1200" kern="1200" dirty="0">
                <a:solidFill>
                  <a:schemeClr val="tx1"/>
                </a:solidFill>
                <a:latin typeface="+mn-lt"/>
                <a:ea typeface="+mn-ea"/>
                <a:cs typeface="+mn-cs"/>
              </a:rPr>
              <a:t>70</a:t>
            </a:r>
            <a:r>
              <a:rPr kumimoji="1" lang="ja-JP" altLang="en-US" sz="1200" kern="1200" dirty="0">
                <a:solidFill>
                  <a:schemeClr val="tx1"/>
                </a:solidFill>
                <a:latin typeface="+mn-lt"/>
                <a:ea typeface="+mn-ea"/>
                <a:cs typeface="+mn-cs"/>
              </a:rPr>
              <a:t>％を占め、手に入りやすいお酒として多くの消費者に親しまれています。</a:t>
            </a:r>
            <a:endParaRPr kumimoji="1" lang="en-US" altLang="ja-JP" sz="1200" kern="1200" dirty="0">
              <a:solidFill>
                <a:schemeClr val="tx1"/>
              </a:solidFill>
              <a:latin typeface="+mn-lt"/>
              <a:ea typeface="+mn-ea"/>
              <a:cs typeface="+mn-cs"/>
            </a:endParaRPr>
          </a:p>
          <a:p>
            <a:pPr eaLnBrk="1" hangingPunct="1">
              <a:spcBef>
                <a:spcPct val="0"/>
              </a:spcBef>
            </a:pPr>
            <a:endParaRPr lang="en-US" altLang="ja-JP" dirty="0"/>
          </a:p>
          <a:p>
            <a:endParaRPr kumimoji="1" lang="en-US" altLang="ja-JP" dirty="0"/>
          </a:p>
          <a:p>
            <a:r>
              <a:rPr kumimoji="1" lang="ja-JP" altLang="en-US" sz="1200" kern="1200" dirty="0">
                <a:solidFill>
                  <a:schemeClr val="tx1"/>
                </a:solidFill>
                <a:latin typeface="+mn-lt"/>
                <a:ea typeface="+mn-ea"/>
                <a:cs typeface="+mn-cs"/>
              </a:rPr>
              <a:t>普通酒とは</a:t>
            </a:r>
            <a:endParaRPr kumimoji="1" lang="en-US" altLang="ja-JP" sz="1200" kern="1200" dirty="0">
              <a:solidFill>
                <a:schemeClr val="tx1"/>
              </a:solidFill>
              <a:latin typeface="+mn-lt"/>
              <a:ea typeface="+mn-ea"/>
              <a:cs typeface="+mn-cs"/>
            </a:endParaRPr>
          </a:p>
          <a:p>
            <a:pPr algn="l">
              <a:buFont typeface="Arial" panose="020B0604020202020204" pitchFamily="34" charset="0"/>
              <a:buChar char="•"/>
            </a:pPr>
            <a:r>
              <a:rPr kumimoji="1" lang="ja-JP" altLang="en-US" sz="1200" kern="1200" dirty="0">
                <a:solidFill>
                  <a:schemeClr val="tx1"/>
                </a:solidFill>
                <a:latin typeface="+mn-lt"/>
                <a:ea typeface="+mn-ea"/>
                <a:cs typeface="+mn-cs"/>
              </a:rPr>
              <a:t>醸造用のアルコール添加があり、精米歩合が</a:t>
            </a:r>
            <a:r>
              <a:rPr kumimoji="1" lang="en-US" altLang="ja-JP" sz="1200" kern="1200" dirty="0">
                <a:solidFill>
                  <a:schemeClr val="tx1"/>
                </a:solidFill>
                <a:latin typeface="+mn-lt"/>
                <a:ea typeface="+mn-ea"/>
                <a:cs typeface="+mn-cs"/>
              </a:rPr>
              <a:t>70</a:t>
            </a:r>
            <a:r>
              <a:rPr kumimoji="1" lang="ja-JP" altLang="en-US" sz="1200" kern="1200" dirty="0">
                <a:solidFill>
                  <a:schemeClr val="tx1"/>
                </a:solidFill>
                <a:latin typeface="+mn-lt"/>
                <a:ea typeface="+mn-ea"/>
                <a:cs typeface="+mn-cs"/>
              </a:rPr>
              <a:t>％超のもの</a:t>
            </a:r>
          </a:p>
          <a:p>
            <a:pPr algn="l">
              <a:buFont typeface="Arial" panose="020B0604020202020204" pitchFamily="34" charset="0"/>
              <a:buChar char="•"/>
            </a:pPr>
            <a:r>
              <a:rPr kumimoji="1" lang="ja-JP" altLang="en-US" sz="1200" kern="1200" dirty="0">
                <a:solidFill>
                  <a:schemeClr val="tx1"/>
                </a:solidFill>
                <a:latin typeface="+mn-lt"/>
                <a:ea typeface="+mn-ea"/>
                <a:cs typeface="+mn-cs"/>
              </a:rPr>
              <a:t>本醸造の規定量以上のアルコールを添加したもの</a:t>
            </a:r>
          </a:p>
          <a:p>
            <a:pPr algn="l">
              <a:buFont typeface="Arial" panose="020B0604020202020204" pitchFamily="34" charset="0"/>
              <a:buChar char="•"/>
            </a:pPr>
            <a:r>
              <a:rPr kumimoji="1" lang="ja-JP" altLang="en-US" sz="1200" kern="1200" dirty="0">
                <a:solidFill>
                  <a:schemeClr val="tx1"/>
                </a:solidFill>
                <a:latin typeface="+mn-lt"/>
                <a:ea typeface="+mn-ea"/>
                <a:cs typeface="+mn-cs"/>
              </a:rPr>
              <a:t>糖類や酸味料などを原料に使用したもの</a:t>
            </a:r>
          </a:p>
          <a:p>
            <a:pPr algn="l">
              <a:buFont typeface="Arial" panose="020B0604020202020204" pitchFamily="34" charset="0"/>
              <a:buChar char="•"/>
            </a:pPr>
            <a:r>
              <a:rPr kumimoji="1" lang="ja-JP" altLang="en-US" sz="1200" kern="1200" dirty="0">
                <a:solidFill>
                  <a:schemeClr val="tx1"/>
                </a:solidFill>
                <a:latin typeface="+mn-lt"/>
                <a:ea typeface="+mn-ea"/>
                <a:cs typeface="+mn-cs"/>
              </a:rPr>
              <a:t>等外の米を使用したもの</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140</a:t>
            </a:fld>
            <a:endParaRPr kumimoji="1" lang="ja-JP" altLang="en-US"/>
          </a:p>
        </p:txBody>
      </p:sp>
    </p:spTree>
    <p:extLst>
      <p:ext uri="{BB962C8B-B14F-4D97-AF65-F5344CB8AC3E}">
        <p14:creationId xmlns:p14="http://schemas.microsoft.com/office/powerpoint/2010/main" val="37237467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正解は　★１．サトウキビ</a:t>
            </a:r>
            <a:endParaRPr lang="en-US" altLang="ja-JP" dirty="0"/>
          </a:p>
          <a:p>
            <a:pPr eaLnBrk="1" hangingPunct="1">
              <a:spcBef>
                <a:spcPct val="0"/>
              </a:spcBef>
            </a:pPr>
            <a:endParaRPr lang="en-US" altLang="ja-JP" dirty="0"/>
          </a:p>
          <a:p>
            <a:pPr marL="0" algn="l" defTabSz="914400" rtl="0" eaLnBrk="1" latinLnBrk="0" hangingPunct="1">
              <a:spcBef>
                <a:spcPct val="0"/>
              </a:spcBef>
            </a:pPr>
            <a:r>
              <a:rPr kumimoji="1" lang="ja-JP" altLang="en-US" sz="1200" kern="1200">
                <a:solidFill>
                  <a:schemeClr val="tx1"/>
                </a:solidFill>
                <a:latin typeface="+mn-lt"/>
                <a:ea typeface="+mn-ea"/>
                <a:cs typeface="+mn-cs"/>
              </a:rPr>
              <a:t>醸造アルコール</a:t>
            </a:r>
            <a:r>
              <a:rPr kumimoji="1" lang="ja-JP" altLang="en-US" sz="1200" kern="1200" dirty="0">
                <a:solidFill>
                  <a:schemeClr val="tx1"/>
                </a:solidFill>
                <a:latin typeface="+mn-lt"/>
                <a:ea typeface="+mn-ea"/>
                <a:cs typeface="+mn-cs"/>
              </a:rPr>
              <a:t>は、主にサトウキビを原料として発酵させた純度の高いアルコールのことを指します。</a:t>
            </a:r>
            <a:endParaRPr kumimoji="1" lang="en-US" altLang="ja-JP" sz="1200" kern="1200" dirty="0">
              <a:solidFill>
                <a:schemeClr val="tx1"/>
              </a:solidFill>
              <a:latin typeface="+mn-lt"/>
              <a:ea typeface="+mn-ea"/>
              <a:cs typeface="+mn-cs"/>
            </a:endParaRPr>
          </a:p>
          <a:p>
            <a:pPr marL="0" algn="l" defTabSz="914400" rtl="0" eaLnBrk="1" latinLnBrk="0" hangingPunct="1">
              <a:spcBef>
                <a:spcPct val="0"/>
              </a:spcBef>
            </a:pPr>
            <a:r>
              <a:rPr kumimoji="1" lang="ja-JP" altLang="en-US" sz="1200" kern="1200" dirty="0">
                <a:solidFill>
                  <a:schemeClr val="tx1"/>
                </a:solidFill>
                <a:latin typeface="+mn-lt"/>
                <a:ea typeface="+mn-ea"/>
                <a:cs typeface="+mn-cs"/>
              </a:rPr>
              <a:t>サトウキビ由来の香りや味はほとんどなく、クリアな味わいをしています。</a:t>
            </a:r>
            <a:endParaRPr kumimoji="1" lang="en-US" altLang="ja-JP" sz="1200" kern="1200" dirty="0">
              <a:solidFill>
                <a:schemeClr val="tx1"/>
              </a:solidFill>
              <a:latin typeface="+mn-lt"/>
              <a:ea typeface="+mn-ea"/>
              <a:cs typeface="+mn-cs"/>
            </a:endParaRPr>
          </a:p>
          <a:p>
            <a:pPr eaLnBrk="1" hangingPunct="1">
              <a:spcBef>
                <a:spcPct val="0"/>
              </a:spcBef>
            </a:pP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141</a:t>
            </a:fld>
            <a:endParaRPr kumimoji="1" lang="ja-JP" altLang="en-US"/>
          </a:p>
        </p:txBody>
      </p:sp>
    </p:spTree>
    <p:extLst>
      <p:ext uri="{BB962C8B-B14F-4D97-AF65-F5344CB8AC3E}">
        <p14:creationId xmlns:p14="http://schemas.microsoft.com/office/powerpoint/2010/main" val="40711404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次に、「果実酒等の製法品質表示基準」です。 </a:t>
            </a:r>
            <a:endParaRPr lang="en-US" altLang="ja-JP" dirty="0"/>
          </a:p>
          <a:p>
            <a:r>
              <a:rPr lang="ja-JP" altLang="en-US" dirty="0"/>
              <a:t>８ページをご覧ください。</a:t>
            </a:r>
            <a:endParaRPr lang="en-US" altLang="ja-JP" dirty="0"/>
          </a:p>
          <a:p>
            <a:endParaRPr kumimoji="1" lang="en-US" altLang="ja-JP" dirty="0"/>
          </a:p>
          <a:p>
            <a:r>
              <a:rPr lang="ja-JP" altLang="en-US" dirty="0"/>
              <a:t>この表示基準では、果実酒と甘味果実酒のうち、国産ぶどうのみを原料とした「日本ワイン」やそれ以外の「国内製造ワイン」等の区分を定め、その区分ごとに地名等をラベルに表示する場合の要件などを定めています。 </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5728895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国産ぶどうのみを原料とし、日本国内で醸造された果実酒でなければ、</a:t>
            </a:r>
            <a:endParaRPr lang="en-US" altLang="ja-JP" dirty="0"/>
          </a:p>
          <a:p>
            <a:pPr eaLnBrk="1" hangingPunct="1">
              <a:spcBef>
                <a:spcPct val="0"/>
              </a:spcBef>
            </a:pPr>
            <a:r>
              <a:rPr lang="ja-JP" altLang="en-US" dirty="0"/>
              <a:t>「日本ワイン」と表示することはできません。</a:t>
            </a:r>
            <a:endParaRPr lang="en-US" altLang="ja-JP" dirty="0"/>
          </a:p>
          <a:p>
            <a:pPr eaLnBrk="1" hangingPunct="1">
              <a:spcBef>
                <a:spcPct val="0"/>
              </a:spcBef>
            </a:pPr>
            <a:endParaRPr lang="en-US" altLang="ja-JP" dirty="0"/>
          </a:p>
          <a:p>
            <a:pPr eaLnBrk="1" hangingPunct="1">
              <a:spcBef>
                <a:spcPct val="0"/>
              </a:spcBef>
            </a:pPr>
            <a:r>
              <a:rPr lang="ja-JP" altLang="en-US" dirty="0"/>
              <a:t>（左）地名が示す範囲にぶどう収穫地（</a:t>
            </a:r>
            <a:r>
              <a:rPr lang="en-US" altLang="ja-JP" dirty="0"/>
              <a:t>85</a:t>
            </a:r>
            <a:r>
              <a:rPr lang="ja-JP" altLang="en-US" dirty="0"/>
              <a:t>％以上）と醸造地がある場合</a:t>
            </a:r>
            <a:endParaRPr lang="en-US" altLang="ja-JP" dirty="0"/>
          </a:p>
          <a:p>
            <a:pPr eaLnBrk="1" hangingPunct="1">
              <a:spcBef>
                <a:spcPct val="0"/>
              </a:spcBef>
            </a:pPr>
            <a:r>
              <a:rPr lang="ja-JP" altLang="en-US" dirty="0"/>
              <a:t>ここでは東京でつくられたぶどうを使用し、醸造地も東京である</a:t>
            </a:r>
            <a:endParaRPr lang="en-US" altLang="ja-JP" dirty="0"/>
          </a:p>
          <a:p>
            <a:pPr eaLnBrk="1" hangingPunct="1">
              <a:spcBef>
                <a:spcPct val="0"/>
              </a:spcBef>
            </a:pPr>
            <a:endParaRPr lang="en-US" altLang="ja-JP" dirty="0"/>
          </a:p>
          <a:p>
            <a:pPr eaLnBrk="1" hangingPunct="1">
              <a:spcBef>
                <a:spcPct val="0"/>
              </a:spcBef>
            </a:pPr>
            <a:r>
              <a:rPr lang="ja-JP" altLang="en-US" dirty="0"/>
              <a:t>（中）地名が示す範囲にぶどう収穫地（</a:t>
            </a:r>
            <a:r>
              <a:rPr lang="en-US" altLang="ja-JP" dirty="0"/>
              <a:t>85</a:t>
            </a:r>
            <a:r>
              <a:rPr lang="ja-JP" altLang="en-US" dirty="0"/>
              <a:t>％以上）がある場合</a:t>
            </a:r>
            <a:endParaRPr lang="en-US" altLang="ja-JP" dirty="0"/>
          </a:p>
          <a:p>
            <a:pPr eaLnBrk="1" hangingPunct="1">
              <a:spcBef>
                <a:spcPct val="0"/>
              </a:spcBef>
            </a:pPr>
            <a:r>
              <a:rPr lang="ja-JP" altLang="en-US" dirty="0"/>
              <a:t>ここでは東京でつくられたぶどうを使用している</a:t>
            </a:r>
            <a:endParaRPr lang="en-US" altLang="ja-JP" dirty="0"/>
          </a:p>
          <a:p>
            <a:pPr eaLnBrk="1" hangingPunct="1">
              <a:spcBef>
                <a:spcPct val="0"/>
              </a:spcBef>
            </a:pPr>
            <a:endParaRPr lang="en-US" altLang="ja-JP" dirty="0"/>
          </a:p>
          <a:p>
            <a:pPr eaLnBrk="1" hangingPunct="1">
              <a:spcBef>
                <a:spcPct val="0"/>
              </a:spcBef>
            </a:pPr>
            <a:r>
              <a:rPr lang="ja-JP" altLang="en-US" dirty="0"/>
              <a:t>（右）地名が示す範囲に醸造所がある場合</a:t>
            </a:r>
            <a:endParaRPr lang="en-US" altLang="ja-JP" dirty="0"/>
          </a:p>
          <a:p>
            <a:pPr eaLnBrk="1" hangingPunct="1">
              <a:spcBef>
                <a:spcPct val="0"/>
              </a:spcBef>
            </a:pPr>
            <a:r>
              <a:rPr lang="ja-JP" altLang="en-US" dirty="0"/>
              <a:t>ここでは東京に醸造所がある。ぶどうは東京以外で収穫された国産ぶどうのみを使用</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143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707638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次に、「酒類の地理的表示に関する表示基準」です。 </a:t>
            </a:r>
            <a:endParaRPr lang="en-US" altLang="ja-JP" dirty="0"/>
          </a:p>
          <a:p>
            <a:r>
              <a:rPr lang="ja-JP" altLang="en-US" dirty="0"/>
              <a:t>９ページをご覧ください。 この表示基準では、国税庁長官が指定した地理的表示は、生産基準としてあらかじめ定める品質を満たしたものだけに表示し、販売することができることを定めています。 </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144</a:t>
            </a:fld>
            <a:endParaRPr kumimoji="1" lang="ja-JP" altLang="en-US"/>
          </a:p>
        </p:txBody>
      </p:sp>
    </p:spTree>
    <p:extLst>
      <p:ext uri="{BB962C8B-B14F-4D97-AF65-F5344CB8AC3E}">
        <p14:creationId xmlns:p14="http://schemas.microsoft.com/office/powerpoint/2010/main" val="1512606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10 </a:t>
            </a:r>
            <a:r>
              <a:rPr lang="ja-JP" altLang="en-US" dirty="0"/>
              <a:t>ページをご覧ください。 </a:t>
            </a:r>
            <a:endParaRPr lang="en-US" altLang="ja-JP" dirty="0"/>
          </a:p>
          <a:p>
            <a:endParaRPr lang="en-US" altLang="ja-JP" dirty="0"/>
          </a:p>
          <a:p>
            <a:r>
              <a:rPr lang="ja-JP" altLang="en-US" dirty="0"/>
              <a:t>「酒類における有機の表示基準」については、日本農林規格等に関する法律の改正に伴い、廃止されました。有機酒類については、有機ＪＡＳ認証を取得し、有機ＪＡＳマーク を付すことが必要となりました。 なお、令和７年９月 </a:t>
            </a:r>
            <a:r>
              <a:rPr lang="en-US" altLang="ja-JP" dirty="0"/>
              <a:t>30 </a:t>
            </a:r>
            <a:r>
              <a:rPr lang="ja-JP" altLang="en-US" dirty="0"/>
              <a:t>日までに　「酒類の製造上から移出するまたは保税地域から引き取る酒類について」　は、引き続き有機の表示基準に基づく表示ができる旨の経過措置が設けられています。 販売業者として、消費者に正しい商品説明をするためにも、６ページから </a:t>
            </a:r>
            <a:r>
              <a:rPr lang="en-US" altLang="ja-JP" dirty="0"/>
              <a:t>1</a:t>
            </a:r>
            <a:r>
              <a:rPr lang="ja-JP" altLang="en-US" dirty="0"/>
              <a:t>０</a:t>
            </a:r>
            <a:r>
              <a:rPr lang="en-US" altLang="ja-JP" dirty="0"/>
              <a:t> </a:t>
            </a:r>
            <a:r>
              <a:rPr lang="ja-JP" altLang="en-US" dirty="0"/>
              <a:t>ページに 掲載されている表示基準の概要をご一読いただき、よくご理解いただきますようお願いします。また、売場において消費者の誤認を招くような表示をしないようお願いします。 </a:t>
            </a:r>
            <a:endParaRPr lang="en-US" altLang="ja-JP" dirty="0"/>
          </a:p>
          <a:p>
            <a:endParaRPr lang="en-US" altLang="ja-JP" dirty="0"/>
          </a:p>
          <a:p>
            <a:r>
              <a:rPr lang="en-US" altLang="ja-JP" dirty="0"/>
              <a:t>【</a:t>
            </a:r>
            <a:r>
              <a:rPr lang="ja-JP" altLang="en-US" dirty="0"/>
              <a:t>講師の方へ</a:t>
            </a:r>
            <a:r>
              <a:rPr lang="en-US" altLang="ja-JP" dirty="0"/>
              <a:t>/</a:t>
            </a:r>
            <a:r>
              <a:rPr lang="ja-JP" altLang="en-US" dirty="0"/>
              <a:t>参考</a:t>
            </a:r>
            <a:r>
              <a:rPr lang="en-US" altLang="ja-JP" dirty="0"/>
              <a:t>】</a:t>
            </a:r>
          </a:p>
          <a:p>
            <a:r>
              <a:rPr lang="ja-JP" altLang="en-US" dirty="0"/>
              <a:t>令和</a:t>
            </a:r>
            <a:r>
              <a:rPr lang="en-US" altLang="ja-JP" dirty="0"/>
              <a:t>7</a:t>
            </a:r>
            <a:r>
              <a:rPr lang="ja-JP" altLang="en-US" dirty="0"/>
              <a:t>年</a:t>
            </a:r>
            <a:r>
              <a:rPr lang="en-US" altLang="ja-JP" dirty="0"/>
              <a:t>10</a:t>
            </a:r>
            <a:r>
              <a:rPr lang="ja-JP" altLang="en-US" dirty="0"/>
              <a:t>月</a:t>
            </a:r>
            <a:r>
              <a:rPr lang="en-US" altLang="ja-JP" dirty="0"/>
              <a:t>1</a:t>
            </a:r>
            <a:r>
              <a:rPr lang="ja-JP" altLang="en-US" dirty="0"/>
              <a:t>日以降に移出された酒類については、有機</a:t>
            </a:r>
            <a:r>
              <a:rPr lang="en-US" altLang="ja-JP" dirty="0"/>
              <a:t>JAS</a:t>
            </a:r>
            <a:r>
              <a:rPr lang="ja-JP" altLang="en-US" dirty="0"/>
              <a:t>マークのない商品に、「有機○○」や「オーガニック○○」というような名称の表示が禁止されます。それだけではなく、紛らわしい表示・消費者に有機酒類であると誤認される表示についても禁止されます。詳細はテキストの</a:t>
            </a:r>
            <a:r>
              <a:rPr lang="en-US" altLang="ja-JP" dirty="0"/>
              <a:t>36</a:t>
            </a:r>
            <a:r>
              <a:rPr lang="ja-JP" altLang="en-US" dirty="0"/>
              <a:t>ページから</a:t>
            </a:r>
            <a:r>
              <a:rPr lang="en-US" altLang="ja-JP" dirty="0"/>
              <a:t>38</a:t>
            </a:r>
            <a:r>
              <a:rPr lang="ja-JP" altLang="en-US" dirty="0"/>
              <a:t>ページの「</a:t>
            </a:r>
            <a:r>
              <a:rPr lang="en-US" altLang="ja-JP" dirty="0"/>
              <a:t>【</a:t>
            </a:r>
            <a:r>
              <a:rPr lang="ja-JP" altLang="en-US" dirty="0"/>
              <a:t>参考</a:t>
            </a:r>
            <a:r>
              <a:rPr lang="en-US" altLang="ja-JP" dirty="0"/>
              <a:t>7】</a:t>
            </a:r>
            <a:r>
              <a:rPr lang="ja-JP" altLang="en-US" dirty="0"/>
              <a:t>有機</a:t>
            </a:r>
            <a:r>
              <a:rPr lang="en-US" altLang="ja-JP" dirty="0"/>
              <a:t>JAS</a:t>
            </a:r>
            <a:r>
              <a:rPr lang="ja-JP" altLang="en-US" dirty="0"/>
              <a:t>制度（概要）」を参照ください。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145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811670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酒類における地理的表示の一覧は、前のスライドの通りです。</a:t>
            </a:r>
            <a:endParaRPr kumimoji="1" lang="en-US" altLang="ja-JP" dirty="0"/>
          </a:p>
          <a:p>
            <a:endParaRPr kumimoji="1" lang="en-US" altLang="ja-JP" dirty="0"/>
          </a:p>
          <a:p>
            <a:r>
              <a:rPr kumimoji="1" lang="en-US" altLang="ja-JP" dirty="0"/>
              <a:t>【</a:t>
            </a:r>
            <a:r>
              <a:rPr kumimoji="1" lang="ja-JP" altLang="en-US" dirty="0"/>
              <a:t>講師の方へ</a:t>
            </a:r>
            <a:r>
              <a:rPr kumimoji="1" lang="en-US" altLang="ja-JP" dirty="0"/>
              <a:t>】R6.11.29</a:t>
            </a:r>
            <a:r>
              <a:rPr kumimoji="1" lang="ja-JP" altLang="en-US" dirty="0"/>
              <a:t>追記</a:t>
            </a:r>
            <a:endParaRPr kumimoji="1" lang="en-US" altLang="ja-JP" dirty="0"/>
          </a:p>
          <a:p>
            <a:r>
              <a:rPr kumimoji="1" lang="ja-JP" altLang="en-US" dirty="0"/>
              <a:t>令和</a:t>
            </a:r>
            <a:r>
              <a:rPr kumimoji="1" lang="en-US" altLang="ja-JP" dirty="0"/>
              <a:t>6</a:t>
            </a:r>
            <a:r>
              <a:rPr kumimoji="1" lang="ja-JP" altLang="en-US" dirty="0"/>
              <a:t>年</a:t>
            </a:r>
            <a:r>
              <a:rPr kumimoji="1" lang="en-US" altLang="ja-JP" dirty="0"/>
              <a:t>11</a:t>
            </a:r>
            <a:r>
              <a:rPr kumimoji="1" lang="ja-JP" altLang="en-US" dirty="0"/>
              <a:t>月</a:t>
            </a:r>
            <a:r>
              <a:rPr kumimoji="1" lang="en-US" altLang="ja-JP" dirty="0"/>
              <a:t>29</a:t>
            </a:r>
            <a:r>
              <a:rPr kumimoji="1" lang="ja-JP" altLang="en-US" dirty="0"/>
              <a:t>日に、清酒</a:t>
            </a:r>
            <a:r>
              <a:rPr kumimoji="1" lang="ja-JP" altLang="en-US"/>
              <a:t>の「伊丹」</a:t>
            </a:r>
            <a:r>
              <a:rPr kumimoji="1" lang="ja-JP" altLang="en-US" dirty="0"/>
              <a:t>が新たに追加されました。</a:t>
            </a:r>
            <a:endParaRPr kumimoji="1" lang="en-US" altLang="ja-JP" dirty="0"/>
          </a:p>
          <a:p>
            <a:r>
              <a:rPr kumimoji="1" lang="ja-JP" altLang="en-US" dirty="0"/>
              <a:t>詳細は国税庁</a:t>
            </a:r>
            <a:r>
              <a:rPr kumimoji="1" lang="en-US" altLang="ja-JP" dirty="0"/>
              <a:t>HP</a:t>
            </a:r>
            <a:r>
              <a:rPr kumimoji="1" lang="ja-JP" altLang="en-US" dirty="0"/>
              <a:t>をご確認ください。</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146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314550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147</a:t>
            </a:fld>
            <a:endParaRPr kumimoji="1" lang="ja-JP" altLang="en-US"/>
          </a:p>
        </p:txBody>
      </p:sp>
    </p:spTree>
    <p:extLst>
      <p:ext uri="{BB962C8B-B14F-4D97-AF65-F5344CB8AC3E}">
        <p14:creationId xmlns:p14="http://schemas.microsoft.com/office/powerpoint/2010/main" val="2401877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148</a:t>
            </a:fld>
            <a:endParaRPr kumimoji="1" lang="ja-JP" altLang="en-US"/>
          </a:p>
        </p:txBody>
      </p:sp>
    </p:spTree>
    <p:extLst>
      <p:ext uri="{BB962C8B-B14F-4D97-AF65-F5344CB8AC3E}">
        <p14:creationId xmlns:p14="http://schemas.microsoft.com/office/powerpoint/2010/main" val="39548939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「清酒」と「日本酒」には、実は厳密には異なる意味があります。</a:t>
            </a:r>
            <a:endParaRPr kumimoji="1" lang="en-US" altLang="ja-JP" dirty="0"/>
          </a:p>
          <a:p>
            <a:endParaRPr kumimoji="1" lang="en-US" altLang="ja-JP" dirty="0"/>
          </a:p>
          <a:p>
            <a:r>
              <a:rPr kumimoji="1" lang="ja-JP" altLang="en-US" dirty="0"/>
              <a:t>「清酒」とは、海外産も含め、米、米こうじ及び水を主な原料として発酵させてこしたものを広く指す言葉です。</a:t>
            </a:r>
            <a:endParaRPr kumimoji="1" lang="en-US" altLang="ja-JP" dirty="0"/>
          </a:p>
          <a:p>
            <a:endParaRPr kumimoji="1" lang="en-US" altLang="ja-JP" dirty="0"/>
          </a:p>
          <a:p>
            <a:r>
              <a:rPr kumimoji="1" lang="ja-JP" altLang="en-US" dirty="0"/>
              <a:t>「日本酒」は、清酒の中でも原料である米、米こうじに日本国内産米のみを使用し、日本国内で醸造したもののみを指します。</a:t>
            </a:r>
            <a:endParaRPr kumimoji="1" lang="en-US" altLang="ja-JP" dirty="0"/>
          </a:p>
          <a:p>
            <a:r>
              <a:rPr kumimoji="1" lang="ja-JP" altLang="en-US" dirty="0"/>
              <a:t>そのため、海外産の米を使用した清酒や、日本以外で製造された清酒が国内に輸入されたとしても、</a:t>
            </a:r>
            <a:endParaRPr kumimoji="1" lang="en-US" altLang="ja-JP" dirty="0"/>
          </a:p>
          <a:p>
            <a:r>
              <a:rPr kumimoji="1" lang="ja-JP" altLang="en-US" dirty="0"/>
              <a:t>「日本酒」と表示することはできません。</a:t>
            </a:r>
            <a:endParaRPr kumimoji="1" lang="en-US" altLang="ja-JP" dirty="0"/>
          </a:p>
          <a:p>
            <a:endParaRPr kumimoji="1" lang="en-US" altLang="ja-JP" dirty="0"/>
          </a:p>
          <a:p>
            <a:r>
              <a:rPr kumimoji="1" lang="ja-JP" altLang="en-US" dirty="0"/>
              <a:t>先ほどの地理的表示でも出てまいりましたが、「日本酒」という呼称は、</a:t>
            </a:r>
            <a:endParaRPr kumimoji="1" lang="en-US" altLang="ja-JP" dirty="0"/>
          </a:p>
          <a:p>
            <a:r>
              <a:rPr kumimoji="1" lang="ja-JP" altLang="en-US" dirty="0"/>
              <a:t>地理的表示として、平成</a:t>
            </a:r>
            <a:r>
              <a:rPr kumimoji="1" lang="en-US" altLang="ja-JP" dirty="0"/>
              <a:t>27</a:t>
            </a:r>
            <a:r>
              <a:rPr kumimoji="1" lang="ja-JP" altLang="en-US" dirty="0"/>
              <a:t>年</a:t>
            </a:r>
            <a:r>
              <a:rPr kumimoji="1" lang="en-US" altLang="ja-JP" dirty="0"/>
              <a:t>12</a:t>
            </a:r>
            <a:r>
              <a:rPr kumimoji="1" lang="ja-JP" altLang="en-US" dirty="0"/>
              <a:t>月</a:t>
            </a:r>
            <a:r>
              <a:rPr kumimoji="1" lang="en-US" altLang="ja-JP" dirty="0"/>
              <a:t>25</a:t>
            </a:r>
            <a:r>
              <a:rPr kumimoji="1" lang="ja-JP" altLang="en-US" dirty="0"/>
              <a:t>日に指定を受けています。</a:t>
            </a:r>
            <a:endParaRPr kumimoji="1" lang="en-US" altLang="ja-JP" dirty="0"/>
          </a:p>
          <a:p>
            <a:r>
              <a:rPr kumimoji="1" lang="ja-JP" altLang="en-US" dirty="0"/>
              <a:t>地理的表示の指定の背景には、日本酒は日本の明確な四季と結びつき発展してきた特別な飲料であり、</a:t>
            </a:r>
            <a:endParaRPr kumimoji="1" lang="en-US" altLang="ja-JP" dirty="0"/>
          </a:p>
          <a:p>
            <a:r>
              <a:rPr kumimoji="1" lang="ja-JP" altLang="en-US" dirty="0"/>
              <a:t>伝統的に国民生活・文化に深く根付いてきたことから、日本が長年育んできた日本酒の価値を保全していくためという目的があります。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149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9946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それでは、続いて「酒類業に対する社会的要請」について説明します。</a:t>
            </a:r>
            <a:endParaRPr lang="en-US" altLang="ja-JP" dirty="0"/>
          </a:p>
          <a:p>
            <a:endParaRPr lang="en-US" altLang="ja-JP" dirty="0"/>
          </a:p>
          <a:p>
            <a:r>
              <a:rPr lang="ja-JP" altLang="en-US" dirty="0"/>
              <a:t>先ほど説明したように、酒類にはさまざまな特性があり、メリットばかりでなく、</a:t>
            </a:r>
            <a:r>
              <a:rPr lang="en-US" altLang="ja-JP" dirty="0"/>
              <a:t>20 </a:t>
            </a:r>
            <a:r>
              <a:rPr lang="ja-JP" altLang="en-US" dirty="0"/>
              <a:t>歳未満の者の飲酒問題やアルコール依存症など、デメリットとなる特性もあることから、 酒類業にはさまざまな社会的要請に対する取組が求められております。</a:t>
            </a:r>
            <a:endParaRPr lang="en-US" altLang="ja-JP" dirty="0"/>
          </a:p>
          <a:p>
            <a:r>
              <a:rPr lang="ja-JP" altLang="en-US" dirty="0"/>
              <a:t>テキストにあるように、これまで、酒類業者の責任は、酒類が高率な酒税を課されている財政物品であることから、酒税を円滑に確保するということにまず主眼がおかれていました。</a:t>
            </a:r>
            <a:endParaRPr lang="en-US" altLang="ja-JP" dirty="0"/>
          </a:p>
          <a:p>
            <a:r>
              <a:rPr kumimoji="1" lang="ja-JP" altLang="en-US" dirty="0"/>
              <a:t>では、酒類の酒税をみてみましょう。</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15</a:t>
            </a:fld>
            <a:endParaRPr kumimoji="1" lang="ja-JP" altLang="en-US"/>
          </a:p>
        </p:txBody>
      </p:sp>
    </p:spTree>
    <p:extLst>
      <p:ext uri="{BB962C8B-B14F-4D97-AF65-F5344CB8AC3E}">
        <p14:creationId xmlns:p14="http://schemas.microsoft.com/office/powerpoint/2010/main" val="29270437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39 </a:t>
            </a:r>
            <a:r>
              <a:rPr lang="ja-JP" altLang="en-US" dirty="0"/>
              <a:t>ページをお開きください。 </a:t>
            </a:r>
            <a:endParaRPr lang="en-US" altLang="ja-JP" dirty="0"/>
          </a:p>
          <a:p>
            <a:r>
              <a:rPr lang="en-US" altLang="ja-JP" dirty="0"/>
              <a:t>39 </a:t>
            </a:r>
            <a:r>
              <a:rPr lang="ja-JP" altLang="en-US" dirty="0"/>
              <a:t>ページ以降は、「酒類の歴史、製造方法と保存管理上の注意等」についての説明です。 </a:t>
            </a:r>
            <a:endParaRPr lang="en-US" altLang="ja-JP" dirty="0"/>
          </a:p>
          <a:p>
            <a:r>
              <a:rPr lang="ja-JP" altLang="en-US" dirty="0"/>
              <a:t>このうち、販売業者として特に重要な事項は、品目ごとに記載している「保存管理上の注意」です。 </a:t>
            </a:r>
            <a:endParaRPr lang="en-US" altLang="ja-JP" dirty="0"/>
          </a:p>
          <a:p>
            <a:r>
              <a:rPr lang="ja-JP" altLang="en-US" dirty="0"/>
              <a:t>例えば、清酒については、</a:t>
            </a:r>
            <a:r>
              <a:rPr lang="en-US" altLang="ja-JP"/>
              <a:t>41 </a:t>
            </a:r>
            <a:r>
              <a:rPr lang="ja-JP" altLang="en-US"/>
              <a:t>ページ</a:t>
            </a:r>
            <a:r>
              <a:rPr lang="ja-JP" altLang="en-US" dirty="0"/>
              <a:t>から記載していますが、</a:t>
            </a:r>
            <a:endParaRPr lang="en-US" altLang="ja-JP" dirty="0"/>
          </a:p>
          <a:p>
            <a:r>
              <a:rPr lang="ja-JP" altLang="en-US" dirty="0"/>
              <a:t>「日光に当てない」、「高温 の場所に置かない」、「生酒、生貯蔵酒、ソフトタイプ清酒は冷蔵庫で保管」、「先入れ、先出しを心がける」といった注意が必要です。 </a:t>
            </a:r>
            <a:endParaRPr lang="en-US" altLang="ja-JP" dirty="0"/>
          </a:p>
          <a:p>
            <a:r>
              <a:rPr lang="ja-JP" altLang="en-US" dirty="0"/>
              <a:t>焼酎の保存管理については、</a:t>
            </a:r>
            <a:r>
              <a:rPr lang="en-US" altLang="ja-JP" dirty="0"/>
              <a:t>43</a:t>
            </a:r>
            <a:r>
              <a:rPr lang="ja-JP" altLang="en-US" dirty="0"/>
              <a:t>ページと </a:t>
            </a:r>
            <a:r>
              <a:rPr lang="en-US" altLang="ja-JP" dirty="0"/>
              <a:t>45 </a:t>
            </a:r>
            <a:r>
              <a:rPr lang="ja-JP" altLang="en-US" dirty="0"/>
              <a:t>ページをご覧ください。</a:t>
            </a:r>
            <a:endParaRPr lang="en-US" altLang="ja-JP" dirty="0"/>
          </a:p>
          <a:p>
            <a:r>
              <a:rPr lang="ja-JP" altLang="en-US" dirty="0"/>
              <a:t>焼酎においても、 「日光に当てないこと」や「高温・低温の場所で保管しないこと」とされています。 </a:t>
            </a:r>
            <a:endParaRPr lang="en-US" altLang="ja-JP" dirty="0"/>
          </a:p>
          <a:p>
            <a:r>
              <a:rPr lang="ja-JP" altLang="en-US" dirty="0"/>
              <a:t>この「日光に当てないこと」と「高温・低温の場所で保管しないこと」は他の酒類でも 共通の注意事項となっています。お店の軒先や窓際近くでの陳列には気をつけてください。</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57535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温度管理は大事ですが、極端な低温もよくありません。</a:t>
            </a:r>
            <a:endParaRPr lang="en-US" altLang="ja-JP" dirty="0"/>
          </a:p>
          <a:p>
            <a:r>
              <a:rPr lang="ja-JP" altLang="en-US" dirty="0"/>
              <a:t>ビールはマイナス５度程度で凍結してしまい、品質が劣化するだけでなく容器が破裂するおそれがあるので、注意が必要です。 </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854478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特にこの販売場のように、窓際に酒類を陳列すると、紫外線による劣化が考えられます。</a:t>
            </a:r>
            <a:endParaRPr lang="en-US" altLang="ja-JP" dirty="0"/>
          </a:p>
          <a:p>
            <a:pPr eaLnBrk="1" hangingPunct="1">
              <a:spcBef>
                <a:spcPct val="0"/>
              </a:spcBef>
            </a:pPr>
            <a:r>
              <a:rPr lang="ja-JP" altLang="en-US" dirty="0"/>
              <a:t>ぜひしっかりと紫外線対策を行ってください。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359222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太陽や蛍光灯の紫外線は酒類の大敵です。</a:t>
            </a:r>
            <a:endParaRPr lang="en-US" altLang="ja-JP" dirty="0"/>
          </a:p>
          <a:p>
            <a:pPr eaLnBrk="1" hangingPunct="1">
              <a:spcBef>
                <a:spcPct val="0"/>
              </a:spcBef>
            </a:pPr>
            <a:endParaRPr lang="en-US" altLang="ja-JP" dirty="0"/>
          </a:p>
          <a:p>
            <a:pPr eaLnBrk="1" hangingPunct="1">
              <a:spcBef>
                <a:spcPct val="0"/>
              </a:spcBef>
            </a:pPr>
            <a:r>
              <a:rPr lang="ja-JP" altLang="en-US" dirty="0"/>
              <a:t>太陽からの紫外線の一部（</a:t>
            </a:r>
            <a:r>
              <a:rPr lang="en-US" altLang="ja-JP" dirty="0"/>
              <a:t>UVA)</a:t>
            </a:r>
            <a:r>
              <a:rPr lang="ja-JP" altLang="en-US" dirty="0"/>
              <a:t>は、曇りの日でも地上に到達し、ガラスを透過します。</a:t>
            </a:r>
            <a:endParaRPr lang="en-US" altLang="ja-JP" dirty="0"/>
          </a:p>
          <a:p>
            <a:pPr eaLnBrk="1" hangingPunct="1">
              <a:spcBef>
                <a:spcPct val="0"/>
              </a:spcBef>
            </a:pPr>
            <a:r>
              <a:rPr lang="ja-JP" altLang="en-US" dirty="0"/>
              <a:t>酒類、特に醸造酒はデリケートな商品ですので、</a:t>
            </a:r>
            <a:endParaRPr lang="en-US" altLang="ja-JP" dirty="0"/>
          </a:p>
          <a:p>
            <a:pPr eaLnBrk="1" hangingPunct="1">
              <a:spcBef>
                <a:spcPct val="0"/>
              </a:spcBef>
            </a:pPr>
            <a:r>
              <a:rPr lang="ja-JP" altLang="en-US" dirty="0"/>
              <a:t>「なるべく太陽光が当たらない場所に置く」、「紫外線を遮断する専用の袋に入れる」などの配慮が必要です。</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ご参考</a:t>
            </a:r>
            <a:r>
              <a:rPr lang="en-US" altLang="ja-JP" dirty="0"/>
              <a:t>】</a:t>
            </a:r>
          </a:p>
          <a:p>
            <a:pPr eaLnBrk="1" hangingPunct="1">
              <a:spcBef>
                <a:spcPct val="0"/>
              </a:spcBef>
            </a:pPr>
            <a:r>
              <a:rPr lang="en-US" altLang="ja-JP" dirty="0"/>
              <a:t>UVA</a:t>
            </a:r>
            <a:r>
              <a:rPr lang="ja-JP" altLang="en-US" dirty="0"/>
              <a:t>：波長</a:t>
            </a:r>
            <a:r>
              <a:rPr lang="en-US" altLang="ja-JP" dirty="0"/>
              <a:t>315~400</a:t>
            </a:r>
            <a:r>
              <a:rPr lang="ja-JP" altLang="en-US" dirty="0"/>
              <a:t>ｎｍ　ナノメートル</a:t>
            </a:r>
            <a:endParaRPr lang="en-US" altLang="ja-JP" dirty="0"/>
          </a:p>
          <a:p>
            <a:pPr eaLnBrk="1" hangingPunct="1">
              <a:spcBef>
                <a:spcPct val="0"/>
              </a:spcBef>
            </a:pPr>
            <a:r>
              <a:rPr lang="ja-JP" altLang="en-US" dirty="0"/>
              <a:t>曇りの日でも地上に到達。ガラスも透過。皮膚の真皮に達する（黒く焼ける）。</a:t>
            </a:r>
            <a:endParaRPr lang="en-US" altLang="ja-JP" dirty="0"/>
          </a:p>
          <a:p>
            <a:pPr eaLnBrk="1" hangingPunct="1">
              <a:spcBef>
                <a:spcPct val="0"/>
              </a:spcBef>
            </a:pPr>
            <a:endParaRPr lang="en-US" altLang="ja-JP" dirty="0"/>
          </a:p>
          <a:p>
            <a:pPr eaLnBrk="1" hangingPunct="1">
              <a:spcBef>
                <a:spcPct val="0"/>
              </a:spcBef>
            </a:pPr>
            <a:r>
              <a:rPr lang="en-US" altLang="ja-JP" dirty="0"/>
              <a:t>UVB:</a:t>
            </a:r>
            <a:r>
              <a:rPr lang="ja-JP" altLang="en-US" dirty="0"/>
              <a:t>波長</a:t>
            </a:r>
            <a:r>
              <a:rPr lang="en-US" altLang="ja-JP" dirty="0"/>
              <a:t>280~315</a:t>
            </a:r>
            <a:r>
              <a:rPr lang="ja-JP" altLang="en-US" dirty="0"/>
              <a:t>ｎｍ</a:t>
            </a:r>
            <a:endParaRPr lang="en-US" altLang="ja-JP" dirty="0"/>
          </a:p>
          <a:p>
            <a:pPr eaLnBrk="1" hangingPunct="1">
              <a:spcBef>
                <a:spcPct val="0"/>
              </a:spcBef>
            </a:pPr>
            <a:r>
              <a:rPr lang="ja-JP" altLang="en-US" dirty="0"/>
              <a:t>大部分はオゾン層で遮られるが、オゾン層破壊が進み到達量が増。ガラスを透過しない。皮膚の表皮に達する（赤くひりひり）。</a:t>
            </a:r>
            <a:endParaRPr lang="en-US" altLang="ja-JP" dirty="0"/>
          </a:p>
          <a:p>
            <a:pPr eaLnBrk="1" hangingPunct="1">
              <a:spcBef>
                <a:spcPct val="0"/>
              </a:spcBef>
            </a:pPr>
            <a:endParaRPr lang="en-US" altLang="ja-JP" dirty="0"/>
          </a:p>
          <a:p>
            <a:pPr eaLnBrk="1" hangingPunct="1">
              <a:spcBef>
                <a:spcPct val="0"/>
              </a:spcBef>
            </a:pPr>
            <a:r>
              <a:rPr lang="en-US" altLang="ja-JP" dirty="0"/>
              <a:t>UVC</a:t>
            </a:r>
            <a:r>
              <a:rPr lang="ja-JP" altLang="en-US" dirty="0"/>
              <a:t>：</a:t>
            </a:r>
            <a:r>
              <a:rPr lang="en-US" altLang="ja-JP" dirty="0"/>
              <a:t>100~280</a:t>
            </a:r>
            <a:r>
              <a:rPr lang="ja-JP" altLang="en-US" dirty="0"/>
              <a:t>ｎｍ</a:t>
            </a:r>
            <a:endParaRPr lang="en-US" altLang="ja-JP" dirty="0"/>
          </a:p>
          <a:p>
            <a:pPr eaLnBrk="1" hangingPunct="1">
              <a:spcBef>
                <a:spcPct val="0"/>
              </a:spcBef>
            </a:pPr>
            <a:r>
              <a:rPr lang="ja-JP" altLang="en-US" dirty="0"/>
              <a:t>オゾン層に遮られ地上に到達しない。細胞崩壊を起こす。研究施設の殺菌灯など。</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375986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en-US" altLang="ja-JP" dirty="0"/>
              <a:t>61</a:t>
            </a:r>
            <a:r>
              <a:rPr lang="ja-JP" altLang="en-US" dirty="0"/>
              <a:t>ページをご覧ください。</a:t>
            </a:r>
            <a:endParaRPr lang="en-US" altLang="ja-JP" dirty="0"/>
          </a:p>
          <a:p>
            <a:pPr eaLnBrk="1" hangingPunct="1">
              <a:spcBef>
                <a:spcPct val="0"/>
              </a:spcBef>
            </a:pPr>
            <a:endParaRPr lang="en-US" altLang="ja-JP" dirty="0"/>
          </a:p>
          <a:p>
            <a:pPr eaLnBrk="1" hangingPunct="1">
              <a:spcBef>
                <a:spcPct val="0"/>
              </a:spcBef>
            </a:pPr>
            <a:r>
              <a:rPr lang="ja-JP" altLang="en-US" dirty="0"/>
              <a:t>日光だけでなく、蛍光灯の光にもご注意ください。</a:t>
            </a:r>
            <a:endParaRPr lang="en-US" altLang="ja-JP" dirty="0"/>
          </a:p>
          <a:p>
            <a:pPr eaLnBrk="1" hangingPunct="1">
              <a:spcBef>
                <a:spcPct val="0"/>
              </a:spcBef>
            </a:pPr>
            <a:endParaRPr lang="en-US" altLang="ja-JP" dirty="0"/>
          </a:p>
          <a:p>
            <a:pPr eaLnBrk="1" hangingPunct="1">
              <a:spcBef>
                <a:spcPct val="0"/>
              </a:spcBef>
            </a:pPr>
            <a:r>
              <a:rPr lang="ja-JP" altLang="en-US" dirty="0"/>
              <a:t>一般に普及している昼白色蛍光灯、三波長域発光型蛍光灯でも</a:t>
            </a:r>
            <a:endParaRPr lang="en-US" altLang="ja-JP" dirty="0"/>
          </a:p>
          <a:p>
            <a:pPr eaLnBrk="1" hangingPunct="1">
              <a:spcBef>
                <a:spcPct val="0"/>
              </a:spcBef>
            </a:pPr>
            <a:r>
              <a:rPr lang="ja-JP" altLang="en-US" dirty="0"/>
              <a:t>●無色透明な瓶、■青い瓶、▲モスグリーン色の瓶は特に</a:t>
            </a:r>
            <a:endParaRPr lang="en-US" altLang="ja-JP" dirty="0"/>
          </a:p>
          <a:p>
            <a:pPr eaLnBrk="1" hangingPunct="1">
              <a:spcBef>
                <a:spcPct val="0"/>
              </a:spcBef>
            </a:pPr>
            <a:r>
              <a:rPr lang="ja-JP" altLang="en-US" dirty="0"/>
              <a:t>日数の経過と共に、着色が見られますので、注意が必要です。</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531396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このように、太陽光、蛍光灯の紫外線によって品質劣化を起こします。</a:t>
            </a:r>
            <a:endParaRPr lang="en-US" altLang="ja-JP" dirty="0"/>
          </a:p>
          <a:p>
            <a:r>
              <a:rPr lang="ja-JP" altLang="en-US" dirty="0"/>
              <a:t>陳列の際には、箱や見本品だけにする、光がなるべく当たらない場所に置くことは、お客様へ美味しいお酒を提供するためにとても大切なことです。</a:t>
            </a:r>
            <a:endParaRPr lang="en-US" altLang="ja-JP" dirty="0"/>
          </a:p>
          <a:p>
            <a:r>
              <a:rPr lang="ja-JP" altLang="en-US" dirty="0"/>
              <a:t>ぜひ皆さまも実践されてください。</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178919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74 </a:t>
            </a:r>
            <a:r>
              <a:rPr lang="ja-JP" altLang="en-US" dirty="0"/>
              <a:t>ページをお開きください。 </a:t>
            </a:r>
            <a:endParaRPr lang="en-US" altLang="ja-JP" dirty="0"/>
          </a:p>
          <a:p>
            <a:endParaRPr kumimoji="1" lang="en-US" altLang="ja-JP" dirty="0"/>
          </a:p>
          <a:p>
            <a:r>
              <a:rPr lang="ja-JP" altLang="en-US" dirty="0"/>
              <a:t>お酒には様々な効用があると言われています。 ここでは「Ｊ－字型曲線」、別名「Ｊカーブ」について説明します。 この図は、全く飲酒しないより、適量の飲酒をする方が、循環器疾患全体のリスクが低 くなる可能性があるという研究結果を示しています。どの程度の量かというと、テキスト の </a:t>
            </a:r>
            <a:r>
              <a:rPr lang="en-US" altLang="ja-JP" dirty="0"/>
              <a:t>74 </a:t>
            </a:r>
            <a:r>
              <a:rPr lang="ja-JP" altLang="en-US" dirty="0"/>
              <a:t>ページにあるとおり、１日当たりでビール </a:t>
            </a:r>
            <a:r>
              <a:rPr lang="en-US" altLang="ja-JP" dirty="0"/>
              <a:t>350</a:t>
            </a:r>
            <a:r>
              <a:rPr lang="ja-JP" altLang="en-US" dirty="0"/>
              <a:t>～</a:t>
            </a:r>
            <a:r>
              <a:rPr lang="en-US" altLang="ja-JP" dirty="0"/>
              <a:t>500ml </a:t>
            </a:r>
            <a:r>
              <a:rPr lang="ja-JP" altLang="en-US" dirty="0"/>
              <a:t>くらいに相当するアルコール量とされています。 </a:t>
            </a:r>
            <a:endParaRPr lang="en-US" altLang="ja-JP" dirty="0"/>
          </a:p>
          <a:p>
            <a:endParaRPr kumimoji="1" lang="en-US" altLang="ja-JP" dirty="0"/>
          </a:p>
          <a:p>
            <a:r>
              <a:rPr kumimoji="1" lang="ja-JP" altLang="en-US" dirty="0"/>
              <a:t>またこの表で注意していただきたい点は、飲酒経験がない人に飲酒を始めさせて健康に及ぼす効果をみたという調査はされておりません。</a:t>
            </a:r>
            <a:endParaRPr kumimoji="1" lang="en-US" altLang="ja-JP" dirty="0"/>
          </a:p>
          <a:p>
            <a:r>
              <a:rPr kumimoji="1" lang="ja-JP" altLang="en-US" dirty="0"/>
              <a:t>従いまして、飲酒経験がない人に飲酒を始めた場合に、ここで紹介したような疾患予防効果があるというデータではありませんのでご注意ください。</a:t>
            </a:r>
            <a:endParaRPr kumimoji="1"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600386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a:t>
            </a:r>
            <a:r>
              <a:rPr lang="en-US" altLang="ja-JP" dirty="0"/>
              <a:t>76 </a:t>
            </a:r>
            <a:r>
              <a:rPr lang="ja-JP" altLang="en-US" dirty="0"/>
              <a:t>ページをご覧ください。 </a:t>
            </a:r>
            <a:endParaRPr lang="en-US" altLang="ja-JP" dirty="0"/>
          </a:p>
          <a:p>
            <a:r>
              <a:rPr lang="ja-JP" altLang="en-US" dirty="0"/>
              <a:t>これは東京消防庁管内における、急性アルコール中毒による搬送者数です。 </a:t>
            </a:r>
            <a:endParaRPr lang="en-US" altLang="ja-JP" dirty="0"/>
          </a:p>
          <a:p>
            <a:r>
              <a:rPr lang="ja-JP" altLang="en-US" dirty="0"/>
              <a:t>令和４年は急性アルコール中毒で </a:t>
            </a:r>
            <a:r>
              <a:rPr lang="en-US" altLang="ja-JP" dirty="0"/>
              <a:t>11,554 </a:t>
            </a:r>
            <a:r>
              <a:rPr lang="ja-JP" altLang="en-US" dirty="0"/>
              <a:t>人が病院に搬送されました。 </a:t>
            </a:r>
            <a:endParaRPr lang="en-US" altLang="ja-JP" dirty="0"/>
          </a:p>
          <a:p>
            <a:r>
              <a:rPr lang="ja-JP" altLang="en-US" dirty="0"/>
              <a:t>また、資料にはありませんが年齢別で見ると、</a:t>
            </a:r>
            <a:r>
              <a:rPr lang="en-US" altLang="ja-JP" dirty="0"/>
              <a:t>20 </a:t>
            </a:r>
            <a:r>
              <a:rPr lang="ja-JP" altLang="en-US" dirty="0"/>
              <a:t>歳代が </a:t>
            </a:r>
            <a:r>
              <a:rPr lang="en-US" altLang="ja-JP" dirty="0"/>
              <a:t>5,552 </a:t>
            </a:r>
            <a:r>
              <a:rPr lang="ja-JP" altLang="en-US" dirty="0"/>
              <a:t>人と圧倒的に多く、半分 近くを占めています。</a:t>
            </a:r>
            <a:endParaRPr lang="en-US" altLang="ja-JP" dirty="0"/>
          </a:p>
          <a:p>
            <a:r>
              <a:rPr lang="en-US" altLang="ja-JP" dirty="0"/>
              <a:t>20 </a:t>
            </a:r>
            <a:r>
              <a:rPr lang="ja-JP" altLang="en-US" dirty="0"/>
              <a:t>歳代の搬送者が多いのは、過度な飲酒は危険であるといったお酒 の飲み方を理解していないことも一因ではないでしょうか。 </a:t>
            </a:r>
            <a:endParaRPr lang="en-US" altLang="ja-JP" dirty="0"/>
          </a:p>
          <a:p>
            <a:r>
              <a:rPr lang="ja-JP" altLang="en-US" dirty="0"/>
              <a:t>また、お酒を飲んではいけない </a:t>
            </a:r>
            <a:r>
              <a:rPr lang="en-US" altLang="ja-JP" dirty="0"/>
              <a:t>20 </a:t>
            </a:r>
            <a:r>
              <a:rPr lang="ja-JP" altLang="en-US" dirty="0"/>
              <a:t>歳未満の者も </a:t>
            </a:r>
            <a:r>
              <a:rPr lang="en-US" altLang="ja-JP" dirty="0"/>
              <a:t>399</a:t>
            </a:r>
            <a:r>
              <a:rPr lang="ja-JP" altLang="en-US" dirty="0"/>
              <a:t> 人含まれているようです。 毎年約１万人の搬送者がいることを重く認識し、社会全体で飲酒教育及び飲酒防止教育に取り組んでいかなければなりません。特に直接、消費者に対して酒類を販売する酒類小売業者には、その中心的な役割が求められています。</a:t>
            </a:r>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1697502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アルコールを代謝する能力は、人によって異なることが知られています。</a:t>
            </a:r>
            <a:endParaRPr lang="en-US" altLang="ja-JP" dirty="0"/>
          </a:p>
          <a:p>
            <a:pPr eaLnBrk="1" hangingPunct="1">
              <a:spcBef>
                <a:spcPct val="0"/>
              </a:spcBef>
            </a:pPr>
            <a:r>
              <a:rPr lang="ja-JP" altLang="en-US" dirty="0"/>
              <a:t>アルコール分解は主に肝臓で行われますが、ビール１杯（</a:t>
            </a:r>
            <a:r>
              <a:rPr lang="en-US" altLang="ja-JP" dirty="0"/>
              <a:t>500</a:t>
            </a:r>
            <a:r>
              <a:rPr lang="ja-JP" altLang="en-US" dirty="0"/>
              <a:t>㎖）の処理時間は、体重</a:t>
            </a:r>
            <a:r>
              <a:rPr lang="en-US" altLang="ja-JP" dirty="0"/>
              <a:t>60㎏</a:t>
            </a:r>
            <a:r>
              <a:rPr lang="ja-JP" altLang="en-US" dirty="0"/>
              <a:t>の人で約４時間といわれ、体質や体重によってはさらに長い時間を要します。</a:t>
            </a:r>
            <a:endParaRPr lang="en-US" altLang="ja-JP" dirty="0"/>
          </a:p>
          <a:p>
            <a:pPr eaLnBrk="1" hangingPunct="1">
              <a:spcBef>
                <a:spcPct val="0"/>
              </a:spcBef>
            </a:pPr>
            <a:endParaRPr lang="en-US" altLang="ja-JP" dirty="0"/>
          </a:p>
          <a:p>
            <a:pPr eaLnBrk="1" hangingPunct="1">
              <a:spcBef>
                <a:spcPct val="0"/>
              </a:spcBef>
            </a:pPr>
            <a:r>
              <a:rPr lang="ja-JP" altLang="en-US" dirty="0"/>
              <a:t>通常の飲酒では、その大半が上記のような複雑な代謝過程を経て最終的には“炭酸ガス”と“水”に分解されます。</a:t>
            </a:r>
          </a:p>
          <a:p>
            <a:pPr eaLnBrk="1" hangingPunct="1">
              <a:spcBef>
                <a:spcPct val="0"/>
              </a:spcBef>
            </a:pPr>
            <a:r>
              <a:rPr lang="ja-JP" altLang="en-US" dirty="0"/>
              <a:t>簡単に言いますと、アルコールは肝臓で「アルコール→アセドアルデヒド→酢酸→炭酸ガスと水」という経路で分解されます。</a:t>
            </a:r>
          </a:p>
          <a:p>
            <a:pPr eaLnBrk="1" hangingPunct="1">
              <a:spcBef>
                <a:spcPct val="0"/>
              </a:spcBef>
            </a:pPr>
            <a:r>
              <a:rPr lang="ja-JP" altLang="en-US" dirty="0"/>
              <a:t>体内に吸収されたアルコールが分解するときには、途中でアセドアルデヒドという毒性の高い物質が作られます。</a:t>
            </a:r>
            <a:endParaRPr lang="en-US" altLang="ja-JP" dirty="0"/>
          </a:p>
          <a:p>
            <a:pPr eaLnBrk="1" hangingPunct="1">
              <a:spcBef>
                <a:spcPct val="0"/>
              </a:spcBef>
            </a:pPr>
            <a:endParaRPr lang="en-US" altLang="ja-JP" dirty="0"/>
          </a:p>
          <a:p>
            <a:pPr eaLnBrk="1" hangingPunct="1">
              <a:spcBef>
                <a:spcPct val="0"/>
              </a:spcBef>
            </a:pPr>
            <a:r>
              <a:rPr lang="ja-JP" altLang="en-US" dirty="0"/>
              <a:t>日本人にはアセドアルデヒド脱水素酵素がよく働く人、働きが弱い人、まったく働かない人の</a:t>
            </a:r>
            <a:r>
              <a:rPr lang="en-US" altLang="ja-JP" dirty="0"/>
              <a:t>3</a:t>
            </a:r>
            <a:r>
              <a:rPr lang="ja-JP" altLang="en-US" dirty="0"/>
              <a:t>タイプが存在します。</a:t>
            </a:r>
            <a:endParaRPr lang="en-US" altLang="ja-JP" dirty="0"/>
          </a:p>
          <a:p>
            <a:pPr eaLnBrk="1" hangingPunct="1">
              <a:spcBef>
                <a:spcPct val="0"/>
              </a:spcBef>
            </a:pPr>
            <a:r>
              <a:rPr lang="ja-JP" altLang="en-US" dirty="0"/>
              <a:t>酵素がよく働く人は酒に強く、働きが弱い人は酒にやや弱く、まったく働かない人はいわゆる「下戸」となります。</a:t>
            </a:r>
          </a:p>
          <a:p>
            <a:pPr eaLnBrk="1" hangingPunct="1">
              <a:spcBef>
                <a:spcPct val="0"/>
              </a:spcBef>
            </a:pPr>
            <a:r>
              <a:rPr lang="ja-JP" altLang="en-US" dirty="0"/>
              <a:t>今回、皆様がどのタイプに該当するかを知っていただくためにエタノールパッチテストを行いました。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158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131728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正解は　★３．</a:t>
            </a:r>
            <a:r>
              <a:rPr lang="en-US" altLang="ja-JP" dirty="0"/>
              <a:t>44</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ちなみに１．</a:t>
            </a:r>
            <a:r>
              <a:rPr lang="en-US" altLang="ja-JP" dirty="0"/>
              <a:t>0</a:t>
            </a:r>
            <a:r>
              <a:rPr lang="ja-JP" altLang="en-US" dirty="0"/>
              <a:t>％はドイツ人（ヨーロッパ系白人）、２．</a:t>
            </a:r>
            <a:r>
              <a:rPr lang="en-US" altLang="ja-JP" dirty="0"/>
              <a:t>28</a:t>
            </a:r>
            <a:r>
              <a:rPr lang="ja-JP" altLang="en-US" dirty="0"/>
              <a:t>％は韓国人　です。</a:t>
            </a:r>
            <a:endParaRPr lang="en-US" altLang="ja-JP" dirty="0"/>
          </a:p>
          <a:p>
            <a:pPr eaLnBrk="1" hangingPunct="1">
              <a:spcBef>
                <a:spcPct val="0"/>
              </a:spcBef>
            </a:pP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159</a:t>
            </a:fld>
            <a:endParaRPr kumimoji="1" lang="ja-JP" altLang="en-US"/>
          </a:p>
        </p:txBody>
      </p:sp>
    </p:spTree>
    <p:extLst>
      <p:ext uri="{BB962C8B-B14F-4D97-AF65-F5344CB8AC3E}">
        <p14:creationId xmlns:p14="http://schemas.microsoft.com/office/powerpoint/2010/main" val="421382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a:t>
            </a:r>
            <a:r>
              <a:rPr lang="en-US" altLang="ja-JP" b="0" dirty="0"/>
              <a:t>11</a:t>
            </a:r>
            <a:r>
              <a:rPr lang="ja-JP" altLang="en-US" dirty="0"/>
              <a:t>ページをお開きください。 </a:t>
            </a:r>
            <a:endParaRPr lang="en-US" altLang="ja-JP" dirty="0"/>
          </a:p>
          <a:p>
            <a:r>
              <a:rPr lang="ja-JP" altLang="en-US" dirty="0"/>
              <a:t>ここには、主な酒類の酒税等負担率が掲載されていますが、例えば、ビールについては、 酒税と消費税で代表的な小売価格の約４割を占めていることがお分かりいただけると思います。</a:t>
            </a:r>
            <a:endParaRPr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「ビールを３本買うと、そのうち１本は税金」と言われることもあるそうです。</a:t>
            </a:r>
            <a:endParaRPr kumimoji="1" lang="en-US" altLang="ja-JP" dirty="0"/>
          </a:p>
          <a:p>
            <a:r>
              <a:rPr kumimoji="1" lang="ja-JP" altLang="en-US" dirty="0"/>
              <a:t>ビール・発泡酒の酒税負担は、高額で、フランスの約３倍、ドイツの約</a:t>
            </a:r>
            <a:r>
              <a:rPr kumimoji="1" lang="en-US" altLang="ja-JP" dirty="0"/>
              <a:t>11</a:t>
            </a:r>
            <a:r>
              <a:rPr kumimoji="1" lang="ja-JP" altLang="en-US" dirty="0"/>
              <a:t>倍、アメリカの約５倍と言われています。</a:t>
            </a:r>
            <a:endParaRPr kumimoji="1" lang="en-US" altLang="ja-JP" dirty="0"/>
          </a:p>
          <a:p>
            <a:r>
              <a:rPr kumimoji="1" lang="ja-JP" altLang="en-US" dirty="0"/>
              <a:t>（ビール酒造組合要望書より）</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a:t>
            </a:fld>
            <a:endParaRPr kumimoji="1" lang="ja-JP" altLang="en-US"/>
          </a:p>
        </p:txBody>
      </p:sp>
    </p:spTree>
    <p:extLst>
      <p:ext uri="{BB962C8B-B14F-4D97-AF65-F5344CB8AC3E}">
        <p14:creationId xmlns:p14="http://schemas.microsoft.com/office/powerpoint/2010/main" val="31423402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日本の中でも地域によって、お酒に強い人が多い地域と弱い人が多い地域があります。</a:t>
            </a:r>
            <a:endParaRPr lang="en-US" altLang="ja-JP" dirty="0"/>
          </a:p>
          <a:p>
            <a:pPr eaLnBrk="1" hangingPunct="1">
              <a:spcBef>
                <a:spcPct val="0"/>
              </a:spcBef>
            </a:pPr>
            <a:r>
              <a:rPr lang="ja-JP" altLang="en-US" dirty="0"/>
              <a:t>アルコールに強いＮ型遺伝子頻度の高さを表した図です。</a:t>
            </a:r>
            <a:endParaRPr lang="en-US" altLang="ja-JP" dirty="0"/>
          </a:p>
          <a:p>
            <a:pPr eaLnBrk="1" hangingPunct="1">
              <a:spcBef>
                <a:spcPct val="0"/>
              </a:spcBef>
            </a:pPr>
            <a:r>
              <a:rPr lang="ja-JP" altLang="en-US" dirty="0"/>
              <a:t>緑色が濃いところは、お酒に強い人が多いということを示しています。</a:t>
            </a:r>
            <a:endParaRPr lang="en-US" altLang="ja-JP" dirty="0"/>
          </a:p>
          <a:p>
            <a:pPr eaLnBrk="1" hangingPunct="1">
              <a:spcBef>
                <a:spcPct val="0"/>
              </a:spcBef>
            </a:pPr>
            <a:r>
              <a:rPr lang="ja-JP" altLang="en-US" dirty="0"/>
              <a:t>北海道・東北～南九州と、日本列島の北と南が多いです。</a:t>
            </a:r>
            <a:endParaRPr lang="en-US" altLang="ja-JP" dirty="0"/>
          </a:p>
          <a:p>
            <a:pPr eaLnBrk="1" hangingPunct="1">
              <a:spcBef>
                <a:spcPct val="0"/>
              </a:spcBef>
            </a:pPr>
            <a:r>
              <a:rPr lang="ja-JP" altLang="en-US" dirty="0"/>
              <a:t>秋田、鹿児島、高知、沖縄などが特に強い人が多く、皆さまのイメージ通りの結果ではないでしょうか。</a:t>
            </a:r>
            <a:endParaRPr lang="en-US" altLang="ja-JP" dirty="0"/>
          </a:p>
          <a:p>
            <a:pPr eaLnBrk="1" hangingPunct="1">
              <a:spcBef>
                <a:spcPct val="0"/>
              </a:spcBef>
            </a:pPr>
            <a:endParaRPr lang="en-US" altLang="ja-JP" dirty="0"/>
          </a:p>
          <a:p>
            <a:pPr eaLnBrk="1" hangingPunct="1">
              <a:spcBef>
                <a:spcPct val="0"/>
              </a:spcBef>
            </a:pPr>
            <a:r>
              <a:rPr lang="ja-JP" altLang="en-US" dirty="0"/>
              <a:t>逆にお酒に強い人が比較的少ない地域として、地図の赤い部分、近畿地方を中心とする部分に集中することがわかっています。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160</a:t>
            </a:fld>
            <a:endParaRPr kumimoji="1" lang="ja-JP" altLang="en-US"/>
          </a:p>
        </p:txBody>
      </p:sp>
    </p:spTree>
    <p:extLst>
      <p:ext uri="{BB962C8B-B14F-4D97-AF65-F5344CB8AC3E}">
        <p14:creationId xmlns:p14="http://schemas.microsoft.com/office/powerpoint/2010/main" val="38508431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スライド イメージ プレースホルダー 1">
            <a:extLst>
              <a:ext uri="{FF2B5EF4-FFF2-40B4-BE49-F238E27FC236}">
                <a16:creationId xmlns:a16="http://schemas.microsoft.com/office/drawing/2014/main" id="{09C686A2-61FF-4612-995D-9DD47D3C83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ノート プレースホルダー 2">
            <a:extLst>
              <a:ext uri="{FF2B5EF4-FFF2-40B4-BE49-F238E27FC236}">
                <a16:creationId xmlns:a16="http://schemas.microsoft.com/office/drawing/2014/main" id="{4CA2F10B-638B-4F49-B73F-D43C883BC5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日本人には、お酒を飲んだ時に発生する有害物質アセトアルデヒドを分解する酵素「</a:t>
            </a:r>
            <a:r>
              <a:rPr lang="en-US" altLang="ja-JP" dirty="0"/>
              <a:t>ALDH</a:t>
            </a:r>
            <a:r>
              <a:rPr lang="ja-JP" altLang="en-US" dirty="0"/>
              <a:t>２（えーえるでぃーえいちつー）」の</a:t>
            </a:r>
            <a:endParaRPr lang="en-US" altLang="ja-JP" dirty="0"/>
          </a:p>
          <a:p>
            <a:pPr eaLnBrk="1" hangingPunct="1">
              <a:spcBef>
                <a:spcPct val="0"/>
              </a:spcBef>
            </a:pPr>
            <a:r>
              <a:rPr lang="ja-JP" altLang="en-US" dirty="0"/>
              <a:t>働きがよい人、働きが弱い人、働かない人の３タイプがあります。これは遺伝的な性質で生まれつきのものです。</a:t>
            </a:r>
            <a:endParaRPr lang="en-US" altLang="ja-JP" dirty="0"/>
          </a:p>
          <a:p>
            <a:pPr eaLnBrk="1" hangingPunct="1">
              <a:spcBef>
                <a:spcPct val="0"/>
              </a:spcBef>
            </a:pPr>
            <a:r>
              <a:rPr lang="ja-JP" altLang="en-US" dirty="0"/>
              <a:t>アルコールパッチテストでは、皆さまがどの体質かを簡易的ですが知ることができます。</a:t>
            </a:r>
            <a:endParaRPr lang="en-US" altLang="ja-JP" dirty="0"/>
          </a:p>
          <a:p>
            <a:pPr eaLnBrk="1" hangingPunct="1">
              <a:spcBef>
                <a:spcPct val="0"/>
              </a:spcBef>
            </a:pPr>
            <a:endParaRPr lang="en-US" altLang="ja-JP" dirty="0"/>
          </a:p>
          <a:p>
            <a:pPr eaLnBrk="1" hangingPunct="1">
              <a:spcBef>
                <a:spcPct val="0"/>
              </a:spcBef>
            </a:pPr>
            <a:r>
              <a:rPr lang="ja-JP" altLang="en-US" dirty="0"/>
              <a:t>左）</a:t>
            </a:r>
            <a:r>
              <a:rPr lang="en-US" altLang="ja-JP" dirty="0"/>
              <a:t>ALDH2</a:t>
            </a:r>
            <a:r>
              <a:rPr lang="ja-JP" altLang="en-US" dirty="0"/>
              <a:t>が働かない人：</a:t>
            </a:r>
            <a:r>
              <a:rPr lang="en-US" altLang="ja-JP" dirty="0"/>
              <a:t>DD</a:t>
            </a:r>
            <a:r>
              <a:rPr lang="ja-JP" altLang="en-US" dirty="0"/>
              <a:t>型（＝</a:t>
            </a:r>
            <a:r>
              <a:rPr lang="en-US" altLang="ja-JP" dirty="0"/>
              <a:t>ALDH2</a:t>
            </a:r>
            <a:r>
              <a:rPr lang="ja-JP" altLang="en-US" dirty="0"/>
              <a:t>不活性型）、アルコールにとても弱い人です。</a:t>
            </a:r>
            <a:endParaRPr lang="en-US" altLang="ja-JP" dirty="0"/>
          </a:p>
          <a:p>
            <a:pPr eaLnBrk="1" hangingPunct="1">
              <a:spcBef>
                <a:spcPct val="0"/>
              </a:spcBef>
            </a:pPr>
            <a:r>
              <a:rPr lang="ja-JP" altLang="en-US" dirty="0"/>
              <a:t>中）</a:t>
            </a:r>
            <a:r>
              <a:rPr lang="en-US" altLang="ja-JP" dirty="0"/>
              <a:t>ALDH2</a:t>
            </a:r>
            <a:r>
              <a:rPr lang="ja-JP" altLang="en-US" dirty="0"/>
              <a:t>の働きが弱い人：</a:t>
            </a:r>
            <a:r>
              <a:rPr lang="en-US" altLang="ja-JP" dirty="0"/>
              <a:t>ND</a:t>
            </a:r>
            <a:r>
              <a:rPr lang="ja-JP" altLang="en-US" dirty="0"/>
              <a:t>型（＝</a:t>
            </a:r>
            <a:r>
              <a:rPr lang="en-US" altLang="ja-JP" dirty="0"/>
              <a:t>ALD2</a:t>
            </a:r>
            <a:r>
              <a:rPr lang="ja-JP" altLang="en-US" dirty="0"/>
              <a:t>低活性型）、あまり強くありません、適量を守りましょう。</a:t>
            </a:r>
            <a:endParaRPr lang="en-US" altLang="ja-JP" dirty="0"/>
          </a:p>
          <a:p>
            <a:pPr eaLnBrk="1" hangingPunct="1">
              <a:spcBef>
                <a:spcPct val="0"/>
              </a:spcBef>
            </a:pPr>
            <a:r>
              <a:rPr lang="ja-JP" altLang="en-US" dirty="0"/>
              <a:t>右）</a:t>
            </a:r>
            <a:r>
              <a:rPr lang="en-US" altLang="ja-JP" dirty="0"/>
              <a:t>ALDH2</a:t>
            </a:r>
            <a:r>
              <a:rPr lang="ja-JP" altLang="en-US" dirty="0"/>
              <a:t>が働く人：</a:t>
            </a:r>
            <a:r>
              <a:rPr lang="en-US" altLang="ja-JP" dirty="0"/>
              <a:t>NN</a:t>
            </a:r>
            <a:r>
              <a:rPr lang="ja-JP" altLang="en-US" dirty="0"/>
              <a:t>型（</a:t>
            </a:r>
            <a:r>
              <a:rPr lang="en-US" altLang="ja-JP" dirty="0"/>
              <a:t>ALDH2</a:t>
            </a:r>
            <a:r>
              <a:rPr lang="ja-JP" altLang="en-US" dirty="0"/>
              <a:t>活性型）、アルコールに強い人ですが、アルコール依存症に注意が必要なタイプでもあります。飲み過ぎに注意。</a:t>
            </a:r>
            <a:endParaRPr lang="en-US" altLang="ja-JP" dirty="0"/>
          </a:p>
          <a:p>
            <a:pPr eaLnBrk="1" hangingPunct="1">
              <a:spcBef>
                <a:spcPct val="0"/>
              </a:spcBef>
            </a:pPr>
            <a:endParaRPr lang="en-US" altLang="ja-JP" dirty="0"/>
          </a:p>
          <a:p>
            <a:pPr eaLnBrk="1" hangingPunct="1">
              <a:spcBef>
                <a:spcPct val="0"/>
              </a:spcBef>
            </a:pPr>
            <a:r>
              <a:rPr lang="ja-JP" altLang="en-US" dirty="0"/>
              <a:t>ちなみに、日本人などのモンゴロイド系の人々は、ヨーロッパ系やアフリカ系に比べてお酒に弱いと言われています。はるか昔、人類が三大人種（黒人、白人、黄色人種）に分岐した後、なぜかモンゴロイド（蒙古系人種</a:t>
            </a:r>
            <a:r>
              <a:rPr lang="en-US" altLang="ja-JP" dirty="0"/>
              <a:t>=</a:t>
            </a:r>
            <a:r>
              <a:rPr lang="ja-JP" altLang="en-US" dirty="0"/>
              <a:t>黄色人種）の中に突然変異的に、お酒を飲んだ時に発生する有害物質アセトアルデヒドを分解する酵素「</a:t>
            </a:r>
            <a:r>
              <a:rPr lang="en-US" altLang="ja-JP" dirty="0"/>
              <a:t>ALDH2</a:t>
            </a:r>
            <a:r>
              <a:rPr lang="ja-JP" altLang="en-US" dirty="0"/>
              <a:t>」（アルデヒド脱水素酵素２）の活性をなくしてしまった人が出現し、時代を経るにつれ、モンゴロイド系にはお酒に弱い人種が次第に増えていきました。今日「</a:t>
            </a:r>
            <a:r>
              <a:rPr lang="en-US" altLang="ja-JP" dirty="0"/>
              <a:t>ALDH2</a:t>
            </a:r>
            <a:r>
              <a:rPr lang="ja-JP" altLang="en-US" dirty="0"/>
              <a:t>」低活性型</a:t>
            </a:r>
            <a:r>
              <a:rPr lang="en-US" altLang="ja-JP" dirty="0"/>
              <a:t>(</a:t>
            </a:r>
            <a:r>
              <a:rPr lang="ja-JP" altLang="en-US" dirty="0"/>
              <a:t>不活性型を含む</a:t>
            </a:r>
            <a:r>
              <a:rPr lang="en-US" altLang="ja-JP" dirty="0"/>
              <a:t>)</a:t>
            </a:r>
            <a:r>
              <a:rPr lang="ja-JP" altLang="en-US" dirty="0"/>
              <a:t>の存在はモンゴロイドの特徴となっています。ちなみに黒人、白人には「</a:t>
            </a:r>
            <a:r>
              <a:rPr lang="en-US" altLang="ja-JP" dirty="0"/>
              <a:t>ALDH2</a:t>
            </a:r>
            <a:r>
              <a:rPr lang="ja-JP" altLang="en-US" dirty="0"/>
              <a:t>」低活性型はみられません。（キリンビール</a:t>
            </a:r>
            <a:r>
              <a:rPr lang="en-US" altLang="ja-JP" dirty="0"/>
              <a:t>HP</a:t>
            </a:r>
            <a:r>
              <a:rPr lang="ja-JP" altLang="en-US" dirty="0"/>
              <a:t>より）</a:t>
            </a:r>
            <a:endParaRPr lang="en-US" altLang="ja-JP" dirty="0"/>
          </a:p>
          <a:p>
            <a:pPr eaLnBrk="1" hangingPunct="1">
              <a:spcBef>
                <a:spcPct val="0"/>
              </a:spcBef>
            </a:pPr>
            <a:endParaRPr lang="ja-JP" altLang="en-US" dirty="0"/>
          </a:p>
        </p:txBody>
      </p:sp>
      <p:sp>
        <p:nvSpPr>
          <p:cNvPr id="436228" name="スライド番号プレースホルダー 3">
            <a:extLst>
              <a:ext uri="{FF2B5EF4-FFF2-40B4-BE49-F238E27FC236}">
                <a16:creationId xmlns:a16="http://schemas.microsoft.com/office/drawing/2014/main" id="{3A6107AD-6672-4536-BAAF-8EE8D55A57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entury Gothic" panose="020B0502020202020204" pitchFamily="34" charset="0"/>
                <a:ea typeface="メイリオ" panose="020B0604030504040204" pitchFamily="50" charset="-128"/>
              </a:defRPr>
            </a:lvl1pPr>
            <a:lvl2pPr marL="746063" indent="-287314">
              <a:defRPr kumimoji="1">
                <a:solidFill>
                  <a:schemeClr val="tx1"/>
                </a:solidFill>
                <a:latin typeface="Century Gothic" panose="020B0502020202020204" pitchFamily="34" charset="0"/>
                <a:ea typeface="メイリオ" panose="020B0604030504040204" pitchFamily="50" charset="-128"/>
              </a:defRPr>
            </a:lvl2pPr>
            <a:lvl3pPr marL="1149255" indent="-228581">
              <a:defRPr kumimoji="1">
                <a:solidFill>
                  <a:schemeClr val="tx1"/>
                </a:solidFill>
                <a:latin typeface="Century Gothic" panose="020B0502020202020204" pitchFamily="34" charset="0"/>
                <a:ea typeface="メイリオ" panose="020B0604030504040204" pitchFamily="50" charset="-128"/>
              </a:defRPr>
            </a:lvl3pPr>
            <a:lvl4pPr marL="1609592" indent="-228581">
              <a:defRPr kumimoji="1">
                <a:solidFill>
                  <a:schemeClr val="tx1"/>
                </a:solidFill>
                <a:latin typeface="Century Gothic" panose="020B0502020202020204" pitchFamily="34" charset="0"/>
                <a:ea typeface="メイリオ" panose="020B0604030504040204" pitchFamily="50" charset="-128"/>
              </a:defRPr>
            </a:lvl4pPr>
            <a:lvl5pPr marL="2068342" indent="-228581">
              <a:defRPr kumimoji="1">
                <a:solidFill>
                  <a:schemeClr val="tx1"/>
                </a:solidFill>
                <a:latin typeface="Century Gothic" panose="020B0502020202020204" pitchFamily="34" charset="0"/>
                <a:ea typeface="メイリオ" panose="020B0604030504040204" pitchFamily="50" charset="-128"/>
              </a:defRPr>
            </a:lvl5pPr>
            <a:lvl6pPr marL="2525504" indent="-228581"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82666" indent="-228581"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39828" indent="-228581"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96991" indent="-228581"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defTabSz="457162">
              <a:defRPr/>
            </a:pPr>
            <a:fld id="{349EAC99-8A4F-4FC2-BBA1-89B5EEB8C69D}" type="slidenum">
              <a:rPr lang="ja-JP" altLang="en-US">
                <a:solidFill>
                  <a:prstClr val="black"/>
                </a:solidFill>
                <a:latin typeface="Calibri" panose="020F0502020204030204" pitchFamily="34" charset="0"/>
                <a:ea typeface="ＭＳ Ｐゴシック" panose="020B0600070205080204" pitchFamily="50" charset="-128"/>
              </a:rPr>
              <a:pPr defTabSz="457162">
                <a:defRPr/>
              </a:pPr>
              <a:t>161</a:t>
            </a:fld>
            <a:endParaRPr lang="ja-JP" altLang="en-US">
              <a:solidFill>
                <a:prstClr val="black"/>
              </a:solidFill>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78 </a:t>
            </a:r>
            <a:r>
              <a:rPr lang="ja-JP" altLang="en-US" dirty="0"/>
              <a:t>ページをお開きください。 </a:t>
            </a:r>
            <a:endParaRPr lang="en-US" altLang="ja-JP" dirty="0"/>
          </a:p>
          <a:p>
            <a:r>
              <a:rPr lang="ja-JP" altLang="en-US" dirty="0"/>
              <a:t>公益社団法人アルコール健康医学協会の「適正飲酒の</a:t>
            </a:r>
            <a:r>
              <a:rPr lang="en-US" altLang="ja-JP" dirty="0"/>
              <a:t>10 </a:t>
            </a:r>
            <a:r>
              <a:rPr lang="ja-JP" altLang="en-US" dirty="0"/>
              <a:t>か条」を掲載しています。 </a:t>
            </a:r>
            <a:endParaRPr lang="en-US" altLang="ja-JP" dirty="0"/>
          </a:p>
          <a:p>
            <a:r>
              <a:rPr lang="ja-JP" altLang="en-US" dirty="0"/>
              <a:t>過度の飲酒を未然に防ぎ、健康で楽しく飲酒できるように、この </a:t>
            </a:r>
            <a:r>
              <a:rPr lang="en-US" altLang="ja-JP" dirty="0"/>
              <a:t>10 </a:t>
            </a:r>
            <a:r>
              <a:rPr lang="ja-JP" altLang="en-US" dirty="0"/>
              <a:t>か条を実践していただければ、長くお酒を楽しむことができると思いますので、お客様にも是非紹介してください。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162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437121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79 </a:t>
            </a:r>
            <a:r>
              <a:rPr lang="ja-JP" altLang="en-US" dirty="0"/>
              <a:t>ページ「２ </a:t>
            </a:r>
            <a:r>
              <a:rPr lang="en-US" altLang="ja-JP" dirty="0"/>
              <a:t>20 </a:t>
            </a:r>
            <a:r>
              <a:rPr lang="ja-JP" altLang="en-US" dirty="0"/>
              <a:t>歳未満の者への飲酒による影響」に進みます。 </a:t>
            </a:r>
            <a:endParaRPr lang="en-US" altLang="ja-JP" dirty="0"/>
          </a:p>
          <a:p>
            <a:r>
              <a:rPr lang="ja-JP" altLang="en-US" dirty="0"/>
              <a:t>ここでは、</a:t>
            </a:r>
            <a:r>
              <a:rPr lang="en-US" altLang="ja-JP" dirty="0"/>
              <a:t>20 </a:t>
            </a:r>
            <a:r>
              <a:rPr lang="ja-JP" altLang="en-US" dirty="0"/>
              <a:t>歳未満の者が飲酒してはいけない理由について、①から⑧まで列記してい ます。 </a:t>
            </a:r>
            <a:endParaRPr lang="en-US" altLang="ja-JP" dirty="0"/>
          </a:p>
          <a:p>
            <a:r>
              <a:rPr lang="en-US" altLang="ja-JP" dirty="0"/>
              <a:t>20 </a:t>
            </a:r>
            <a:r>
              <a:rPr lang="ja-JP" altLang="en-US" dirty="0"/>
              <a:t>歳未満の者はつい背伸びをしたがるものですが、アルコールは </a:t>
            </a:r>
            <a:r>
              <a:rPr lang="en-US" altLang="ja-JP" dirty="0"/>
              <a:t>20 </a:t>
            </a:r>
            <a:r>
              <a:rPr lang="ja-JP" altLang="en-US" dirty="0"/>
              <a:t>歳未満の者に様々 な悪影響を与えます。 </a:t>
            </a:r>
            <a:endParaRPr lang="en-US" altLang="ja-JP" dirty="0"/>
          </a:p>
          <a:p>
            <a:r>
              <a:rPr lang="ja-JP" altLang="en-US" dirty="0"/>
              <a:t>特に、最近指摘されているのが、⑦の「ゲートウェイ・ドラッグ」です。「ゲートウェイ・ドラッグ」とは、⑦の注書きにありますとおり、「薬物へ通じる入り口」をいいます。 </a:t>
            </a:r>
            <a:endParaRPr lang="en-US" altLang="ja-JP" dirty="0"/>
          </a:p>
          <a:p>
            <a:r>
              <a:rPr lang="ja-JP" altLang="en-US" dirty="0"/>
              <a:t>言い換えれば、⑧とも通じますが「非行への第一歩」といったところでしょうか。</a:t>
            </a:r>
            <a:endParaRPr lang="en-US" altLang="ja-JP" dirty="0"/>
          </a:p>
          <a:p>
            <a:r>
              <a:rPr lang="ja-JP" altLang="en-US" dirty="0"/>
              <a:t>この「第 一歩」を防ぐことは、非常に大きな意味を持ちます。 何回も申し上げますが、「</a:t>
            </a:r>
            <a:r>
              <a:rPr lang="en-US" altLang="ja-JP" dirty="0"/>
              <a:t>20 </a:t>
            </a:r>
            <a:r>
              <a:rPr lang="ja-JP" altLang="en-US" dirty="0"/>
              <a:t>歳以上の年齢であることを確認できない場合にはお酒を売 らない」という意識を、酒類販売管理者である皆様が強く持つことはもちろん、従業員に 対しても徹底して指導してください。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163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648547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（読み上げ）</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164</a:t>
            </a:fld>
            <a:endParaRPr kumimoji="1" lang="ja-JP" altLang="en-US"/>
          </a:p>
        </p:txBody>
      </p:sp>
    </p:spTree>
    <p:extLst>
      <p:ext uri="{BB962C8B-B14F-4D97-AF65-F5344CB8AC3E}">
        <p14:creationId xmlns:p14="http://schemas.microsoft.com/office/powerpoint/2010/main" val="37834699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左側は</a:t>
            </a:r>
            <a:r>
              <a:rPr kumimoji="1" lang="en-US" altLang="ja-JP" dirty="0"/>
              <a:t>19</a:t>
            </a:r>
            <a:r>
              <a:rPr kumimoji="1" lang="ja-JP" altLang="en-US" dirty="0"/>
              <a:t>歳の方の正常脳、右側は</a:t>
            </a:r>
            <a:r>
              <a:rPr kumimoji="1" lang="en-US" altLang="ja-JP" dirty="0"/>
              <a:t>25</a:t>
            </a:r>
            <a:r>
              <a:rPr kumimoji="1" lang="ja-JP" altLang="en-US" dirty="0"/>
              <a:t>歳の依存症の方の脳です。</a:t>
            </a:r>
            <a:endParaRPr kumimoji="1" lang="en-US" altLang="ja-JP" dirty="0"/>
          </a:p>
          <a:p>
            <a:r>
              <a:rPr kumimoji="1" lang="ja-JP" altLang="en-US" dirty="0"/>
              <a:t>脳全体に委縮が見られます。</a:t>
            </a:r>
            <a:endParaRPr kumimoji="1"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前頭葉はおでこのあたり、理性をつかさどる部分と言われています。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165</a:t>
            </a:fld>
            <a:endParaRPr kumimoji="1" lang="ja-JP" altLang="en-US"/>
          </a:p>
        </p:txBody>
      </p:sp>
    </p:spTree>
    <p:extLst>
      <p:ext uri="{BB962C8B-B14F-4D97-AF65-F5344CB8AC3E}">
        <p14:creationId xmlns:p14="http://schemas.microsoft.com/office/powerpoint/2010/main" val="1028349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左は正常脳、右はアルコールによる委縮脳です。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166</a:t>
            </a:fld>
            <a:endParaRPr kumimoji="1" lang="ja-JP" altLang="en-US"/>
          </a:p>
        </p:txBody>
      </p:sp>
    </p:spTree>
    <p:extLst>
      <p:ext uri="{BB962C8B-B14F-4D97-AF65-F5344CB8AC3E}">
        <p14:creationId xmlns:p14="http://schemas.microsoft.com/office/powerpoint/2010/main" val="40184727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r>
              <a:rPr kumimoji="1" lang="en-US" altLang="ja-JP" dirty="0"/>
              <a:t>※</a:t>
            </a:r>
            <a:r>
              <a:rPr kumimoji="1" lang="ja-JP" altLang="en-US" dirty="0"/>
              <a:t>）</a:t>
            </a:r>
            <a:endParaRPr kumimoji="1" lang="en-US" altLang="ja-JP" dirty="0"/>
          </a:p>
          <a:p>
            <a:endParaRPr kumimoji="1" lang="en-US" altLang="ja-JP" dirty="0"/>
          </a:p>
          <a:p>
            <a:r>
              <a:rPr lang="ja-JP" altLang="en-US" dirty="0"/>
              <a:t>厚生労働省の健康</a:t>
            </a:r>
            <a:r>
              <a:rPr lang="ja-JP" altLang="en-US"/>
              <a:t>日本２１（第一次）では</a:t>
            </a:r>
            <a:r>
              <a:rPr lang="ja-JP" altLang="en-US" dirty="0"/>
              <a:t>、「節度ある飲酒」を１日平均純アルコー ルで約</a:t>
            </a:r>
            <a:r>
              <a:rPr lang="en-US" altLang="ja-JP" dirty="0"/>
              <a:t>20g</a:t>
            </a:r>
            <a:r>
              <a:rPr lang="ja-JP" altLang="en-US" dirty="0"/>
              <a:t>程度の飲酒とし、「生活習慣病のリスクを高める量」を１日当た りの純アルコール摂取量が男性</a:t>
            </a:r>
            <a:r>
              <a:rPr lang="en-US" altLang="ja-JP" dirty="0"/>
              <a:t>40</a:t>
            </a:r>
            <a:r>
              <a:rPr lang="ja-JP" altLang="en-US" dirty="0"/>
              <a:t>ｇ以上、女性</a:t>
            </a:r>
            <a:r>
              <a:rPr lang="en-US" altLang="ja-JP" dirty="0"/>
              <a:t>20</a:t>
            </a:r>
            <a:r>
              <a:rPr lang="ja-JP" altLang="en-US" dirty="0"/>
              <a:t>ｇ以上としています。</a:t>
            </a:r>
            <a:endParaRPr lang="en-US" altLang="ja-JP" dirty="0"/>
          </a:p>
          <a:p>
            <a:r>
              <a:rPr lang="ja-JP" altLang="en-US" dirty="0"/>
              <a:t>また女性、</a:t>
            </a:r>
            <a:r>
              <a:rPr lang="en-US" altLang="ja-JP" dirty="0"/>
              <a:t>65</a:t>
            </a:r>
            <a:r>
              <a:rPr lang="ja-JP" altLang="en-US" dirty="0"/>
              <a:t>歳以上の高齢者、アルコール代謝能力の低い方は、より少ない飲酒量とすることが必要なこと。 アルコール依存症者は、適切な支援のもとに完全断酒が必要なこと。のほか、飲酒習慣のない方に飲酒を推奨するものでないことにも留意が必要です。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167</a:t>
            </a:fld>
            <a:endParaRPr kumimoji="1" lang="ja-JP" altLang="en-US"/>
          </a:p>
        </p:txBody>
      </p:sp>
    </p:spTree>
    <p:extLst>
      <p:ext uri="{BB962C8B-B14F-4D97-AF65-F5344CB8AC3E}">
        <p14:creationId xmlns:p14="http://schemas.microsoft.com/office/powerpoint/2010/main" val="248568675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次のような計算式で純アルコール量を計算することができます（★</a:t>
            </a:r>
            <a:r>
              <a:rPr kumimoji="1" lang="en-US" altLang="ja-JP" dirty="0"/>
              <a:t>×</a:t>
            </a:r>
            <a:r>
              <a:rPr kumimoji="1" lang="ja-JP" altLang="en-US"/>
              <a:t>３回）。</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168</a:t>
            </a:fld>
            <a:endParaRPr kumimoji="1" lang="ja-JP" altLang="en-US"/>
          </a:p>
        </p:txBody>
      </p:sp>
    </p:spTree>
    <p:extLst>
      <p:ext uri="{BB962C8B-B14F-4D97-AF65-F5344CB8AC3E}">
        <p14:creationId xmlns:p14="http://schemas.microsoft.com/office/powerpoint/2010/main" val="35154828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それでは最後になりますが、テキスト</a:t>
            </a:r>
            <a:r>
              <a:rPr lang="en-US" altLang="ja-JP" dirty="0"/>
              <a:t>81</a:t>
            </a:r>
            <a:r>
              <a:rPr lang="ja-JP" altLang="en-US" dirty="0"/>
              <a:t>ページ「第</a:t>
            </a:r>
            <a:r>
              <a:rPr lang="en-US" altLang="ja-JP" dirty="0"/>
              <a:t>3</a:t>
            </a:r>
            <a:r>
              <a:rPr lang="ja-JP" altLang="en-US" dirty="0"/>
              <a:t>章　参考法令」の説明に入ります。</a:t>
            </a:r>
          </a:p>
          <a:p>
            <a:pPr eaLnBrk="1" hangingPunct="1">
              <a:spcBef>
                <a:spcPct val="0"/>
              </a:spcBef>
            </a:pPr>
            <a:r>
              <a:rPr lang="ja-JP" altLang="en-US" dirty="0"/>
              <a:t>前の画面をご覧ください。</a:t>
            </a:r>
          </a:p>
          <a:p>
            <a:pPr eaLnBrk="1" hangingPunct="1">
              <a:spcBef>
                <a:spcPct val="0"/>
              </a:spcBef>
            </a:pPr>
            <a:r>
              <a:rPr lang="ja-JP" altLang="en-US" dirty="0"/>
              <a:t>前の画面にもありますように、本日学んでいただいた他にも</a:t>
            </a:r>
            <a:r>
              <a:rPr lang="en-US" altLang="ja-JP" dirty="0"/>
              <a:t>11</a:t>
            </a:r>
            <a:r>
              <a:rPr lang="ja-JP" altLang="en-US" dirty="0"/>
              <a:t>種類の法令があります。</a:t>
            </a:r>
          </a:p>
          <a:p>
            <a:pPr eaLnBrk="1" hangingPunct="1">
              <a:spcBef>
                <a:spcPct val="0"/>
              </a:spcBef>
            </a:pPr>
            <a:r>
              <a:rPr lang="ja-JP" altLang="en-US" dirty="0"/>
              <a:t>本日は、その中でも赤枠の「道路交通法」について詳しく見ていきたいと思います。</a:t>
            </a:r>
          </a:p>
          <a:p>
            <a:pPr eaLnBrk="1" hangingPunct="1">
              <a:spcBef>
                <a:spcPct val="0"/>
              </a:spcBef>
            </a:pPr>
            <a:r>
              <a:rPr lang="ja-JP" altLang="en-US" dirty="0"/>
              <a:t>近頃特に紙面また報道等で大きな問題になっているところです。</a:t>
            </a:r>
          </a:p>
          <a:p>
            <a:pPr eaLnBrk="1" hangingPunct="1">
              <a:spcBef>
                <a:spcPct val="0"/>
              </a:spcBef>
            </a:pPr>
            <a:r>
              <a:rPr lang="ja-JP" altLang="en-US" dirty="0"/>
              <a:t>今回は「酒気帯び運転」と「酒酔い運転」の違いについて詳しく説明したいと思います。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169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0912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defRPr/>
            </a:pPr>
            <a:r>
              <a:rPr lang="ja-JP" altLang="en-US" dirty="0"/>
              <a:t>ビール系飲料（ビール、発泡酒、新ジャンル）の税率については、令和８年</a:t>
            </a:r>
            <a:r>
              <a:rPr lang="en-US" altLang="ja-JP" dirty="0"/>
              <a:t>10</a:t>
            </a:r>
            <a:r>
              <a:rPr lang="ja-JP" altLang="en-US" dirty="0"/>
              <a:t>月に</a:t>
            </a:r>
            <a:r>
              <a:rPr lang="en-US" altLang="ja-JP" dirty="0"/>
              <a:t>350</a:t>
            </a:r>
            <a:r>
              <a:rPr lang="ja-JP" altLang="en-US" dirty="0"/>
              <a:t>㎖あたり</a:t>
            </a:r>
            <a:r>
              <a:rPr lang="en-US" altLang="ja-JP" dirty="0"/>
              <a:t>54.25</a:t>
            </a:r>
            <a:r>
              <a:rPr lang="ja-JP" altLang="en-US" dirty="0"/>
              <a:t>円に一本化されます。</a:t>
            </a:r>
            <a:endParaRPr lang="en-US" altLang="ja-JP" dirty="0"/>
          </a:p>
          <a:p>
            <a:pPr eaLnBrk="1" hangingPunct="1">
              <a:spcBef>
                <a:spcPct val="0"/>
              </a:spcBef>
              <a:defRPr/>
            </a:pPr>
            <a:r>
              <a:rPr lang="ja-JP" altLang="en-US" dirty="0"/>
              <a:t>消費者の負担が急激に変動することのないよう、税率見直しは３段階に分けて行い、第１段階は令和２年</a:t>
            </a:r>
            <a:r>
              <a:rPr lang="en-US" altLang="ja-JP" dirty="0"/>
              <a:t>10</a:t>
            </a:r>
            <a:r>
              <a:rPr lang="ja-JP" altLang="en-US" dirty="0"/>
              <a:t>月に、第２段階は令和５年</a:t>
            </a:r>
            <a:r>
              <a:rPr lang="en-US" altLang="ja-JP" dirty="0"/>
              <a:t>10</a:t>
            </a:r>
            <a:r>
              <a:rPr lang="ja-JP" altLang="en-US" dirty="0"/>
              <a:t>月に実施されました</a:t>
            </a:r>
            <a:r>
              <a:rPr lang="ja-JP" altLang="en-US" sz="800" dirty="0"/>
              <a:t>。</a:t>
            </a:r>
            <a:endParaRPr lang="en-US" altLang="ja-JP" sz="800"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17</a:t>
            </a:fld>
            <a:endParaRPr kumimoji="1" lang="ja-JP" altLang="en-US"/>
          </a:p>
        </p:txBody>
      </p:sp>
    </p:spTree>
    <p:extLst>
      <p:ext uri="{BB962C8B-B14F-4D97-AF65-F5344CB8AC3E}">
        <p14:creationId xmlns:p14="http://schemas.microsoft.com/office/powerpoint/2010/main" val="10305786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続いては、「道路交通法」です。 テキストの </a:t>
            </a:r>
            <a:r>
              <a:rPr lang="en-US" altLang="ja-JP" dirty="0"/>
              <a:t>87 </a:t>
            </a:r>
            <a:r>
              <a:rPr lang="ja-JP" altLang="en-US" dirty="0"/>
              <a:t>ページをお開きください。 </a:t>
            </a:r>
            <a:endParaRPr lang="en-US" altLang="ja-JP" dirty="0"/>
          </a:p>
          <a:p>
            <a:endParaRPr lang="en-US" altLang="ja-JP" dirty="0"/>
          </a:p>
          <a:p>
            <a:r>
              <a:rPr lang="ja-JP" altLang="en-US" dirty="0"/>
              <a:t>ここでは、「酒気帯び運転」と「酒酔い運転」について説明されています。 </a:t>
            </a:r>
            <a:endParaRPr lang="en-US" altLang="ja-JP" dirty="0"/>
          </a:p>
          <a:p>
            <a:r>
              <a:rPr lang="ja-JP" altLang="en-US" dirty="0"/>
              <a:t>この２つの違いは</a:t>
            </a:r>
            <a:r>
              <a:rPr lang="en-US" altLang="ja-JP" dirty="0"/>
              <a:t>(1)</a:t>
            </a:r>
            <a:r>
              <a:rPr lang="ja-JP" altLang="en-US" dirty="0"/>
              <a:t>の注書きにあるとおり、血液１ミリリットルにつき </a:t>
            </a:r>
            <a:r>
              <a:rPr lang="en-US" altLang="ja-JP" dirty="0"/>
              <a:t>0.3 </a:t>
            </a:r>
            <a:r>
              <a:rPr lang="ja-JP" altLang="en-US" dirty="0"/>
              <a:t>ミリグラム以上、又は呼気１リットルにつき </a:t>
            </a:r>
            <a:r>
              <a:rPr lang="en-US" altLang="ja-JP" dirty="0"/>
              <a:t>0.15 </a:t>
            </a:r>
            <a:r>
              <a:rPr lang="ja-JP" altLang="en-US" dirty="0"/>
              <a:t>ミリグラム以上のアルコールが検出された場合 が「酒気帯び運転」、体内アルコールの量にかかわらず、真っ直ぐ歩けないような、酔っ た状態で車両等を運転した場合が「酒酔い運転」となります。 </a:t>
            </a:r>
            <a:endParaRPr lang="en-US" altLang="ja-JP" dirty="0"/>
          </a:p>
          <a:p>
            <a:r>
              <a:rPr lang="ja-JP" altLang="en-US" dirty="0"/>
              <a:t>いわゆる「ノンアルコール飲料」やドリンク剤の中にも、少量のアルコールが含まれて いるものがありますので、注意してください。 </a:t>
            </a:r>
            <a:endParaRPr lang="en-US" altLang="ja-JP"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732675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今申し上げたノンアルコール飲料やドリンク剤のほかにも、アルコールを含んだ飲み物や食べ物はあります。</a:t>
            </a:r>
            <a:endParaRPr kumimoji="1" lang="en-US" altLang="ja-JP" dirty="0"/>
          </a:p>
          <a:p>
            <a:r>
              <a:rPr kumimoji="1" lang="ja-JP" altLang="en-US" dirty="0"/>
              <a:t>体質や体調によって注意が必要です。</a:t>
            </a:r>
            <a:endParaRPr kumimoji="1"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左上から、ノンアルコール（微アルコール含む）、甘酒、ドリンク剤、アルコール入りチョコレート、奈良漬け。</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1507357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90</a:t>
            </a:r>
            <a:r>
              <a:rPr lang="ja-JP" altLang="en-US" dirty="0"/>
              <a:t>ページ以降に、警察庁のホームページより抜粋した、飲酒運転に関係する資料を掲 載しています。 酒酔い運転のおそれのある人にお酒を勧めたり、車両などを提供することも、懲役や罰金といった処罰の対象になります。</a:t>
            </a:r>
            <a:endParaRPr lang="en-US" altLang="ja-JP" dirty="0"/>
          </a:p>
          <a:p>
            <a:r>
              <a:rPr lang="ja-JP" altLang="en-US" dirty="0"/>
              <a:t>また、運転する人が酒気を帯びていると知りながら、 送迎などを依頼して車に同乗した場合も、同様に処罰の対象となります。 酒類を販売する皆様には、得意先の飲食店に注意を促すなど、飲酒運転防止についても 積極的に取り組んでいただくようお願いします。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019934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D3DF-862F-15F3-98C5-27810AA0F3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D26D25-0E56-49CC-2244-A38782C1AE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9DBB10-EA3E-1A6C-DA84-23C78EDE0E46}"/>
              </a:ext>
            </a:extLst>
          </p:cNvPr>
          <p:cNvSpPr>
            <a:spLocks noGrp="1"/>
          </p:cNvSpPr>
          <p:nvPr>
            <p:ph type="body" idx="1"/>
          </p:nvPr>
        </p:nvSpPr>
        <p:spPr/>
        <p:txBody>
          <a:bodyPr/>
          <a:lstStyle/>
          <a:p>
            <a:pPr algn="l">
              <a:lnSpc>
                <a:spcPct val="100000"/>
              </a:lnSpc>
              <a:spcBef>
                <a:spcPts val="0"/>
              </a:spcBef>
              <a:spcAft>
                <a:spcPts val="0"/>
              </a:spcAft>
            </a:pPr>
            <a:r>
              <a:rPr kumimoji="1" lang="ja-JP" altLang="en-US" sz="1200" dirty="0">
                <a:latin typeface="+mn-ea"/>
                <a:ea typeface="+mn-ea"/>
              </a:rPr>
              <a:t>また、令和</a:t>
            </a:r>
            <a:r>
              <a:rPr kumimoji="1" lang="en-US" altLang="ja-JP" sz="1200" dirty="0">
                <a:latin typeface="+mn-ea"/>
                <a:ea typeface="+mn-ea"/>
              </a:rPr>
              <a:t>6</a:t>
            </a:r>
            <a:r>
              <a:rPr kumimoji="1" lang="ja-JP" altLang="en-US" sz="1200" dirty="0">
                <a:latin typeface="+mn-ea"/>
                <a:ea typeface="+mn-ea"/>
              </a:rPr>
              <a:t>年</a:t>
            </a:r>
            <a:r>
              <a:rPr kumimoji="1" lang="en-US" altLang="ja-JP" sz="1200" dirty="0">
                <a:latin typeface="+mn-ea"/>
                <a:ea typeface="+mn-ea"/>
              </a:rPr>
              <a:t>11</a:t>
            </a:r>
            <a:r>
              <a:rPr kumimoji="1" lang="ja-JP" altLang="en-US" sz="1200" dirty="0">
                <a:latin typeface="+mn-ea"/>
                <a:ea typeface="+mn-ea"/>
              </a:rPr>
              <a:t>月</a:t>
            </a:r>
            <a:r>
              <a:rPr kumimoji="1" lang="en-US" altLang="ja-JP" sz="1200" dirty="0">
                <a:latin typeface="+mn-ea"/>
                <a:ea typeface="+mn-ea"/>
              </a:rPr>
              <a:t>1</a:t>
            </a:r>
            <a:r>
              <a:rPr kumimoji="1" lang="ja-JP" altLang="en-US" sz="1200" dirty="0">
                <a:latin typeface="+mn-ea"/>
                <a:ea typeface="+mn-ea"/>
              </a:rPr>
              <a:t>日より、道路交通法が改正され、自転車に関して、主に</a:t>
            </a:r>
            <a:r>
              <a:rPr kumimoji="1" lang="en-US" altLang="ja-JP" sz="1200" dirty="0">
                <a:latin typeface="+mn-ea"/>
                <a:ea typeface="+mn-ea"/>
              </a:rPr>
              <a:t>2</a:t>
            </a:r>
            <a:r>
              <a:rPr kumimoji="1" lang="ja-JP" altLang="en-US" sz="1200" dirty="0">
                <a:latin typeface="+mn-ea"/>
                <a:ea typeface="+mn-ea"/>
              </a:rPr>
              <a:t>つの行為が罰則の適用となりました。</a:t>
            </a:r>
            <a:endParaRPr kumimoji="1" lang="en-US" altLang="ja-JP" sz="1200" dirty="0">
              <a:latin typeface="+mn-ea"/>
              <a:ea typeface="+mn-ea"/>
            </a:endParaRPr>
          </a:p>
          <a:p>
            <a:pPr algn="l">
              <a:lnSpc>
                <a:spcPct val="100000"/>
              </a:lnSpc>
              <a:spcBef>
                <a:spcPts val="0"/>
              </a:spcBef>
              <a:spcAft>
                <a:spcPts val="0"/>
              </a:spcAft>
            </a:pPr>
            <a:endParaRPr kumimoji="1" lang="en-US" altLang="ja-JP" sz="1200" dirty="0">
              <a:latin typeface="+mn-ea"/>
              <a:ea typeface="+mn-ea"/>
            </a:endParaRPr>
          </a:p>
          <a:p>
            <a:pPr algn="l" defTabSz="875538">
              <a:lnSpc>
                <a:spcPct val="100000"/>
              </a:lnSpc>
              <a:spcBef>
                <a:spcPts val="0"/>
              </a:spcBef>
              <a:spcAft>
                <a:spcPts val="0"/>
              </a:spcAft>
              <a:defRPr/>
            </a:pPr>
            <a:r>
              <a:rPr kumimoji="1" lang="ja-JP" altLang="en-US" sz="1200" dirty="0">
                <a:latin typeface="+mn-ea"/>
                <a:ea typeface="+mn-ea"/>
              </a:rPr>
              <a:t>①</a:t>
            </a:r>
            <a:r>
              <a:rPr lang="ja-JP" altLang="en-US" sz="1200" dirty="0">
                <a:solidFill>
                  <a:prstClr val="black"/>
                </a:solidFill>
                <a:latin typeface="+mn-ea"/>
                <a:ea typeface="+mn-ea"/>
              </a:rPr>
              <a:t>自転車運転中の携帯電話使用等</a:t>
            </a:r>
            <a:endParaRPr lang="en-US" altLang="ja-JP" sz="1200" dirty="0">
              <a:solidFill>
                <a:prstClr val="black"/>
              </a:solidFill>
              <a:latin typeface="+mn-ea"/>
              <a:ea typeface="+mn-ea"/>
            </a:endParaRPr>
          </a:p>
          <a:p>
            <a:pPr algn="l" defTabSz="875538">
              <a:lnSpc>
                <a:spcPct val="100000"/>
              </a:lnSpc>
              <a:spcBef>
                <a:spcPts val="0"/>
              </a:spcBef>
              <a:spcAft>
                <a:spcPts val="0"/>
              </a:spcAft>
              <a:defRPr/>
            </a:pPr>
            <a:r>
              <a:rPr lang="ja-JP" altLang="en-US" sz="1200" dirty="0">
                <a:solidFill>
                  <a:prstClr val="black"/>
                </a:solidFill>
                <a:latin typeface="+mn-ea"/>
                <a:ea typeface="+mn-ea"/>
              </a:rPr>
              <a:t>こちらは、最大１年以下の懲役または</a:t>
            </a:r>
            <a:r>
              <a:rPr lang="en-US" altLang="ja-JP" sz="1200" dirty="0">
                <a:solidFill>
                  <a:prstClr val="black"/>
                </a:solidFill>
                <a:latin typeface="+mn-ea"/>
                <a:ea typeface="+mn-ea"/>
              </a:rPr>
              <a:t>30</a:t>
            </a:r>
            <a:r>
              <a:rPr lang="ja-JP" altLang="en-US" sz="1200" dirty="0">
                <a:solidFill>
                  <a:prstClr val="black"/>
                </a:solidFill>
                <a:latin typeface="+mn-ea"/>
                <a:ea typeface="+mn-ea"/>
              </a:rPr>
              <a:t>万円以下の罰金　となります。</a:t>
            </a:r>
            <a:endParaRPr lang="en-US" altLang="ja-JP" sz="1200" dirty="0">
              <a:solidFill>
                <a:prstClr val="black"/>
              </a:solidFill>
              <a:latin typeface="+mn-ea"/>
              <a:ea typeface="+mn-ea"/>
            </a:endParaRPr>
          </a:p>
          <a:p>
            <a:pPr algn="l" defTabSz="875538">
              <a:lnSpc>
                <a:spcPct val="100000"/>
              </a:lnSpc>
              <a:spcBef>
                <a:spcPts val="0"/>
              </a:spcBef>
              <a:spcAft>
                <a:spcPts val="0"/>
              </a:spcAft>
              <a:defRPr/>
            </a:pPr>
            <a:endParaRPr lang="en-US" altLang="ja-JP" sz="120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n-ea"/>
                <a:ea typeface="+mn-ea"/>
              </a:rPr>
              <a:t>②自転車運転中の酒気帯び運転</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及びほう助</a:t>
            </a:r>
            <a:endParaRPr lang="en-US" altLang="ja-JP" sz="1200" dirty="0">
              <a:solidFill>
                <a:prstClr val="black"/>
              </a:solidFill>
              <a:latin typeface="+mn-ea"/>
              <a:ea typeface="+mn-ea"/>
            </a:endParaRPr>
          </a:p>
          <a:p>
            <a:pPr algn="l">
              <a:lnSpc>
                <a:spcPct val="100000"/>
              </a:lnSpc>
              <a:spcBef>
                <a:spcPts val="0"/>
              </a:spcBef>
              <a:spcAft>
                <a:spcPts val="0"/>
              </a:spcAft>
              <a:defRPr/>
            </a:pPr>
            <a:r>
              <a:rPr lang="ja-JP" altLang="en-US" sz="1200" dirty="0">
                <a:solidFill>
                  <a:prstClr val="black"/>
                </a:solidFill>
                <a:latin typeface="+mn-ea"/>
                <a:ea typeface="+mn-ea"/>
              </a:rPr>
              <a:t>こちらは、３年以下の懲役または</a:t>
            </a:r>
            <a:r>
              <a:rPr lang="en-US" altLang="ja-JP" sz="1200" dirty="0">
                <a:solidFill>
                  <a:prstClr val="black"/>
                </a:solidFill>
                <a:latin typeface="+mn-ea"/>
                <a:ea typeface="+mn-ea"/>
              </a:rPr>
              <a:t>50</a:t>
            </a:r>
            <a:r>
              <a:rPr lang="ja-JP" altLang="en-US" sz="1200" dirty="0">
                <a:solidFill>
                  <a:prstClr val="black"/>
                </a:solidFill>
                <a:latin typeface="+mn-ea"/>
                <a:ea typeface="+mn-ea"/>
              </a:rPr>
              <a:t>万円以下の罰金　となります。</a:t>
            </a:r>
            <a:endParaRPr lang="en-US" altLang="ja-JP" sz="1200" dirty="0">
              <a:solidFill>
                <a:prstClr val="black"/>
              </a:solidFill>
              <a:latin typeface="+mn-ea"/>
              <a:ea typeface="+mn-ea"/>
            </a:endParaRPr>
          </a:p>
          <a:p>
            <a:pPr algn="l">
              <a:lnSpc>
                <a:spcPct val="100000"/>
              </a:lnSpc>
              <a:spcBef>
                <a:spcPts val="0"/>
              </a:spcBef>
              <a:spcAft>
                <a:spcPts val="0"/>
              </a:spcAft>
              <a:defRPr/>
            </a:pPr>
            <a:endParaRPr lang="en-US" altLang="ja-JP" sz="1200" dirty="0">
              <a:solidFill>
                <a:prstClr val="black"/>
              </a:solidFill>
              <a:latin typeface="+mn-ea"/>
              <a:ea typeface="+mn-ea"/>
            </a:endParaRPr>
          </a:p>
          <a:p>
            <a:pPr algn="l" defTabSz="875538">
              <a:lnSpc>
                <a:spcPct val="100000"/>
              </a:lnSpc>
              <a:spcBef>
                <a:spcPts val="0"/>
              </a:spcBef>
              <a:spcAft>
                <a:spcPts val="0"/>
              </a:spcAft>
              <a:defRPr/>
            </a:pPr>
            <a:r>
              <a:rPr lang="ja-JP" altLang="en-US" sz="1200" dirty="0">
                <a:solidFill>
                  <a:prstClr val="black"/>
                </a:solidFill>
                <a:latin typeface="+mn-ea"/>
                <a:ea typeface="+mn-ea"/>
              </a:rPr>
              <a:t>皆様に特に関係するのは、★②の自転車運転中の酒気帯び運転です。</a:t>
            </a:r>
            <a:endParaRPr lang="en-US" altLang="ja-JP" sz="1200" dirty="0">
              <a:solidFill>
                <a:prstClr val="black"/>
              </a:solidFill>
              <a:latin typeface="+mn-ea"/>
              <a:ea typeface="+mn-ea"/>
            </a:endParaRPr>
          </a:p>
          <a:p>
            <a:pPr algn="l" defTabSz="875538">
              <a:lnSpc>
                <a:spcPct val="100000"/>
              </a:lnSpc>
              <a:spcBef>
                <a:spcPts val="0"/>
              </a:spcBef>
              <a:spcAft>
                <a:spcPts val="0"/>
              </a:spcAft>
              <a:defRPr/>
            </a:pPr>
            <a:r>
              <a:rPr lang="ja-JP" altLang="en-US" sz="1200" dirty="0">
                <a:solidFill>
                  <a:prstClr val="black"/>
                </a:solidFill>
                <a:latin typeface="+mn-ea"/>
                <a:ea typeface="+mn-ea"/>
              </a:rPr>
              <a:t>こちらを少し詳しく見ていきたいと思います。</a:t>
            </a:r>
            <a:endParaRPr lang="en-US" altLang="ja-JP" sz="1200" dirty="0">
              <a:solidFill>
                <a:prstClr val="black"/>
              </a:solidFill>
              <a:latin typeface="+mn-ea"/>
              <a:ea typeface="+mn-ea"/>
            </a:endParaRPr>
          </a:p>
          <a:p>
            <a:pPr defTabSz="875538">
              <a:lnSpc>
                <a:spcPct val="100000"/>
              </a:lnSpc>
              <a:spcBef>
                <a:spcPts val="957"/>
              </a:spcBef>
              <a:defRPr/>
            </a:pPr>
            <a:endParaRPr lang="en-US" altLang="ja-JP" sz="1200" dirty="0">
              <a:solidFill>
                <a:prstClr val="black"/>
              </a:solidFill>
              <a:latin typeface="+mn-ea"/>
              <a:ea typeface="+mn-ea"/>
            </a:endParaRPr>
          </a:p>
          <a:p>
            <a:pPr defTabSz="875538">
              <a:lnSpc>
                <a:spcPct val="90000"/>
              </a:lnSpc>
              <a:spcBef>
                <a:spcPts val="957"/>
              </a:spcBef>
              <a:defRPr/>
            </a:pPr>
            <a:endParaRPr lang="en-US" altLang="ja-JP" sz="1200" dirty="0">
              <a:solidFill>
                <a:prstClr val="black"/>
              </a:solidFill>
              <a:latin typeface="+mn-ea"/>
              <a:ea typeface="+mn-ea"/>
            </a:endParaRPr>
          </a:p>
          <a:p>
            <a:endParaRPr kumimoji="1" lang="ja-JP" altLang="en-US" dirty="0"/>
          </a:p>
        </p:txBody>
      </p:sp>
      <p:sp>
        <p:nvSpPr>
          <p:cNvPr id="4" name="スライド番号プレースホルダー 3">
            <a:extLst>
              <a:ext uri="{FF2B5EF4-FFF2-40B4-BE49-F238E27FC236}">
                <a16:creationId xmlns:a16="http://schemas.microsoft.com/office/drawing/2014/main" id="{3EF3227E-3C18-A5EA-581C-95DC7BF15CC2}"/>
              </a:ext>
            </a:extLst>
          </p:cNvPr>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4368936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221D9-59BF-3B18-B11D-F05E94B28A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BB8E10-BD21-2563-F6C9-A07318031C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80BF52-A5EC-A573-B6AB-BAF3DBE8A30A}"/>
              </a:ext>
            </a:extLst>
          </p:cNvPr>
          <p:cNvSpPr>
            <a:spLocks noGrp="1"/>
          </p:cNvSpPr>
          <p:nvPr>
            <p:ph type="body" idx="1"/>
          </p:nvPr>
        </p:nvSpPr>
        <p:spPr/>
        <p:txBody>
          <a:bodyPr/>
          <a:lstStyle/>
          <a:p>
            <a:pPr algn="l" defTabSz="875538">
              <a:lnSpc>
                <a:spcPct val="100000"/>
              </a:lnSpc>
              <a:spcBef>
                <a:spcPts val="0"/>
              </a:spcBef>
              <a:defRPr/>
            </a:pPr>
            <a:r>
              <a:rPr lang="ja-JP" altLang="en-US" sz="1200" dirty="0">
                <a:solidFill>
                  <a:prstClr val="black"/>
                </a:solidFill>
                <a:latin typeface="+mn-ea"/>
                <a:ea typeface="+mn-ea"/>
              </a:rPr>
              <a:t>酒気を帯びている人または酒気帯び運転をするおそれのある人には、次のような行為をしてはいけません。</a:t>
            </a:r>
            <a:endParaRPr lang="en-US" altLang="ja-JP" sz="1200" dirty="0">
              <a:solidFill>
                <a:prstClr val="black"/>
              </a:solidFill>
              <a:latin typeface="+mn-ea"/>
              <a:ea typeface="+mn-ea"/>
            </a:endParaRPr>
          </a:p>
          <a:p>
            <a:pPr algn="l" defTabSz="875538">
              <a:lnSpc>
                <a:spcPct val="100000"/>
              </a:lnSpc>
              <a:spcBef>
                <a:spcPts val="0"/>
              </a:spcBef>
              <a:defRPr/>
            </a:pPr>
            <a:endParaRPr lang="en-US" altLang="ja-JP" sz="1200" dirty="0">
              <a:solidFill>
                <a:prstClr val="black"/>
              </a:solidFill>
              <a:latin typeface="+mn-ea"/>
              <a:ea typeface="+mn-ea"/>
            </a:endParaRPr>
          </a:p>
          <a:p>
            <a:pPr algn="l" defTabSz="875538">
              <a:lnSpc>
                <a:spcPct val="100000"/>
              </a:lnSpc>
              <a:spcBef>
                <a:spcPts val="0"/>
              </a:spcBef>
              <a:defRPr/>
            </a:pPr>
            <a:r>
              <a:rPr lang="ja-JP" altLang="en-US" sz="1200" dirty="0">
                <a:solidFill>
                  <a:prstClr val="black"/>
                </a:solidFill>
                <a:latin typeface="+mn-ea"/>
                <a:ea typeface="+mn-ea"/>
              </a:rPr>
              <a:t>①自転車を提供する行為</a:t>
            </a:r>
            <a:endParaRPr lang="en-US" altLang="ja-JP" sz="1200" dirty="0">
              <a:solidFill>
                <a:prstClr val="black"/>
              </a:solidFill>
              <a:latin typeface="+mn-ea"/>
              <a:ea typeface="+mn-ea"/>
            </a:endParaRPr>
          </a:p>
          <a:p>
            <a:pPr algn="l" defTabSz="875538">
              <a:lnSpc>
                <a:spcPct val="100000"/>
              </a:lnSpc>
              <a:spcBef>
                <a:spcPts val="0"/>
              </a:spcBef>
              <a:defRPr/>
            </a:pPr>
            <a:r>
              <a:rPr lang="ja-JP" altLang="en-US" sz="1200" dirty="0">
                <a:solidFill>
                  <a:prstClr val="black"/>
                </a:solidFill>
                <a:latin typeface="+mn-ea"/>
                <a:ea typeface="+mn-ea"/>
              </a:rPr>
              <a:t>②酒類の提供または飲酒を進める行為</a:t>
            </a:r>
            <a:endParaRPr lang="en-US" altLang="ja-JP" sz="1200" dirty="0">
              <a:solidFill>
                <a:prstClr val="black"/>
              </a:solidFill>
              <a:latin typeface="+mn-ea"/>
              <a:ea typeface="+mn-ea"/>
            </a:endParaRPr>
          </a:p>
          <a:p>
            <a:pPr algn="l">
              <a:lnSpc>
                <a:spcPct val="100000"/>
              </a:lnSpc>
              <a:spcBef>
                <a:spcPts val="0"/>
              </a:spcBef>
              <a:defRPr/>
            </a:pPr>
            <a:r>
              <a:rPr lang="ja-JP" altLang="en-US" sz="1200" dirty="0">
                <a:solidFill>
                  <a:prstClr val="black"/>
                </a:solidFill>
                <a:latin typeface="+mn-ea"/>
                <a:ea typeface="+mn-ea"/>
              </a:rPr>
              <a:t>③事故を運送するよう要求依頼し、自転車へ同乗する行為</a:t>
            </a:r>
            <a:endParaRPr lang="en-US" altLang="ja-JP" sz="1200" dirty="0">
              <a:solidFill>
                <a:prstClr val="black"/>
              </a:solidFill>
              <a:latin typeface="+mn-ea"/>
              <a:ea typeface="+mn-ea"/>
            </a:endParaRPr>
          </a:p>
          <a:p>
            <a:pPr algn="l">
              <a:lnSpc>
                <a:spcPct val="100000"/>
              </a:lnSpc>
              <a:spcBef>
                <a:spcPts val="0"/>
              </a:spcBef>
              <a:defRPr/>
            </a:pPr>
            <a:endParaRPr lang="en-US" altLang="ja-JP" sz="1200" dirty="0">
              <a:solidFill>
                <a:prstClr val="black"/>
              </a:solidFill>
              <a:latin typeface="+mn-ea"/>
              <a:ea typeface="+mn-ea"/>
            </a:endParaRPr>
          </a:p>
          <a:p>
            <a:pPr algn="l" defTabSz="875538">
              <a:lnSpc>
                <a:spcPct val="100000"/>
              </a:lnSpc>
              <a:spcBef>
                <a:spcPts val="0"/>
              </a:spcBef>
              <a:defRPr/>
            </a:pPr>
            <a:r>
              <a:rPr lang="ja-JP" altLang="en-US" sz="1200" dirty="0">
                <a:solidFill>
                  <a:prstClr val="black"/>
                </a:solidFill>
                <a:latin typeface="+mn-ea"/>
                <a:ea typeface="+mn-ea"/>
              </a:rPr>
              <a:t>皆様もお酒を売る際には、自動車だけではなく、自転車で来るお客様にも注意をしてください。</a:t>
            </a:r>
            <a:endParaRPr lang="en-US" altLang="ja-JP" sz="1200" dirty="0">
              <a:solidFill>
                <a:prstClr val="black"/>
              </a:solidFill>
              <a:latin typeface="+mn-ea"/>
              <a:ea typeface="+mn-ea"/>
            </a:endParaRPr>
          </a:p>
          <a:p>
            <a:endParaRPr kumimoji="1" lang="ja-JP" altLang="en-US" dirty="0"/>
          </a:p>
        </p:txBody>
      </p:sp>
      <p:sp>
        <p:nvSpPr>
          <p:cNvPr id="4" name="スライド番号プレースホルダー 3">
            <a:extLst>
              <a:ext uri="{FF2B5EF4-FFF2-40B4-BE49-F238E27FC236}">
                <a16:creationId xmlns:a16="http://schemas.microsoft.com/office/drawing/2014/main" id="{DC24D90D-707E-5217-5DB5-9BF4690DB333}"/>
              </a:ext>
            </a:extLst>
          </p:cNvPr>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4938956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正解は　★２．</a:t>
            </a:r>
            <a:r>
              <a:rPr lang="en-US" altLang="ja-JP" dirty="0"/>
              <a:t>50</a:t>
            </a:r>
            <a:r>
              <a:rPr lang="ja-JP" altLang="en-US" dirty="0"/>
              <a:t>歳代</a:t>
            </a: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175</a:t>
            </a:fld>
            <a:endParaRPr kumimoji="1" lang="ja-JP" altLang="en-US"/>
          </a:p>
        </p:txBody>
      </p:sp>
    </p:spTree>
    <p:extLst>
      <p:ext uri="{BB962C8B-B14F-4D97-AF65-F5344CB8AC3E}">
        <p14:creationId xmlns:p14="http://schemas.microsoft.com/office/powerpoint/2010/main" val="25754958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［省略可］</a:t>
            </a:r>
            <a:endParaRPr lang="en-US" altLang="ja-JP" dirty="0"/>
          </a:p>
          <a:p>
            <a:endParaRPr kumimoji="1" lang="en-US" altLang="ja-JP" dirty="0"/>
          </a:p>
          <a:p>
            <a:endParaRPr kumimoji="1" lang="en-US" altLang="ja-JP" dirty="0"/>
          </a:p>
          <a:p>
            <a:r>
              <a:rPr kumimoji="1" lang="ja-JP" altLang="en-US" dirty="0"/>
              <a:t>年齢層別の飲酒自転車関連 死亡・重傷事故件数はご覧のとおりです。</a:t>
            </a:r>
            <a:endParaRPr kumimoji="1" lang="en-US" altLang="ja-JP" dirty="0"/>
          </a:p>
          <a:p>
            <a:r>
              <a:rPr kumimoji="1" lang="ja-JP" altLang="en-US" dirty="0"/>
              <a:t>特に「</a:t>
            </a:r>
            <a:r>
              <a:rPr kumimoji="1" lang="en-US" altLang="ja-JP" dirty="0"/>
              <a:t>50</a:t>
            </a:r>
            <a:r>
              <a:rPr kumimoji="1" lang="ja-JP" altLang="en-US" dirty="0"/>
              <a:t>歳代」以上に多く事故が発生しています。</a:t>
            </a:r>
          </a:p>
        </p:txBody>
      </p:sp>
      <p:sp>
        <p:nvSpPr>
          <p:cNvPr id="4" name="スライド番号プレースホルダー 3"/>
          <p:cNvSpPr>
            <a:spLocks noGrp="1"/>
          </p:cNvSpPr>
          <p:nvPr>
            <p:ph type="sldNum" sz="quarter" idx="5"/>
          </p:nvPr>
        </p:nvSpPr>
        <p:spPr/>
        <p:txBody>
          <a:bodyPr/>
          <a:lstStyle/>
          <a:p>
            <a:fld id="{C8DF5BC4-841E-4F7C-8E13-534164799C52}" type="slidenum">
              <a:rPr kumimoji="1" lang="ja-JP" altLang="en-US" smtClean="0"/>
              <a:t>176</a:t>
            </a:fld>
            <a:endParaRPr kumimoji="1" lang="ja-JP" altLang="en-US"/>
          </a:p>
        </p:txBody>
      </p:sp>
    </p:spTree>
    <p:extLst>
      <p:ext uri="{BB962C8B-B14F-4D97-AF65-F5344CB8AC3E}">
        <p14:creationId xmlns:p14="http://schemas.microsoft.com/office/powerpoint/2010/main" val="178746517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t>［省略可］</a:t>
            </a:r>
            <a:endParaRPr lang="en-US" altLang="ja-JP" dirty="0"/>
          </a:p>
          <a:p>
            <a:pPr eaLnBrk="1" hangingPunct="1">
              <a:spcBef>
                <a:spcPct val="0"/>
              </a:spcBef>
            </a:pPr>
            <a:endParaRPr lang="en-US" altLang="ja-JP" dirty="0"/>
          </a:p>
          <a:p>
            <a:pPr eaLnBrk="1" hangingPunct="1">
              <a:spcBef>
                <a:spcPct val="0"/>
              </a:spcBef>
            </a:pPr>
            <a:r>
              <a:rPr lang="ja-JP" altLang="en-US" dirty="0"/>
              <a:t>正解は　★１．約４時間</a:t>
            </a:r>
            <a:endParaRPr lang="en-US" altLang="ja-JP" dirty="0"/>
          </a:p>
          <a:p>
            <a:pPr eaLnBrk="1" hangingPunct="1">
              <a:spcBef>
                <a:spcPct val="0"/>
              </a:spcBef>
            </a:pP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177</a:t>
            </a:fld>
            <a:endParaRPr kumimoji="1" lang="ja-JP" altLang="en-US"/>
          </a:p>
        </p:txBody>
      </p:sp>
    </p:spTree>
    <p:extLst>
      <p:ext uri="{BB962C8B-B14F-4D97-AF65-F5344CB8AC3E}">
        <p14:creationId xmlns:p14="http://schemas.microsoft.com/office/powerpoint/2010/main" val="110199254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877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defTabSz="958771">
              <a:spcBef>
                <a:spcPct val="0"/>
              </a:spcBef>
            </a:pPr>
            <a:endParaRPr lang="en-US" altLang="ja-JP" dirty="0"/>
          </a:p>
          <a:p>
            <a:pPr defTabSz="958771">
              <a:spcBef>
                <a:spcPct val="0"/>
              </a:spcBef>
            </a:pPr>
            <a:r>
              <a:rPr lang="ja-JP" altLang="en-US" dirty="0"/>
              <a:t>（参考）</a:t>
            </a:r>
            <a:endParaRPr lang="en-US" altLang="ja-JP" dirty="0"/>
          </a:p>
          <a:p>
            <a:pPr defTabSz="958771">
              <a:spcBef>
                <a:spcPct val="0"/>
              </a:spcBef>
            </a:pPr>
            <a:r>
              <a:rPr lang="ja-JP" altLang="en-US" dirty="0"/>
              <a:t>警察で配布しているリーフレットです。</a:t>
            </a:r>
            <a:endParaRPr lang="en-US" altLang="ja-JP" dirty="0"/>
          </a:p>
          <a:p>
            <a:pPr defTabSz="958771">
              <a:spcBef>
                <a:spcPct val="0"/>
              </a:spcBef>
            </a:pPr>
            <a:r>
              <a:rPr lang="ja-JP" altLang="en-US" dirty="0"/>
              <a:t>「アルコールの分解」のところでも説明しましたが、飲酒後、体内でアルコールを処理するのには時間がかかります。</a:t>
            </a:r>
            <a:endParaRPr lang="en-US" altLang="ja-JP" dirty="0"/>
          </a:p>
          <a:p>
            <a:pPr defTabSz="958771">
              <a:spcBef>
                <a:spcPct val="0"/>
              </a:spcBef>
            </a:pPr>
            <a:r>
              <a:rPr lang="ja-JP" altLang="en-US" dirty="0"/>
              <a:t>飲酒運転にはくれぐれもご注意ください。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62">
              <a:defRPr/>
            </a:pPr>
            <a:fld id="{3F3A23D5-9F0B-4833-98F1-4B4725CD44EE}" type="slidenum">
              <a:rPr kumimoji="1" lang="ja-JP" altLang="en-US">
                <a:solidFill>
                  <a:prstClr val="black"/>
                </a:solidFill>
                <a:latin typeface="游ゴシック" panose="020F0502020204030204"/>
                <a:ea typeface="游ゴシック" panose="020B0400000000000000" pitchFamily="50" charset="-128"/>
              </a:rPr>
              <a:pPr defTabSz="457162">
                <a:defRPr/>
              </a:pPr>
              <a:t>178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0464680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講師の方へ</a:t>
            </a:r>
            <a:r>
              <a:rPr kumimoji="1" lang="en-US" altLang="ja-JP" dirty="0"/>
              <a:t>】</a:t>
            </a:r>
          </a:p>
          <a:p>
            <a:r>
              <a:rPr kumimoji="1" lang="ja-JP" altLang="en-US" dirty="0"/>
              <a:t>テキストに掲載のない最新トピックスとなります。</a:t>
            </a:r>
            <a:endParaRPr kumimoji="1" lang="en-US" altLang="ja-JP" dirty="0"/>
          </a:p>
          <a:p>
            <a:r>
              <a:rPr kumimoji="1" lang="ja-JP" altLang="en-US" dirty="0"/>
              <a:t>必要に応じてご利用ください。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179</a:t>
            </a:fld>
            <a:endParaRPr kumimoji="1" lang="ja-JP" altLang="en-US"/>
          </a:p>
        </p:txBody>
      </p:sp>
    </p:spTree>
    <p:extLst>
      <p:ext uri="{BB962C8B-B14F-4D97-AF65-F5344CB8AC3E}">
        <p14:creationId xmlns:p14="http://schemas.microsoft.com/office/powerpoint/2010/main" val="65173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R5</a:t>
            </a:r>
            <a:r>
              <a:rPr kumimoji="1" lang="ja-JP" altLang="en-US" dirty="0"/>
              <a:t>年度追加、</a:t>
            </a:r>
            <a:r>
              <a:rPr kumimoji="1" lang="en-US" altLang="ja-JP" dirty="0"/>
              <a:t>※</a:t>
            </a:r>
            <a:r>
              <a:rPr kumimoji="1" lang="ja-JP" altLang="en-US" dirty="0"/>
              <a:t>省略可）</a:t>
            </a:r>
            <a:endParaRPr kumimoji="1" lang="en-US" altLang="ja-JP" dirty="0"/>
          </a:p>
          <a:p>
            <a:endParaRPr kumimoji="1" lang="en-US" altLang="ja-JP" dirty="0"/>
          </a:p>
          <a:p>
            <a:r>
              <a:rPr kumimoji="1" lang="ja-JP" altLang="en-US" dirty="0"/>
              <a:t>その他の酒類では、清酒は減税。ワインは増税されました。</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18</a:t>
            </a:fld>
            <a:endParaRPr kumimoji="1" lang="ja-JP" altLang="en-US"/>
          </a:p>
        </p:txBody>
      </p:sp>
    </p:spTree>
    <p:extLst>
      <p:ext uri="{BB962C8B-B14F-4D97-AF65-F5344CB8AC3E}">
        <p14:creationId xmlns:p14="http://schemas.microsoft.com/office/powerpoint/2010/main" val="139661400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令和６年８月末　指定予定です。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180</a:t>
            </a:fld>
            <a:endParaRPr kumimoji="1" lang="ja-JP" altLang="en-US"/>
          </a:p>
        </p:txBody>
      </p:sp>
    </p:spTree>
    <p:extLst>
      <p:ext uri="{BB962C8B-B14F-4D97-AF65-F5344CB8AC3E}">
        <p14:creationId xmlns:p14="http://schemas.microsoft.com/office/powerpoint/2010/main" val="15011677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181</a:t>
            </a:fld>
            <a:endParaRPr kumimoji="1" lang="ja-JP" altLang="en-US"/>
          </a:p>
        </p:txBody>
      </p:sp>
    </p:spTree>
    <p:extLst>
      <p:ext uri="{BB962C8B-B14F-4D97-AF65-F5344CB8AC3E}">
        <p14:creationId xmlns:p14="http://schemas.microsoft.com/office/powerpoint/2010/main" val="408333657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182</a:t>
            </a:fld>
            <a:endParaRPr kumimoji="1" lang="ja-JP" altLang="en-US"/>
          </a:p>
        </p:txBody>
      </p:sp>
    </p:spTree>
    <p:extLst>
      <p:ext uri="{BB962C8B-B14F-4D97-AF65-F5344CB8AC3E}">
        <p14:creationId xmlns:p14="http://schemas.microsoft.com/office/powerpoint/2010/main" val="336531006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183</a:t>
            </a:fld>
            <a:endParaRPr kumimoji="1" lang="ja-JP" altLang="en-US"/>
          </a:p>
        </p:txBody>
      </p:sp>
    </p:spTree>
    <p:extLst>
      <p:ext uri="{BB962C8B-B14F-4D97-AF65-F5344CB8AC3E}">
        <p14:creationId xmlns:p14="http://schemas.microsoft.com/office/powerpoint/2010/main" val="78677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正解は　★２．赤</a:t>
            </a:r>
            <a:endParaRPr lang="en-US" altLang="ja-JP" dirty="0"/>
          </a:p>
          <a:p>
            <a:pPr eaLnBrk="1" hangingPunct="1">
              <a:spcBef>
                <a:spcPct val="0"/>
              </a:spcBef>
            </a:pPr>
            <a:endParaRPr lang="en-US" altLang="ja-JP" dirty="0"/>
          </a:p>
          <a:p>
            <a:pPr eaLnBrk="1" hangingPunct="1">
              <a:spcBef>
                <a:spcPct val="0"/>
              </a:spcBef>
            </a:pPr>
            <a:r>
              <a:rPr lang="ja-JP" altLang="en-US" dirty="0"/>
              <a:t>青は地租（現在でいう固定資産税のようなもの）、黄緑は所得税</a:t>
            </a:r>
            <a:endParaRPr lang="en-US" altLang="ja-JP" dirty="0"/>
          </a:p>
          <a:p>
            <a:endParaRPr kumimoji="1" lang="en-US" altLang="ja-JP" dirty="0"/>
          </a:p>
          <a:p>
            <a:r>
              <a:rPr kumimoji="1" lang="en-US" altLang="ja-JP" dirty="0"/>
              <a:t>【</a:t>
            </a:r>
            <a:r>
              <a:rPr kumimoji="1" lang="ja-JP" altLang="en-US" dirty="0"/>
              <a:t>参考</a:t>
            </a:r>
            <a:r>
              <a:rPr kumimoji="1" lang="en-US" altLang="ja-JP" dirty="0"/>
              <a:t>】</a:t>
            </a:r>
          </a:p>
          <a:p>
            <a:r>
              <a:rPr lang="ja-JP" altLang="en-US" b="0" i="0" dirty="0">
                <a:solidFill>
                  <a:srgbClr val="404040"/>
                </a:solidFill>
                <a:effectLst/>
                <a:latin typeface="ヒラギノ角ゴ Pro W3"/>
              </a:rPr>
              <a:t>日清戦争・日露戦争では戦費を酒税で大きくまかなったとされています。</a:t>
            </a:r>
            <a:endParaRPr lang="en-US" altLang="ja-JP" b="0" i="0" dirty="0">
              <a:solidFill>
                <a:srgbClr val="333333"/>
              </a:solidFill>
              <a:effectLst/>
              <a:latin typeface="-apple-system"/>
            </a:endParaRPr>
          </a:p>
          <a:p>
            <a:r>
              <a:rPr lang="ja-JP" altLang="en-US" b="0" i="0" dirty="0">
                <a:solidFill>
                  <a:srgbClr val="333333"/>
                </a:solidFill>
                <a:effectLst/>
                <a:latin typeface="-apple-system"/>
              </a:rPr>
              <a:t>酒税は、明治</a:t>
            </a:r>
            <a:r>
              <a:rPr lang="en-US" altLang="ja-JP" b="0" i="0" dirty="0">
                <a:solidFill>
                  <a:srgbClr val="333333"/>
                </a:solidFill>
                <a:effectLst/>
                <a:latin typeface="-apple-system"/>
              </a:rPr>
              <a:t>30</a:t>
            </a:r>
            <a:r>
              <a:rPr lang="ja-JP" altLang="en-US" b="0" i="0" dirty="0">
                <a:solidFill>
                  <a:srgbClr val="333333"/>
                </a:solidFill>
                <a:effectLst/>
                <a:latin typeface="-apple-system"/>
              </a:rPr>
              <a:t>年代日露戦争を契機に財政需要を満たすべく国税の税収第</a:t>
            </a:r>
            <a:r>
              <a:rPr lang="en-US" altLang="ja-JP" b="0" i="0" dirty="0">
                <a:solidFill>
                  <a:srgbClr val="333333"/>
                </a:solidFill>
                <a:effectLst/>
                <a:latin typeface="-apple-system"/>
              </a:rPr>
              <a:t>1</a:t>
            </a:r>
            <a:r>
              <a:rPr lang="ja-JP" altLang="en-US" b="0" i="0" dirty="0">
                <a:solidFill>
                  <a:srgbClr val="333333"/>
                </a:solidFill>
                <a:effectLst/>
                <a:latin typeface="-apple-system"/>
              </a:rPr>
              <a:t>位となります。時代が大きなうねりを見せる中、酒税は、その地位を保ち国の税収を支えますが、広く租税負担の均衡が図られる中、昭和</a:t>
            </a:r>
            <a:r>
              <a:rPr lang="en-US" altLang="ja-JP" b="0" i="0" dirty="0">
                <a:solidFill>
                  <a:srgbClr val="333333"/>
                </a:solidFill>
                <a:effectLst/>
                <a:latin typeface="-apple-system"/>
              </a:rPr>
              <a:t>10</a:t>
            </a:r>
            <a:r>
              <a:rPr lang="ja-JP" altLang="en-US" b="0" i="0" dirty="0">
                <a:solidFill>
                  <a:srgbClr val="333333"/>
                </a:solidFill>
                <a:effectLst/>
                <a:latin typeface="-apple-system"/>
              </a:rPr>
              <a:t>年代には、所得税や法人税（昭和</a:t>
            </a:r>
            <a:r>
              <a:rPr lang="en-US" altLang="ja-JP" b="0" i="0" dirty="0">
                <a:solidFill>
                  <a:srgbClr val="333333"/>
                </a:solidFill>
                <a:effectLst/>
                <a:latin typeface="-apple-system"/>
              </a:rPr>
              <a:t>15</a:t>
            </a:r>
            <a:r>
              <a:rPr lang="ja-JP" altLang="en-US" b="0" i="0" dirty="0">
                <a:solidFill>
                  <a:srgbClr val="333333"/>
                </a:solidFill>
                <a:effectLst/>
                <a:latin typeface="-apple-system"/>
              </a:rPr>
              <a:t>年に所得税から独立）の税収が急速に伸びたことにより、所得税や法人税にその座を譲ることとなりました。</a:t>
            </a:r>
            <a:endParaRPr lang="en-US" altLang="ja-JP" b="0" i="0" dirty="0">
              <a:solidFill>
                <a:srgbClr val="333333"/>
              </a:solidFill>
              <a:effectLst/>
              <a:latin typeface="-apple-system"/>
            </a:endParaRPr>
          </a:p>
          <a:p>
            <a:endParaRPr kumimoji="1" lang="en-US" altLang="ja-JP" b="0" i="0" dirty="0">
              <a:solidFill>
                <a:srgbClr val="333333"/>
              </a:solidFill>
              <a:effectLst/>
              <a:latin typeface="-apple-system"/>
            </a:endParaRPr>
          </a:p>
          <a:p>
            <a:r>
              <a:rPr lang="ja-JP" altLang="en-US" b="0" i="0" dirty="0">
                <a:solidFill>
                  <a:srgbClr val="404040"/>
                </a:solidFill>
                <a:effectLst/>
                <a:latin typeface="ヒラギノ角ゴ Pro W3"/>
              </a:rPr>
              <a:t>酒税と免許制度により、国との結びつきも深く、総理大臣を務めた岸信介、池田隼人、佐藤栄作、竹下登、宇野宗佑は酒蔵出身でした。</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19</a:t>
            </a:fld>
            <a:endParaRPr kumimoji="1" lang="ja-JP" altLang="en-US"/>
          </a:p>
        </p:txBody>
      </p:sp>
    </p:spTree>
    <p:extLst>
      <p:ext uri="{BB962C8B-B14F-4D97-AF65-F5344CB8AC3E}">
        <p14:creationId xmlns:p14="http://schemas.microsoft.com/office/powerpoint/2010/main" val="136935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a:t>
            </a:fld>
            <a:endParaRPr kumimoji="1" lang="ja-JP" altLang="en-US"/>
          </a:p>
        </p:txBody>
      </p:sp>
    </p:spTree>
    <p:extLst>
      <p:ext uri="{BB962C8B-B14F-4D97-AF65-F5344CB8AC3E}">
        <p14:creationId xmlns:p14="http://schemas.microsoft.com/office/powerpoint/2010/main" val="95433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現代の租税収入に占める酒税の割合は、</a:t>
            </a:r>
            <a:r>
              <a:rPr lang="en-US" altLang="ja-JP" dirty="0"/>
              <a:t>1.5</a:t>
            </a:r>
            <a:r>
              <a:rPr lang="ja-JP" altLang="en-US" dirty="0"/>
              <a:t>％程度となっております。</a:t>
            </a:r>
            <a:endParaRPr lang="en-US" altLang="ja-JP" dirty="0"/>
          </a:p>
          <a:p>
            <a:pPr eaLnBrk="1" hangingPunct="1">
              <a:spcBef>
                <a:spcPct val="0"/>
              </a:spcBef>
            </a:pPr>
            <a:r>
              <a:rPr lang="ja-JP" altLang="en-US" dirty="0"/>
              <a:t>割合としては小さくなりましたが、酒税は、いまもなお、国にとって大切な課税物資・財源です。</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講師の方へ</a:t>
            </a:r>
            <a:r>
              <a:rPr lang="en-US" altLang="ja-JP" dirty="0"/>
              <a:t>】</a:t>
            </a:r>
          </a:p>
          <a:p>
            <a:pPr eaLnBrk="1" hangingPunct="1">
              <a:spcBef>
                <a:spcPct val="0"/>
              </a:spcBef>
            </a:pPr>
            <a:r>
              <a:rPr lang="ja-JP" altLang="en-US" dirty="0"/>
              <a:t>テキスト第２編 </a:t>
            </a:r>
            <a:r>
              <a:rPr lang="en-US" altLang="ja-JP" dirty="0"/>
              <a:t>P96</a:t>
            </a:r>
            <a:r>
              <a:rPr lang="ja-JP" altLang="en-US" dirty="0"/>
              <a:t>に「酒税収入の累年比較」を円グラフにしたものとなります。</a:t>
            </a:r>
            <a:endParaRPr lang="en-US" altLang="ja-JP" dirty="0"/>
          </a:p>
          <a:p>
            <a:pPr eaLnBrk="1" hangingPunct="1">
              <a:spcBef>
                <a:spcPct val="0"/>
              </a:spcBef>
            </a:pPr>
            <a:r>
              <a:rPr lang="ja-JP" altLang="en-US" dirty="0"/>
              <a:t>国税には、特別会計分を含み、令和３年度までは決算額、令和４年度は補正後予算額です。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20</a:t>
            </a:fld>
            <a:endParaRPr kumimoji="1" lang="ja-JP" altLang="en-US"/>
          </a:p>
        </p:txBody>
      </p:sp>
    </p:spTree>
    <p:extLst>
      <p:ext uri="{BB962C8B-B14F-4D97-AF65-F5344CB8AC3E}">
        <p14:creationId xmlns:p14="http://schemas.microsoft.com/office/powerpoint/2010/main" val="118519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令和</a:t>
            </a:r>
            <a:r>
              <a:rPr lang="en-US" altLang="ja-JP" dirty="0"/>
              <a:t>5</a:t>
            </a:r>
            <a:r>
              <a:rPr lang="ja-JP" altLang="en-US" dirty="0"/>
              <a:t>（</a:t>
            </a:r>
            <a:r>
              <a:rPr lang="en-US" altLang="ja-JP" dirty="0"/>
              <a:t>2023</a:t>
            </a:r>
            <a:r>
              <a:rPr lang="ja-JP" altLang="en-US" dirty="0"/>
              <a:t>）年の日本産酒類の輸出金額は</a:t>
            </a:r>
            <a:r>
              <a:rPr lang="en-US" altLang="ja-JP" dirty="0"/>
              <a:t>1,344</a:t>
            </a:r>
            <a:r>
              <a:rPr lang="ja-JP" altLang="en-US" dirty="0"/>
              <a:t>億円（対前年比</a:t>
            </a:r>
            <a:r>
              <a:rPr lang="en-US" altLang="ja-JP" dirty="0"/>
              <a:t>-3.5</a:t>
            </a:r>
            <a:r>
              <a:rPr lang="ja-JP" altLang="en-US" dirty="0"/>
              <a:t>％）でした。前年より輸出額は落ち込んでいますが、</a:t>
            </a:r>
            <a:r>
              <a:rPr lang="en-US" altLang="ja-JP" dirty="0"/>
              <a:t>1,000</a:t>
            </a:r>
            <a:r>
              <a:rPr lang="ja-JP" altLang="en-US" dirty="0"/>
              <a:t>億円以上となっており、引き続き好調に推移しています。</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21</a:t>
            </a:fld>
            <a:endParaRPr kumimoji="1" lang="ja-JP" altLang="en-US"/>
          </a:p>
        </p:txBody>
      </p:sp>
    </p:spTree>
    <p:extLst>
      <p:ext uri="{BB962C8B-B14F-4D97-AF65-F5344CB8AC3E}">
        <p14:creationId xmlns:p14="http://schemas.microsoft.com/office/powerpoint/2010/main" val="296859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正解は　★１．中国・アメリカ・韓国</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講師の方へ</a:t>
            </a:r>
            <a:r>
              <a:rPr lang="en-US" altLang="ja-JP" dirty="0"/>
              <a:t>】</a:t>
            </a:r>
          </a:p>
          <a:p>
            <a:pPr eaLnBrk="1" hangingPunct="1">
              <a:spcBef>
                <a:spcPct val="0"/>
              </a:spcBef>
            </a:pP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22</a:t>
            </a:fld>
            <a:endParaRPr kumimoji="1" lang="ja-JP" altLang="en-US"/>
          </a:p>
        </p:txBody>
      </p:sp>
    </p:spTree>
    <p:extLst>
      <p:ext uri="{BB962C8B-B14F-4D97-AF65-F5344CB8AC3E}">
        <p14:creationId xmlns:p14="http://schemas.microsoft.com/office/powerpoint/2010/main" val="2258490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（読み上げ）</a:t>
            </a:r>
            <a:endParaRPr lang="en-US" altLang="ja-JP" dirty="0"/>
          </a:p>
          <a:p>
            <a:r>
              <a:rPr lang="ja-JP" altLang="en-US" dirty="0"/>
              <a:t>輸出金額の上位</a:t>
            </a:r>
            <a:r>
              <a:rPr lang="en-US" altLang="ja-JP" dirty="0"/>
              <a:t>10</a:t>
            </a:r>
            <a:r>
              <a:rPr lang="ja-JP" altLang="en-US" dirty="0"/>
              <a:t>か国（・地域）は次のとおりです。</a:t>
            </a:r>
            <a:endParaRPr lang="en-US" altLang="ja-JP" dirty="0"/>
          </a:p>
          <a:p>
            <a:endParaRPr kumimoji="1" lang="ja-JP" altLang="en-US" dirty="0"/>
          </a:p>
          <a:p>
            <a:r>
              <a:rPr kumimoji="1" lang="en-US" altLang="ja-JP" dirty="0"/>
              <a:t>【</a:t>
            </a:r>
            <a:r>
              <a:rPr kumimoji="1" lang="ja-JP" altLang="en-US" dirty="0"/>
              <a:t>講師の方へ</a:t>
            </a:r>
            <a:r>
              <a:rPr kumimoji="1" lang="en-US" altLang="ja-JP" dirty="0"/>
              <a:t>】</a:t>
            </a:r>
          </a:p>
          <a:p>
            <a:r>
              <a:rPr kumimoji="1" lang="en-US" altLang="ja-JP" dirty="0"/>
              <a:t>2023</a:t>
            </a:r>
            <a:r>
              <a:rPr kumimoji="1" lang="ja-JP" altLang="en-US" dirty="0"/>
              <a:t>年は中国・アメリカ・韓国の順でしたが、</a:t>
            </a:r>
            <a:r>
              <a:rPr kumimoji="1" lang="en-US" altLang="ja-JP" dirty="0"/>
              <a:t>2024</a:t>
            </a:r>
            <a:r>
              <a:rPr kumimoji="1" lang="ja-JP" altLang="en-US" dirty="0"/>
              <a:t>年</a:t>
            </a:r>
            <a:r>
              <a:rPr kumimoji="1" lang="en-US" altLang="ja-JP" dirty="0"/>
              <a:t>1-5</a:t>
            </a:r>
            <a:r>
              <a:rPr kumimoji="1" lang="ja-JP" altLang="en-US" dirty="0"/>
              <a:t>月はアメリカ・中国・韓国となっています。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23</a:t>
            </a:fld>
            <a:endParaRPr kumimoji="1" lang="ja-JP" altLang="en-US"/>
          </a:p>
        </p:txBody>
      </p:sp>
    </p:spTree>
    <p:extLst>
      <p:ext uri="{BB962C8B-B14F-4D97-AF65-F5344CB8AC3E}">
        <p14:creationId xmlns:p14="http://schemas.microsoft.com/office/powerpoint/2010/main" val="126240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テキストの４ページをお開きください。</a:t>
            </a:r>
            <a:endParaRPr lang="en-US" altLang="ja-JP" dirty="0"/>
          </a:p>
          <a:p>
            <a:endParaRPr lang="en-US" altLang="ja-JP" dirty="0"/>
          </a:p>
          <a:p>
            <a:r>
              <a:rPr lang="ja-JP" altLang="en-US" dirty="0"/>
              <a:t> 「酒類販売管理者」の制度が設けられた経緯について説明をします。 </a:t>
            </a:r>
            <a:endParaRPr lang="en-US" altLang="ja-JP" dirty="0"/>
          </a:p>
          <a:p>
            <a:r>
              <a:rPr lang="ja-JP" altLang="en-US" dirty="0"/>
              <a:t>この「酒類販売管理者」制度は、平成 </a:t>
            </a:r>
            <a:r>
              <a:rPr lang="en-US" altLang="ja-JP" dirty="0"/>
              <a:t>15 </a:t>
            </a:r>
            <a:r>
              <a:rPr lang="ja-JP" altLang="en-US" dirty="0"/>
              <a:t>年に設けられた制度です。 </a:t>
            </a:r>
            <a:endParaRPr lang="en-US" altLang="ja-JP" dirty="0"/>
          </a:p>
          <a:p>
            <a:r>
              <a:rPr lang="ja-JP" altLang="en-US" dirty="0"/>
              <a:t>酒類の販売店等に対しては、先に説明したように </a:t>
            </a:r>
            <a:r>
              <a:rPr lang="en-US" altLang="ja-JP" dirty="0"/>
              <a:t>20 </a:t>
            </a:r>
            <a:r>
              <a:rPr lang="ja-JP" altLang="en-US" dirty="0"/>
              <a:t>歳未満の者の飲酒防止をはじめとした様々な社会的な要請が高まっていること及びそれぞれの販売場において法令を遵守した酒類の適正な販売管理を確保するための体制の整備が求められていることから、酒類小売業者は、酒類の適正な販売管理を確保するため、販売場ごとに酒類販売管理者を選任しなければならないこととされました。</a:t>
            </a:r>
            <a:endParaRPr lang="en-US" altLang="ja-JP" dirty="0"/>
          </a:p>
          <a:p>
            <a:endParaRPr kumimoji="1" lang="en-US" altLang="ja-JP" dirty="0"/>
          </a:p>
          <a:p>
            <a:r>
              <a:rPr lang="ja-JP" altLang="en-US" dirty="0"/>
              <a:t>本日、皆様はこうして酒類販売管理研修を受講されているわけですが、この研修は、酒類の販売管理についての知識を維持・向上させ、酒類の適正な販売管理の確保等について実効性を高めることを目的として実施されるものです。 </a:t>
            </a:r>
            <a:endParaRPr lang="en-US" altLang="ja-JP" dirty="0"/>
          </a:p>
          <a:p>
            <a:r>
              <a:rPr lang="ja-JP" altLang="en-US" dirty="0"/>
              <a:t>また、平成 </a:t>
            </a:r>
            <a:r>
              <a:rPr lang="en-US" altLang="ja-JP" dirty="0"/>
              <a:t>28 </a:t>
            </a:r>
            <a:r>
              <a:rPr lang="ja-JP" altLang="en-US" dirty="0"/>
              <a:t>年６月にお酒に関する法律が一部改正され、平成</a:t>
            </a:r>
            <a:r>
              <a:rPr lang="en-US" altLang="ja-JP" dirty="0"/>
              <a:t>29</a:t>
            </a:r>
            <a:r>
              <a:rPr lang="ja-JP" altLang="en-US" dirty="0"/>
              <a:t>年</a:t>
            </a:r>
            <a:r>
              <a:rPr lang="en-US" altLang="ja-JP" dirty="0"/>
              <a:t>6</a:t>
            </a:r>
            <a:r>
              <a:rPr lang="ja-JP" altLang="en-US" dirty="0"/>
              <a:t>月から酒類販売管理研修に関係する３つの事項が新たに義務となりました。 その３つの義務は、酒類販売管理者に直接課せられる義務ではなく、酒類小売業者に対して課せられる義務ですが、今日お集まりの皆様の中には、経営に携わる方もいらっしゃると思いますし、酒類販売管理者に大きく関係する事項となりますので説明をいたします。 </a:t>
            </a:r>
            <a:endParaRPr kumimoji="1" lang="en-US" altLang="ja-JP" dirty="0"/>
          </a:p>
          <a:p>
            <a:endParaRPr kumimoji="1" lang="en-US" altLang="ja-JP" dirty="0"/>
          </a:p>
          <a:p>
            <a:endParaRPr kumimoji="1" lang="en-US" altLang="ja-JP" dirty="0"/>
          </a:p>
          <a:p>
            <a:pPr eaLnBrk="1" hangingPunct="1">
              <a:spcBef>
                <a:spcPct val="0"/>
              </a:spcBef>
            </a:pPr>
            <a:r>
              <a:rPr lang="en-US" altLang="ja-JP" dirty="0"/>
              <a:t>【</a:t>
            </a:r>
            <a:r>
              <a:rPr lang="ja-JP" altLang="en-US" dirty="0"/>
              <a:t>参考</a:t>
            </a:r>
            <a:r>
              <a:rPr lang="en-US" altLang="ja-JP" dirty="0"/>
              <a:t>】</a:t>
            </a:r>
          </a:p>
          <a:p>
            <a:pPr eaLnBrk="1" hangingPunct="1">
              <a:spcBef>
                <a:spcPct val="0"/>
              </a:spcBef>
            </a:pPr>
            <a:r>
              <a:rPr lang="ja-JP" altLang="en-US" dirty="0"/>
              <a:t>平成</a:t>
            </a:r>
            <a:r>
              <a:rPr lang="en-US" altLang="ja-JP" dirty="0"/>
              <a:t>10</a:t>
            </a:r>
            <a:r>
              <a:rPr lang="ja-JP" altLang="en-US" dirty="0"/>
              <a:t>年に閣議決定された「規制緩和推進３カ年計画」によって、戦前からの規制で守られてきた酒屋の免許枠は段階的に緩められた。</a:t>
            </a:r>
            <a:endParaRPr lang="en-US" altLang="ja-JP" dirty="0"/>
          </a:p>
          <a:p>
            <a:pPr eaLnBrk="1" hangingPunct="1">
              <a:spcBef>
                <a:spcPct val="0"/>
              </a:spcBef>
            </a:pPr>
            <a:r>
              <a:rPr lang="ja-JP" altLang="en-US" dirty="0"/>
              <a:t>●距離基準：申請販売場と直近の既存酒販店との距離を定めるもの</a:t>
            </a:r>
            <a:endParaRPr lang="en-US" altLang="ja-JP" dirty="0"/>
          </a:p>
          <a:p>
            <a:pPr eaLnBrk="1" hangingPunct="1">
              <a:spcBef>
                <a:spcPct val="0"/>
              </a:spcBef>
            </a:pPr>
            <a:r>
              <a:rPr lang="ja-JP" altLang="en-US" dirty="0"/>
              <a:t>●人口基準：申請販売場が所在する地域につき、</a:t>
            </a:r>
            <a:r>
              <a:rPr lang="en-US" altLang="ja-JP" dirty="0"/>
              <a:t>1</a:t>
            </a:r>
            <a:r>
              <a:rPr lang="ja-JP" altLang="en-US" dirty="0"/>
              <a:t>店舗当たりの基準人口を</a:t>
            </a:r>
            <a:r>
              <a:rPr lang="ja-JP" altLang="en-US"/>
              <a:t>定めるもの</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24</a:t>
            </a:fld>
            <a:endParaRPr kumimoji="1" lang="ja-JP" altLang="en-US"/>
          </a:p>
        </p:txBody>
      </p:sp>
    </p:spTree>
    <p:extLst>
      <p:ext uri="{BB962C8B-B14F-4D97-AF65-F5344CB8AC3E}">
        <p14:creationId xmlns:p14="http://schemas.microsoft.com/office/powerpoint/2010/main" val="3909739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995363"/>
            <a:ext cx="4440237" cy="3330575"/>
          </a:xfrm>
        </p:spPr>
      </p:sp>
      <p:sp>
        <p:nvSpPr>
          <p:cNvPr id="3" name="ノート プレースホルダー 2"/>
          <p:cNvSpPr>
            <a:spLocks noGrp="1"/>
          </p:cNvSpPr>
          <p:nvPr>
            <p:ph type="body" idx="1"/>
          </p:nvPr>
        </p:nvSpPr>
        <p:spPr/>
        <p:txBody>
          <a:bodyPr/>
          <a:lstStyle/>
          <a:p>
            <a:r>
              <a:rPr lang="ja-JP" altLang="en-US" dirty="0"/>
              <a:t>６ページをご覧ください。</a:t>
            </a:r>
            <a:endParaRPr lang="en-US" altLang="ja-JP" dirty="0"/>
          </a:p>
          <a:p>
            <a:r>
              <a:rPr lang="ja-JP" altLang="en-US" dirty="0"/>
              <a:t>まず１つ目の義務ですが、酒類小売業者は、酒類販売管理研修を過去３年以内に受けた者のうちから、酒類販売管理者を選任しなければならないということです。 </a:t>
            </a:r>
            <a:endParaRPr lang="en-US" altLang="ja-JP" dirty="0"/>
          </a:p>
          <a:p>
            <a:r>
              <a:rPr lang="ja-JP" altLang="en-US" dirty="0"/>
              <a:t>酒類販売業免許を取得して酒類小売業者となった者がまず行うこととしては、酒類の販売業務を開始するときまでに「酒類販売管理者」を選任することが挙げられます。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25</a:t>
            </a:fld>
            <a:endParaRPr kumimoji="1" lang="ja-JP" altLang="en-US"/>
          </a:p>
        </p:txBody>
      </p:sp>
    </p:spTree>
    <p:extLst>
      <p:ext uri="{BB962C8B-B14F-4D97-AF65-F5344CB8AC3E}">
        <p14:creationId xmlns:p14="http://schemas.microsoft.com/office/powerpoint/2010/main" val="4019939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た、酒類販売管理者が代わる場合には、新たに酒類販売管理者を選任する必要がありますが、これらの「酒類販売管理者」を選任する場合において、過去３年以内に酒類販売管理研修を受けた者からしか選任できないことになっています。 </a:t>
            </a:r>
            <a:endParaRPr lang="en-US" altLang="ja-JP" dirty="0"/>
          </a:p>
          <a:p>
            <a:endParaRPr lang="en-US" altLang="ja-JP" dirty="0"/>
          </a:p>
          <a:p>
            <a:r>
              <a:rPr lang="ja-JP" altLang="en-US" dirty="0"/>
              <a:t>なお、酒類販売管理者を選任しなかった場合には</a:t>
            </a:r>
            <a:r>
              <a:rPr lang="en-US" altLang="ja-JP" dirty="0"/>
              <a:t>50 </a:t>
            </a:r>
            <a:r>
              <a:rPr lang="ja-JP" altLang="en-US" dirty="0"/>
              <a:t>万円以下の罰金に処されることがあります。 酒類販売管理者として選任した者が欠けてしまった場合は速やかに選任しなくてはなりません。</a:t>
            </a:r>
            <a:endParaRPr lang="en-US" altLang="ja-JP" dirty="0"/>
          </a:p>
          <a:p>
            <a:r>
              <a:rPr lang="ja-JP" altLang="en-US" dirty="0"/>
              <a:t>急な異動等により酒類販売管理研修を受講している者がいなくなり、酒類販売管理者が選任できないというような状況にならないよう、お気をつけください。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26</a:t>
            </a:fld>
            <a:endParaRPr kumimoji="1" lang="ja-JP" altLang="en-US"/>
          </a:p>
        </p:txBody>
      </p:sp>
    </p:spTree>
    <p:extLst>
      <p:ext uri="{BB962C8B-B14F-4D97-AF65-F5344CB8AC3E}">
        <p14:creationId xmlns:p14="http://schemas.microsoft.com/office/powerpoint/2010/main" val="793368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なお、「酒類販売管理者」を選任した後、２週間以内に「酒類販売管理者選任届出書」 を販売場の所在地を管轄する税務署に提出していただくこととなります。 </a:t>
            </a:r>
            <a:endParaRPr lang="en-US" altLang="ja-JP" dirty="0"/>
          </a:p>
          <a:p>
            <a:pPr defTabSz="914324">
              <a:defRPr/>
            </a:pPr>
            <a:r>
              <a:rPr lang="ja-JP" altLang="en-US" dirty="0"/>
              <a:t>届出書は、</a:t>
            </a:r>
            <a:r>
              <a:rPr lang="en-US" altLang="ja-JP" dirty="0"/>
              <a:t>12 </a:t>
            </a:r>
            <a:r>
              <a:rPr lang="ja-JP" altLang="en-US" dirty="0"/>
              <a:t>ページに記載例があります。</a:t>
            </a:r>
            <a:endParaRPr lang="en-US" altLang="ja-JP" dirty="0"/>
          </a:p>
          <a:p>
            <a:endParaRPr lang="en-US" altLang="ja-JP" dirty="0"/>
          </a:p>
          <a:p>
            <a:r>
              <a:rPr lang="ja-JP" altLang="en-US" dirty="0"/>
              <a:t>「酒類販売管理者選任届出書」を提出しなかった場合には、</a:t>
            </a:r>
            <a:r>
              <a:rPr lang="en-US" altLang="ja-JP" dirty="0"/>
              <a:t>10 </a:t>
            </a:r>
            <a:r>
              <a:rPr lang="ja-JP" altLang="en-US" dirty="0"/>
              <a:t>万円以下の過料に処されることがありますので、酒類販売管理者の方は、「酒類販売管理者選任届出書」が税務署に提出済みであるか今一度ご確認いただき、万一未提出の場合は、 早急に提出するようにしてください。 </a:t>
            </a:r>
            <a:endParaRPr lang="en-US" altLang="ja-JP" dirty="0"/>
          </a:p>
          <a:p>
            <a:endParaRPr lang="en-US" altLang="ja-JP" dirty="0"/>
          </a:p>
          <a:p>
            <a:endParaRPr kumimoji="1" lang="en-US" altLang="ja-JP" dirty="0"/>
          </a:p>
          <a:p>
            <a:r>
              <a:rPr kumimoji="1" lang="en-US" altLang="ja-JP" dirty="0"/>
              <a:t>【</a:t>
            </a:r>
            <a:r>
              <a:rPr kumimoji="1" lang="ja-JP" altLang="en-US" dirty="0"/>
              <a:t>講師の方へ</a:t>
            </a:r>
            <a:r>
              <a:rPr kumimoji="1" lang="en-US" altLang="ja-JP" dirty="0"/>
              <a:t>】</a:t>
            </a:r>
          </a:p>
          <a:p>
            <a:r>
              <a:rPr kumimoji="1" lang="ja-JP" altLang="en-US" dirty="0"/>
              <a:t>「届出書を提出したかどうかわからない」という場合は、新たに届出書を作成・提出することによって、税務署では新しい情報で上書きをいたします。わからないという受講者には、改めて提出してくださいとお伝えください。</a:t>
            </a:r>
            <a:endParaRPr kumimoji="1" lang="en-US" altLang="ja-JP" dirty="0"/>
          </a:p>
          <a:p>
            <a:pPr defTabSz="914324">
              <a:defRPr/>
            </a:pPr>
            <a:r>
              <a:rPr lang="ja-JP" altLang="en-US" dirty="0"/>
              <a:t>税務署に提出する「酒類販売管理者選任届出書」の用紙は、税務署で配布しているほか、 国税庁のホームページからもダウンロードできます。 また、この届出書は「</a:t>
            </a:r>
            <a:r>
              <a:rPr lang="en-US" altLang="ja-JP" dirty="0"/>
              <a:t>e </a:t>
            </a:r>
            <a:r>
              <a:rPr lang="ja-JP" altLang="en-US" dirty="0"/>
              <a:t>ｰＴ</a:t>
            </a:r>
            <a:r>
              <a:rPr lang="en-US" altLang="ja-JP" dirty="0"/>
              <a:t>ax</a:t>
            </a:r>
            <a:r>
              <a:rPr lang="ja-JP" altLang="en-US" dirty="0"/>
              <a:t>（いーたっくす）」で提出することも可能です。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27</a:t>
            </a:fld>
            <a:endParaRPr kumimoji="1" lang="ja-JP" altLang="en-US"/>
          </a:p>
        </p:txBody>
      </p:sp>
    </p:spTree>
    <p:extLst>
      <p:ext uri="{BB962C8B-B14F-4D97-AF65-F5344CB8AC3E}">
        <p14:creationId xmlns:p14="http://schemas.microsoft.com/office/powerpoint/2010/main" val="2716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続いて２つ目の義務ですが、</a:t>
            </a:r>
            <a:endParaRPr lang="en-US" altLang="ja-JP" dirty="0"/>
          </a:p>
          <a:p>
            <a:r>
              <a:rPr lang="ja-JP" altLang="en-US" dirty="0"/>
              <a:t>酒類小売業者は、酒類販売管理者に、前回の受講から３年を超えない期間ごとに酒類販売管理研修を受講させる必要があります。 これに違反した場合にも、罰則の適用がありますので、酒類販売管理者の方は、今日から３年以内に改めて研修を受講しなくてはいけないということを覚えておいてください。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28</a:t>
            </a:fld>
            <a:endParaRPr kumimoji="1" lang="ja-JP" altLang="en-US"/>
          </a:p>
        </p:txBody>
      </p:sp>
    </p:spTree>
    <p:extLst>
      <p:ext uri="{BB962C8B-B14F-4D97-AF65-F5344CB8AC3E}">
        <p14:creationId xmlns:p14="http://schemas.microsoft.com/office/powerpoint/2010/main" val="3444707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最後に３つ目の義務ですが、酒類小売業者は、酒類の小売販売場ごとに、公衆の見やすい場所に、酒類販売管理者の氏名や酒類販売管理研修の受講事績等を記載した標識を掲げ なければなりません。 </a:t>
            </a:r>
            <a:endParaRPr lang="en-US" altLang="ja-JP" dirty="0"/>
          </a:p>
          <a:p>
            <a:r>
              <a:rPr lang="ja-JP" altLang="en-US" dirty="0"/>
              <a:t>５ページに標識のイメージがありますが、標識は見やすい大きさで掲示するようにしてください。</a:t>
            </a:r>
            <a:endParaRPr lang="en-US" altLang="ja-JP" dirty="0"/>
          </a:p>
          <a:p>
            <a:r>
              <a:rPr lang="ja-JP" altLang="en-US" dirty="0"/>
              <a:t>なお、標識の様式例については、国税庁のホームページからダウンロードすることができます。 </a:t>
            </a:r>
            <a:endParaRPr lang="en-US" altLang="ja-JP" dirty="0"/>
          </a:p>
          <a:p>
            <a:endParaRPr kumimoji="1" lang="en-US" altLang="ja-JP" dirty="0"/>
          </a:p>
          <a:p>
            <a:pPr eaLnBrk="1" hangingPunct="1">
              <a:spcBef>
                <a:spcPct val="0"/>
              </a:spcBef>
            </a:pPr>
            <a:r>
              <a:rPr lang="en-US" altLang="ja-JP" dirty="0"/>
              <a:t>※</a:t>
            </a:r>
            <a:r>
              <a:rPr lang="ja-JP" altLang="en-US" dirty="0"/>
              <a:t>スライドの画像はイメージになります。和暦（令和）・西暦どちらでも問題はありません。</a:t>
            </a:r>
            <a:endParaRPr lang="en-US" altLang="ja-JP" dirty="0"/>
          </a:p>
          <a:p>
            <a:pPr eaLnBrk="1" hangingPunct="1">
              <a:spcBef>
                <a:spcPct val="0"/>
              </a:spcBef>
            </a:pPr>
            <a:endParaRPr lang="en-US" altLang="ja-JP" dirty="0"/>
          </a:p>
          <a:p>
            <a:pPr eaLnBrk="1" hangingPunct="1">
              <a:spcBef>
                <a:spcPct val="0"/>
              </a:spcBef>
            </a:pPr>
            <a:r>
              <a:rPr lang="ja-JP" altLang="en-US" dirty="0"/>
              <a:t>（以下、該当する研修実施団体のみ）</a:t>
            </a:r>
            <a:endParaRPr lang="en-US" altLang="ja-JP" dirty="0"/>
          </a:p>
          <a:p>
            <a:pPr eaLnBrk="1" hangingPunct="1">
              <a:spcBef>
                <a:spcPct val="0"/>
              </a:spcBef>
            </a:pPr>
            <a:r>
              <a:rPr lang="ja-JP" altLang="en-US" dirty="0"/>
              <a:t>当会の研修では、標識と受講証が一体になったものをお渡ししています。</a:t>
            </a:r>
            <a:endParaRPr lang="en-US" altLang="ja-JP" dirty="0"/>
          </a:p>
          <a:p>
            <a:pPr eaLnBrk="1" hangingPunct="1">
              <a:spcBef>
                <a:spcPct val="0"/>
              </a:spcBef>
            </a:pPr>
            <a:r>
              <a:rPr lang="ja-JP" altLang="en-US" dirty="0"/>
              <a:t>販売場に戻られたら、見やすい場所へ掲示してください。</a:t>
            </a:r>
            <a:endParaRPr lang="en-US" altLang="ja-JP" dirty="0"/>
          </a:p>
          <a:p>
            <a:pPr eaLnBrk="1" hangingPunct="1">
              <a:spcBef>
                <a:spcPct val="0"/>
              </a:spcBef>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29</a:t>
            </a:fld>
            <a:endParaRPr kumimoji="1" lang="ja-JP" altLang="en-US"/>
          </a:p>
        </p:txBody>
      </p:sp>
    </p:spTree>
    <p:extLst>
      <p:ext uri="{BB962C8B-B14F-4D97-AF65-F5344CB8AC3E}">
        <p14:creationId xmlns:p14="http://schemas.microsoft.com/office/powerpoint/2010/main" val="107856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900" dirty="0"/>
              <a:t>全国の小売酒販組合では、毎年４月８日を基準日に「</a:t>
            </a:r>
            <a:r>
              <a:rPr lang="en-US" altLang="ja-JP" sz="900" dirty="0"/>
              <a:t>20</a:t>
            </a:r>
            <a:r>
              <a:rPr lang="ja-JP" altLang="en-US" sz="900" dirty="0"/>
              <a:t>歳未満飲酒防止・飲酒運転撲滅全国統一キャンペーン」を実施しており、令和</a:t>
            </a:r>
            <a:r>
              <a:rPr lang="en-US" altLang="ja-JP" sz="900" dirty="0"/>
              <a:t>6</a:t>
            </a:r>
            <a:r>
              <a:rPr lang="ja-JP" altLang="en-US" sz="900" dirty="0"/>
              <a:t>年で</a:t>
            </a:r>
            <a:r>
              <a:rPr lang="en-US" altLang="ja-JP" sz="900" dirty="0"/>
              <a:t>16</a:t>
            </a:r>
            <a:r>
              <a:rPr lang="ja-JP" altLang="en-US" sz="900" dirty="0"/>
              <a:t>回目の開催となります。コロナ禍直前には全国約</a:t>
            </a:r>
            <a:r>
              <a:rPr lang="en-US" altLang="ja-JP" sz="900" dirty="0"/>
              <a:t>290</a:t>
            </a:r>
            <a:r>
              <a:rPr lang="ja-JP" altLang="en-US" sz="900" dirty="0"/>
              <a:t>か所、約</a:t>
            </a:r>
            <a:r>
              <a:rPr lang="en-US" altLang="ja-JP" sz="900" dirty="0"/>
              <a:t>8,600</a:t>
            </a:r>
            <a:r>
              <a:rPr lang="ja-JP" altLang="en-US" sz="900" dirty="0"/>
              <a:t>名が参加する大規模なキャンペーンとして行われていました。</a:t>
            </a:r>
            <a:endParaRPr lang="en-US" altLang="ja-JP" sz="900" dirty="0"/>
          </a:p>
          <a:p>
            <a:pPr eaLnBrk="1" hangingPunct="1">
              <a:spcBef>
                <a:spcPct val="0"/>
              </a:spcBef>
            </a:pPr>
            <a:endParaRPr lang="en-US" altLang="ja-JP" sz="900" dirty="0"/>
          </a:p>
          <a:p>
            <a:pPr eaLnBrk="1" hangingPunct="1">
              <a:spcBef>
                <a:spcPct val="0"/>
              </a:spcBef>
            </a:pPr>
            <a:r>
              <a:rPr lang="ja-JP" altLang="en-US" sz="900" dirty="0"/>
              <a:t>国税庁、こども家庭庁、警察庁、厚生労働省、文部科学省の後援、その他多数の関係団体の協力を得て行われています。</a:t>
            </a:r>
            <a:endParaRPr lang="en-US" altLang="ja-JP" sz="900" dirty="0"/>
          </a:p>
          <a:p>
            <a:pPr eaLnBrk="1" hangingPunct="1">
              <a:spcBef>
                <a:spcPct val="0"/>
              </a:spcBef>
            </a:pPr>
            <a:r>
              <a:rPr lang="ja-JP" altLang="en-US" sz="900" dirty="0"/>
              <a:t>酒類を扱う者、地域で活かされている者の責任として、頂いた利益は地域に還元する、特色のある様々な社会貢献活動を行っています。</a:t>
            </a:r>
            <a:endParaRPr lang="en-US" altLang="ja-JP" sz="900" dirty="0"/>
          </a:p>
          <a:p>
            <a:pPr eaLnBrk="1" hangingPunct="1">
              <a:spcBef>
                <a:spcPct val="0"/>
              </a:spcBef>
            </a:pPr>
            <a:endParaRPr lang="en-US" altLang="ja-JP" sz="900" dirty="0"/>
          </a:p>
          <a:p>
            <a:pPr eaLnBrk="1" hangingPunct="1">
              <a:spcBef>
                <a:spcPct val="0"/>
              </a:spcBef>
            </a:pPr>
            <a:r>
              <a:rPr lang="ja-JP" altLang="en-US" sz="900" dirty="0"/>
              <a:t>＜講師の方へ＞</a:t>
            </a:r>
            <a:endParaRPr lang="en-US" altLang="ja-JP" sz="900" dirty="0"/>
          </a:p>
          <a:p>
            <a:pPr eaLnBrk="1" hangingPunct="1">
              <a:spcBef>
                <a:spcPct val="0"/>
              </a:spcBef>
            </a:pPr>
            <a:r>
              <a:rPr lang="ja-JP" altLang="en-US" sz="900" dirty="0"/>
              <a:t>その他、貴組合で行っている活動や取り組みをご紹介ください。</a:t>
            </a:r>
            <a:endParaRPr lang="en-US" altLang="ja-JP" sz="900" dirty="0"/>
          </a:p>
          <a:p>
            <a:pPr eaLnBrk="1" hangingPunct="1">
              <a:spcBef>
                <a:spcPct val="0"/>
              </a:spcBef>
            </a:pPr>
            <a:r>
              <a:rPr lang="ja-JP" altLang="en-US" sz="900" dirty="0"/>
              <a:t>コロナの影響により、令和２年度以降の開催数、動員数は減っています。</a:t>
            </a:r>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a:t>
            </a:fld>
            <a:endParaRPr kumimoji="1" lang="ja-JP" altLang="en-US"/>
          </a:p>
        </p:txBody>
      </p:sp>
    </p:spTree>
    <p:extLst>
      <p:ext uri="{BB962C8B-B14F-4D97-AF65-F5344CB8AC3E}">
        <p14:creationId xmlns:p14="http://schemas.microsoft.com/office/powerpoint/2010/main" val="623868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標識は「見やすい」ところに掲示する必要があります。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30</a:t>
            </a:fld>
            <a:endParaRPr kumimoji="1" lang="ja-JP" altLang="en-US"/>
          </a:p>
        </p:txBody>
      </p:sp>
    </p:spTree>
    <p:extLst>
      <p:ext uri="{BB962C8B-B14F-4D97-AF65-F5344CB8AC3E}">
        <p14:creationId xmlns:p14="http://schemas.microsoft.com/office/powerpoint/2010/main" val="4033789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酒類販売管理者の選任について留意する事項については、以下の通りです。</a:t>
            </a:r>
          </a:p>
          <a:p>
            <a:pPr eaLnBrk="1" hangingPunct="1">
              <a:spcBef>
                <a:spcPct val="0"/>
              </a:spcBef>
            </a:pPr>
            <a:endParaRPr lang="ja-JP" altLang="en-US" dirty="0"/>
          </a:p>
          <a:p>
            <a:pPr eaLnBrk="1" hangingPunct="1">
              <a:spcBef>
                <a:spcPct val="0"/>
              </a:spcBef>
            </a:pPr>
            <a:r>
              <a:rPr lang="ja-JP" altLang="en-US" dirty="0"/>
              <a:t>引続き</a:t>
            </a:r>
            <a:r>
              <a:rPr lang="en-US" altLang="ja-JP" dirty="0"/>
              <a:t>6</a:t>
            </a:r>
            <a:r>
              <a:rPr lang="ja-JP" altLang="en-US" dirty="0"/>
              <a:t>カ月以上の期間雇用を予定している者、</a:t>
            </a:r>
          </a:p>
          <a:p>
            <a:pPr eaLnBrk="1" hangingPunct="1">
              <a:spcBef>
                <a:spcPct val="0"/>
              </a:spcBef>
            </a:pPr>
            <a:r>
              <a:rPr lang="ja-JP" altLang="en-US" dirty="0"/>
              <a:t>他の販売場で酒類販売管理者に選任されていない者でなければならず、</a:t>
            </a:r>
          </a:p>
          <a:p>
            <a:pPr eaLnBrk="1" hangingPunct="1">
              <a:spcBef>
                <a:spcPct val="0"/>
              </a:spcBef>
            </a:pPr>
            <a:r>
              <a:rPr lang="ja-JP" altLang="en-US" dirty="0"/>
              <a:t>未成年者など一定の要件に該当する場合には、選任できません。</a:t>
            </a:r>
            <a:endParaRPr lang="en-US" altLang="ja-JP" dirty="0"/>
          </a:p>
          <a:p>
            <a:pPr eaLnBrk="1" hangingPunct="1">
              <a:spcBef>
                <a:spcPct val="0"/>
              </a:spcBef>
            </a:pPr>
            <a:endParaRPr lang="en-US" altLang="ja-JP" dirty="0"/>
          </a:p>
          <a:p>
            <a:pPr eaLnBrk="1" hangingPunct="1">
              <a:spcBef>
                <a:spcPct val="0"/>
              </a:spcBef>
            </a:pPr>
            <a:r>
              <a:rPr lang="ja-JP" altLang="en-US" dirty="0"/>
              <a:t>その他の要件については、６ページをご覧ください。</a:t>
            </a:r>
          </a:p>
          <a:p>
            <a:pPr eaLnBrk="1" hangingPunct="1">
              <a:spcBef>
                <a:spcPct val="0"/>
              </a:spcBef>
            </a:pPr>
            <a:endParaRPr lang="en-US" altLang="ja-JP" dirty="0"/>
          </a:p>
          <a:p>
            <a:pPr eaLnBrk="1" hangingPunct="1">
              <a:spcBef>
                <a:spcPct val="0"/>
              </a:spcBef>
            </a:pPr>
            <a:r>
              <a:rPr lang="en-US" altLang="ja-JP" dirty="0"/>
              <a:t>【</a:t>
            </a:r>
            <a:r>
              <a:rPr lang="ja-JP" altLang="en-US" dirty="0"/>
              <a:t>講師の方へ</a:t>
            </a:r>
            <a:r>
              <a:rPr lang="en-US" altLang="ja-JP" dirty="0"/>
              <a:t>】</a:t>
            </a:r>
          </a:p>
          <a:p>
            <a:pPr eaLnBrk="1" hangingPunct="1">
              <a:spcBef>
                <a:spcPct val="0"/>
              </a:spcBef>
            </a:pPr>
            <a:r>
              <a:rPr lang="ja-JP" altLang="en-US" dirty="0"/>
              <a:t>③の「未成年者」について</a:t>
            </a:r>
            <a:endParaRPr lang="en-US" altLang="ja-JP" dirty="0"/>
          </a:p>
          <a:p>
            <a:pPr eaLnBrk="1" hangingPunct="1">
              <a:spcBef>
                <a:spcPct val="0"/>
              </a:spcBef>
            </a:pPr>
            <a:r>
              <a:rPr lang="ja-JP" altLang="en-US" dirty="0"/>
              <a:t>令和４年４月１日に改正民法が施行され、成年年齢が</a:t>
            </a:r>
            <a:r>
              <a:rPr lang="en-US" altLang="ja-JP" dirty="0"/>
              <a:t>20</a:t>
            </a:r>
            <a:r>
              <a:rPr lang="ja-JP" altLang="en-US" dirty="0"/>
              <a:t>歳から</a:t>
            </a:r>
            <a:r>
              <a:rPr lang="en-US" altLang="ja-JP" dirty="0"/>
              <a:t>18</a:t>
            </a:r>
            <a:r>
              <a:rPr lang="ja-JP" altLang="en-US" dirty="0"/>
              <a:t>歳に引き下げられました。</a:t>
            </a:r>
            <a:endParaRPr lang="en-US" altLang="ja-JP" dirty="0"/>
          </a:p>
          <a:p>
            <a:pPr eaLnBrk="1" hangingPunct="1">
              <a:spcBef>
                <a:spcPct val="0"/>
              </a:spcBef>
            </a:pPr>
            <a:r>
              <a:rPr lang="ja-JP" altLang="en-US" dirty="0"/>
              <a:t>そのため、令和４年４月以降は、</a:t>
            </a:r>
            <a:r>
              <a:rPr lang="en-US" altLang="ja-JP" dirty="0"/>
              <a:t>18</a:t>
            </a:r>
            <a:r>
              <a:rPr lang="ja-JP" altLang="en-US" dirty="0"/>
              <a:t>歳以上であれば酒類販売管理者として選任することも可能となります。</a:t>
            </a:r>
            <a:endParaRPr lang="en-US" altLang="ja-JP" dirty="0"/>
          </a:p>
          <a:p>
            <a:pPr eaLnBrk="1" hangingPunct="1">
              <a:spcBef>
                <a:spcPct val="0"/>
              </a:spcBef>
            </a:pPr>
            <a:r>
              <a:rPr lang="ja-JP" altLang="en-US" dirty="0"/>
              <a:t>（</a:t>
            </a:r>
            <a:r>
              <a:rPr lang="en-US" altLang="ja-JP" dirty="0"/>
              <a:t>※</a:t>
            </a:r>
            <a:r>
              <a:rPr lang="ja-JP" altLang="en-US" dirty="0"/>
              <a:t>飲酒年齢は、</a:t>
            </a:r>
            <a:r>
              <a:rPr lang="en-US" altLang="ja-JP" dirty="0"/>
              <a:t>20</a:t>
            </a:r>
            <a:r>
              <a:rPr lang="ja-JP" altLang="en-US" dirty="0"/>
              <a:t>歳以上です。</a:t>
            </a:r>
            <a:r>
              <a:rPr lang="en-US" altLang="ja-JP" dirty="0"/>
              <a:t>※</a:t>
            </a:r>
            <a:r>
              <a:rPr lang="ja-JP" altLang="en-US"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31</a:t>
            </a:fld>
            <a:endParaRPr kumimoji="1" lang="ja-JP" altLang="en-US"/>
          </a:p>
        </p:txBody>
      </p:sp>
    </p:spTree>
    <p:extLst>
      <p:ext uri="{BB962C8B-B14F-4D97-AF65-F5344CB8AC3E}">
        <p14:creationId xmlns:p14="http://schemas.microsoft.com/office/powerpoint/2010/main" val="1205496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続いて、テキスト７ページの酒類販売管理者に求められている役割について説明します。 </a:t>
            </a:r>
            <a:endParaRPr lang="en-US" altLang="ja-JP" dirty="0"/>
          </a:p>
          <a:p>
            <a:endParaRPr lang="en-US" altLang="ja-JP" u="sng" dirty="0"/>
          </a:p>
          <a:p>
            <a:r>
              <a:rPr lang="ja-JP" altLang="en-US" u="sng" dirty="0"/>
              <a:t>酒類販売管理者には、「酒類小売業者」と「酒類の販売業務等に従事する者」、 つまり、販売場の経営者とそこで働く店員さんなどに対して、「酒類の販売業務に関する法令の規定を遵守してその業務を実施するために必要な助言又は指導」を行うこと</a:t>
            </a:r>
            <a:r>
              <a:rPr lang="ja-JP" altLang="en-US" dirty="0"/>
              <a:t>が求められています。 </a:t>
            </a:r>
            <a:endParaRPr lang="en-US" altLang="ja-JP" dirty="0"/>
          </a:p>
          <a:p>
            <a:endParaRPr lang="en-US" altLang="ja-JP" dirty="0"/>
          </a:p>
          <a:p>
            <a:r>
              <a:rPr lang="ja-JP" altLang="en-US" dirty="0"/>
              <a:t>従業員の方が酒類販売管理者に選任されている場合は、経営者である社長さんなどに助言を行うことは難しいと感じるかもしれませんが、法律の上では、酒類小売業者は、酒類販売管理者が行う助言を「尊重しなければならず」、また、酒類の販売業務などに従事する者は、酒類販売管理者が行う指導に「従わなければならない」こととされています。酒類 販売管理者の責務として、日常の業務の中や社内研修の機会を通じて指導・助言を行ってください。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32</a:t>
            </a:fld>
            <a:endParaRPr kumimoji="1" lang="ja-JP" altLang="en-US"/>
          </a:p>
        </p:txBody>
      </p:sp>
    </p:spTree>
    <p:extLst>
      <p:ext uri="{BB962C8B-B14F-4D97-AF65-F5344CB8AC3E}">
        <p14:creationId xmlns:p14="http://schemas.microsoft.com/office/powerpoint/2010/main" val="1024726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具体的な指導内容は、例示されているとおりです。</a:t>
            </a:r>
            <a:endParaRPr lang="en-US" altLang="ja-JP" dirty="0"/>
          </a:p>
          <a:p>
            <a:r>
              <a:rPr lang="ja-JP" altLang="en-US" dirty="0"/>
              <a:t>（読み上げ）</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33</a:t>
            </a:fld>
            <a:endParaRPr kumimoji="1" lang="ja-JP" altLang="en-US"/>
          </a:p>
        </p:txBody>
      </p:sp>
    </p:spTree>
    <p:extLst>
      <p:ext uri="{BB962C8B-B14F-4D97-AF65-F5344CB8AC3E}">
        <p14:creationId xmlns:p14="http://schemas.microsoft.com/office/powerpoint/2010/main" val="551249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（読み上げ）</a:t>
            </a:r>
            <a:endParaRPr lang="en-US" altLang="ja-JP" dirty="0"/>
          </a:p>
          <a:p>
            <a:endParaRPr lang="en-US" altLang="ja-JP" dirty="0"/>
          </a:p>
          <a:p>
            <a:r>
              <a:rPr lang="ja-JP" altLang="en-US" dirty="0"/>
              <a:t>これらの指導の状況については、７ページの ≪ポイント≫ の中にあるように、毎年４月末までに税務署へ報告することになっております。 </a:t>
            </a:r>
            <a:endParaRPr lang="en-US" altLang="ja-JP" dirty="0"/>
          </a:p>
          <a:p>
            <a:r>
              <a:rPr lang="ja-JP" altLang="en-US" dirty="0"/>
              <a:t>こちらについても、報告の義務を負うのは酒類小売業者となっておりますが、報告する 内容については、酒類販売管理者の助言等の状況もあることから、酒類販売管理者の皆様 が作成を任される場合もあるかと思いますので、一度報告内容をご確認いただきたいと思います。 </a:t>
            </a:r>
            <a:endParaRPr lang="en-US" altLang="ja-JP" dirty="0"/>
          </a:p>
          <a:p>
            <a:r>
              <a:rPr lang="ja-JP" altLang="en-US" dirty="0"/>
              <a:t>この報告書については、税務署等から、毎年３月ごろにそれぞれの小売販売場に配られますので、提出漏れのないようご注意ください。 報告書様式については、テキストの </a:t>
            </a:r>
            <a:r>
              <a:rPr lang="en-US" altLang="ja-JP" dirty="0"/>
              <a:t>13 </a:t>
            </a:r>
            <a:r>
              <a:rPr lang="ja-JP" altLang="en-US" dirty="0"/>
              <a:t>ページから </a:t>
            </a:r>
            <a:r>
              <a:rPr lang="en-US" altLang="ja-JP" dirty="0"/>
              <a:t>16 </a:t>
            </a:r>
            <a:r>
              <a:rPr lang="ja-JP" altLang="en-US" dirty="0"/>
              <a:t>ページに掲載されています。 </a:t>
            </a:r>
            <a:endParaRPr lang="en-US" altLang="ja-JP" dirty="0"/>
          </a:p>
          <a:p>
            <a:endParaRPr lang="en-US" altLang="ja-JP" dirty="0"/>
          </a:p>
          <a:p>
            <a:r>
              <a:rPr lang="ja-JP" altLang="en-US" dirty="0"/>
              <a:t>（</a:t>
            </a:r>
            <a:r>
              <a:rPr lang="en-US" altLang="ja-JP" dirty="0"/>
              <a:t>※</a:t>
            </a:r>
            <a:r>
              <a:rPr lang="ja-JP" altLang="en-US" dirty="0"/>
              <a:t>以下、省略可）</a:t>
            </a:r>
            <a:endParaRPr lang="en-US" altLang="ja-JP" dirty="0"/>
          </a:p>
          <a:p>
            <a:r>
              <a:rPr lang="ja-JP" altLang="en-US" dirty="0"/>
              <a:t>記載誤りが多い箇所について説明しますので、テキストの </a:t>
            </a:r>
            <a:r>
              <a:rPr lang="en-US" altLang="ja-JP" dirty="0"/>
              <a:t>14 </a:t>
            </a:r>
            <a:r>
              <a:rPr lang="ja-JP" altLang="en-US" dirty="0"/>
              <a:t>ページをお開きください。 この報告書は、販売管理の状況について、販売場ごとに記入して提出するものですが、 </a:t>
            </a:r>
            <a:r>
              <a:rPr lang="en-US" altLang="ja-JP" dirty="0"/>
              <a:t>14 </a:t>
            </a:r>
            <a:r>
              <a:rPr lang="ja-JP" altLang="en-US" dirty="0"/>
              <a:t>ページの下段の線で囲んだ部分、「損益項目等」の欄については、事業者（経営者）の 方に記載いただく事項になっております。 つまり、法人であれば会社全体の、個人事業者であれば営んでいる事業全体の従業員数 と損益について記載していただくことになります。 そのため、複数の販売場をお持ちの方は、本店所在地等の販売場の報告書にのみ記載し、 それ以外の販売場の報告書には記載しないようお願いします。 例えば、販売場を３か所お持ちの方でしたら、本店所在地等の報告書の「損益項目等」 欄に３か所分の従業員数と金額を合計して記載し、残り２か所の報告書は損益項目を記載せず、他の項目だけを記載して提出することになります。 また、損益項目は、千円単位で記載することになっていますので、桁誤りにもご注意ください。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34</a:t>
            </a:fld>
            <a:endParaRPr kumimoji="1" lang="ja-JP" altLang="en-US"/>
          </a:p>
        </p:txBody>
      </p:sp>
    </p:spTree>
    <p:extLst>
      <p:ext uri="{BB962C8B-B14F-4D97-AF65-F5344CB8AC3E}">
        <p14:creationId xmlns:p14="http://schemas.microsoft.com/office/powerpoint/2010/main" val="2909581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テキストの８ページをお開きください。 </a:t>
            </a:r>
            <a:endParaRPr lang="en-US" altLang="ja-JP" dirty="0"/>
          </a:p>
          <a:p>
            <a:endParaRPr lang="en-US" altLang="ja-JP" dirty="0"/>
          </a:p>
          <a:p>
            <a:r>
              <a:rPr lang="ja-JP" altLang="en-US" dirty="0"/>
              <a:t>「</a:t>
            </a:r>
            <a:r>
              <a:rPr lang="en-US" altLang="ja-JP" dirty="0"/>
              <a:t>(5) </a:t>
            </a:r>
            <a:r>
              <a:rPr lang="ja-JP" altLang="en-US" dirty="0"/>
              <a:t>酒類販売管理者に代わる責任者」について説明します。 </a:t>
            </a:r>
            <a:endParaRPr lang="en-US" altLang="ja-JP" dirty="0"/>
          </a:p>
          <a:p>
            <a:r>
              <a:rPr lang="ja-JP" altLang="en-US" dirty="0"/>
              <a:t>酒類販売管理者は、販売場に常駐することは義務付けられてはいませんが、酒類販売管理者が不在になる場合であっても適正な販売管理を行うために、酒類販売管理者に代わる責任者を指名し、配置することが求められています。 </a:t>
            </a:r>
            <a:endParaRPr lang="en-US" altLang="ja-JP" dirty="0"/>
          </a:p>
          <a:p>
            <a:r>
              <a:rPr lang="ja-JP" altLang="en-US" dirty="0"/>
              <a:t>責任者が必要とされる場合として、８ページの囲みの中にあるように、夜間に酒類の販売を行う場合や、酒類販売管理者がその選任された販売場に２～３時間以上不在となるとき、酒類売場の面積が </a:t>
            </a:r>
            <a:r>
              <a:rPr lang="en-US" altLang="ja-JP" dirty="0"/>
              <a:t>100 </a:t>
            </a:r>
            <a:r>
              <a:rPr lang="ja-JP" altLang="en-US" dirty="0"/>
              <a:t>平方メートル以上の場合など、７つ挙げています。</a:t>
            </a:r>
            <a:endParaRPr lang="en-US" altLang="ja-JP" dirty="0"/>
          </a:p>
          <a:p>
            <a:pPr defTabSz="914324">
              <a:defRPr/>
            </a:pPr>
            <a:r>
              <a:rPr lang="ja-JP" altLang="en-US" dirty="0"/>
              <a:t>責任者として指名する者は、成年者が望ましいとされており、特に </a:t>
            </a:r>
            <a:r>
              <a:rPr lang="en-US" altLang="ja-JP" dirty="0"/>
              <a:t>22 </a:t>
            </a:r>
            <a:r>
              <a:rPr lang="ja-JP" altLang="en-US" dirty="0"/>
              <a:t>時から翌朝５時までの間に酒類の販売を行う場合は、成年者を指名して、配置いただくようお願いします。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35</a:t>
            </a:fld>
            <a:endParaRPr kumimoji="1" lang="ja-JP" altLang="en-US"/>
          </a:p>
        </p:txBody>
      </p:sp>
    </p:spTree>
    <p:extLst>
      <p:ext uri="{BB962C8B-B14F-4D97-AF65-F5344CB8AC3E}">
        <p14:creationId xmlns:p14="http://schemas.microsoft.com/office/powerpoint/2010/main" val="187360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36</a:t>
            </a:fld>
            <a:endParaRPr kumimoji="1" lang="ja-JP" altLang="en-US"/>
          </a:p>
        </p:txBody>
      </p:sp>
    </p:spTree>
    <p:extLst>
      <p:ext uri="{BB962C8B-B14F-4D97-AF65-F5344CB8AC3E}">
        <p14:creationId xmlns:p14="http://schemas.microsoft.com/office/powerpoint/2010/main" val="12716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責任者については、テキスト</a:t>
            </a:r>
            <a:r>
              <a:rPr lang="en-US" altLang="ja-JP" dirty="0"/>
              <a:t>13</a:t>
            </a:r>
            <a:r>
              <a:rPr lang="ja-JP" altLang="en-US" dirty="0"/>
              <a:t>ページ以降に記載の「二十歳未満の者の飲酒防止に関する表示基準の実施状況等報告書」によりこの書類を提出するタイミング（４月末）の段階での、責任者のお名前などを書いていただければ結構です。</a:t>
            </a:r>
            <a:endParaRPr lang="en-US" altLang="ja-JP" dirty="0"/>
          </a:p>
          <a:p>
            <a:pPr eaLnBrk="1" hangingPunct="1">
              <a:spcBef>
                <a:spcPct val="0"/>
              </a:spcBef>
            </a:pPr>
            <a:r>
              <a:rPr lang="ja-JP" altLang="en-US" dirty="0"/>
              <a:t>責任者は、酒類販売管理者のように、変更があるたびに届出をする必要はありません。</a:t>
            </a:r>
            <a:r>
              <a:rPr lang="en-US" altLang="ja-JP" dirty="0"/>
              <a:t>15</a:t>
            </a:r>
            <a:r>
              <a:rPr lang="ja-JP" altLang="en-US" dirty="0"/>
              <a:t>ページに責任者についての記載欄がありますが、ご覧いただくとわかる通り、複数人選任することが可能です。販売場の状況に応じた人数を選任してください。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37</a:t>
            </a:fld>
            <a:endParaRPr kumimoji="1" lang="ja-JP" altLang="en-US"/>
          </a:p>
        </p:txBody>
      </p:sp>
    </p:spTree>
    <p:extLst>
      <p:ext uri="{BB962C8B-B14F-4D97-AF65-F5344CB8AC3E}">
        <p14:creationId xmlns:p14="http://schemas.microsoft.com/office/powerpoint/2010/main" val="556002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1</a:t>
            </a:r>
            <a:r>
              <a:rPr lang="ja-JP" altLang="en-US" dirty="0"/>
              <a:t>８ページをお開きください。 </a:t>
            </a:r>
            <a:endParaRPr lang="en-US" altLang="ja-JP" dirty="0"/>
          </a:p>
          <a:p>
            <a:pPr defTabSz="914324">
              <a:defRPr/>
            </a:pPr>
            <a:r>
              <a:rPr lang="ja-JP" altLang="en-US" dirty="0"/>
              <a:t>ここでは、酒税法関係で遵守すべきものとして、主に６つの項目が記載されています。</a:t>
            </a:r>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38</a:t>
            </a:fld>
            <a:endParaRPr kumimoji="1" lang="ja-JP" altLang="en-US"/>
          </a:p>
        </p:txBody>
      </p:sp>
    </p:spTree>
    <p:extLst>
      <p:ext uri="{BB962C8B-B14F-4D97-AF65-F5344CB8AC3E}">
        <p14:creationId xmlns:p14="http://schemas.microsoft.com/office/powerpoint/2010/main" val="4069391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まず、「記帳義務」について説明します。 </a:t>
            </a:r>
            <a:endParaRPr lang="en-US" altLang="ja-JP" dirty="0"/>
          </a:p>
          <a:p>
            <a:r>
              <a:rPr lang="ja-JP" altLang="en-US" dirty="0"/>
              <a:t>テキストの １９ページをご覧ください。 ここでのポイントは、 </a:t>
            </a:r>
            <a:endParaRPr lang="en-US" altLang="ja-JP" dirty="0"/>
          </a:p>
          <a:p>
            <a:r>
              <a:rPr lang="ja-JP" altLang="en-US" dirty="0"/>
              <a:t>① 仕入・販売に関する事項を記帳する必要があること </a:t>
            </a:r>
            <a:endParaRPr lang="en-US" altLang="ja-JP" dirty="0"/>
          </a:p>
          <a:p>
            <a:r>
              <a:rPr lang="ja-JP" altLang="en-US" dirty="0"/>
              <a:t>② ５年間その帳簿を保存する必要があること 　の２点で、 記帳を怠った場合などは罰金等が課せられ、酒類販売業免許の取消事由に該当します。</a:t>
            </a:r>
            <a:endParaRPr lang="en-US" altLang="ja-JP" dirty="0"/>
          </a:p>
          <a:p>
            <a:endParaRPr kumimoji="1" lang="en-US" altLang="ja-JP" dirty="0"/>
          </a:p>
          <a:p>
            <a:r>
              <a:rPr lang="ja-JP" altLang="en-US" dirty="0"/>
              <a:t>帳簿に記載すべき事項は</a:t>
            </a:r>
            <a:endParaRPr lang="en-US" altLang="ja-JP" dirty="0"/>
          </a:p>
          <a:p>
            <a:r>
              <a:rPr lang="ja-JP" altLang="en-US" dirty="0"/>
              <a:t>「</a:t>
            </a:r>
            <a:r>
              <a:rPr lang="en-US" altLang="ja-JP" dirty="0"/>
              <a:t>(1)</a:t>
            </a:r>
            <a:r>
              <a:rPr lang="ja-JP" altLang="en-US" dirty="0"/>
              <a:t>仕入に関する事項」及び「</a:t>
            </a:r>
            <a:r>
              <a:rPr lang="en-US" altLang="ja-JP" dirty="0"/>
              <a:t>(2)</a:t>
            </a:r>
            <a:r>
              <a:rPr lang="ja-JP" altLang="en-US" dirty="0"/>
              <a:t>販売に関する事項」をご覧 ください。</a:t>
            </a:r>
            <a:endParaRPr lang="en-US" altLang="ja-JP" dirty="0"/>
          </a:p>
          <a:p>
            <a:r>
              <a:rPr lang="ja-JP" altLang="en-US" dirty="0"/>
              <a:t>仕入、販売とも、数量、価格、年月日、取引の相手先の住所と氏名・名称とされています。 これらは、酒類の品目・税率適用区分別に記載することになっております。 具体的な帳簿様式については、このページの下に掲載していますので参考にしてください。 </a:t>
            </a:r>
            <a:endParaRPr lang="en-US" altLang="ja-JP" dirty="0"/>
          </a:p>
          <a:p>
            <a:r>
              <a:rPr lang="ja-JP" altLang="en-US" dirty="0"/>
              <a:t>また、「</a:t>
            </a:r>
            <a:r>
              <a:rPr lang="en-US" altLang="ja-JP" dirty="0"/>
              <a:t>(2)</a:t>
            </a:r>
            <a:r>
              <a:rPr lang="ja-JP" altLang="en-US" dirty="0"/>
              <a:t>販売に関する事項」の</a:t>
            </a:r>
            <a:r>
              <a:rPr lang="en-US" altLang="ja-JP" dirty="0"/>
              <a:t>※</a:t>
            </a:r>
            <a:r>
              <a:rPr lang="ja-JP" altLang="en-US" dirty="0"/>
              <a:t>の２をご覧ください。 記帳を簡略化してよい場合として、要件を２点記載しています。 この場合において大切なことは、小売販売に関するものだけが簡略化できるという点です。よって、仕入については、原則どおりの記帳を行うこととされていますので、注意してください。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39</a:t>
            </a:fld>
            <a:endParaRPr kumimoji="1" lang="ja-JP" altLang="en-US"/>
          </a:p>
        </p:txBody>
      </p:sp>
    </p:spTree>
    <p:extLst>
      <p:ext uri="{BB962C8B-B14F-4D97-AF65-F5344CB8AC3E}">
        <p14:creationId xmlns:p14="http://schemas.microsoft.com/office/powerpoint/2010/main" val="121003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900" dirty="0"/>
              <a:t>この研修は法定研修です。</a:t>
            </a:r>
            <a:endParaRPr lang="en-US" altLang="ja-JP" sz="900" dirty="0"/>
          </a:p>
          <a:p>
            <a:pPr eaLnBrk="1" hangingPunct="1">
              <a:spcBef>
                <a:spcPct val="0"/>
              </a:spcBef>
            </a:pPr>
            <a:r>
              <a:rPr lang="ja-JP" altLang="en-US" sz="900" dirty="0"/>
              <a:t>居眠り、携帯電話、パソコン、タブレット等の操作、許可のない途中退席など、講義の妨げになる行為をした場合には、受講証の発行はいたしませんのでご注意ください。</a:t>
            </a:r>
            <a:endParaRPr lang="en-US" altLang="ja-JP" sz="900" dirty="0"/>
          </a:p>
          <a:p>
            <a:pPr eaLnBrk="1" hangingPunct="1">
              <a:spcBef>
                <a:spcPct val="0"/>
              </a:spcBef>
            </a:pPr>
            <a:endParaRPr lang="en-US" altLang="ja-JP" sz="900" dirty="0"/>
          </a:p>
          <a:p>
            <a:pPr eaLnBrk="1" hangingPunct="1">
              <a:spcBef>
                <a:spcPct val="0"/>
              </a:spcBef>
            </a:pPr>
            <a:r>
              <a:rPr lang="en-US" altLang="ja-JP" sz="900" dirty="0"/>
              <a:t>【</a:t>
            </a:r>
            <a:r>
              <a:rPr lang="ja-JP" altLang="en-US" sz="900" dirty="0"/>
              <a:t>講師の方へ</a:t>
            </a:r>
            <a:r>
              <a:rPr lang="en-US" altLang="ja-JP" sz="900" dirty="0"/>
              <a:t>】</a:t>
            </a:r>
          </a:p>
          <a:p>
            <a:pPr eaLnBrk="1" hangingPunct="1">
              <a:spcBef>
                <a:spcPct val="0"/>
              </a:spcBef>
            </a:pPr>
            <a:r>
              <a:rPr lang="ja-JP" altLang="en-US" sz="900" dirty="0"/>
              <a:t>必ずご説明ください。また、居眠り等を注意してもやめていただけない場合は、退席いただくか、受講証をお渡ししないようお願いいたします。</a:t>
            </a:r>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a:t>
            </a:fld>
            <a:endParaRPr kumimoji="1" lang="ja-JP" altLang="en-US"/>
          </a:p>
        </p:txBody>
      </p:sp>
    </p:spTree>
    <p:extLst>
      <p:ext uri="{BB962C8B-B14F-4D97-AF65-F5344CB8AC3E}">
        <p14:creationId xmlns:p14="http://schemas.microsoft.com/office/powerpoint/2010/main" val="3419990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なお、自己がコンピュータを使用して作成した帳簿については、令和</a:t>
            </a:r>
            <a:r>
              <a:rPr lang="en-US" altLang="ja-JP" dirty="0"/>
              <a:t>6</a:t>
            </a:r>
            <a:r>
              <a:rPr lang="ja-JP" altLang="en-US" dirty="0"/>
              <a:t>年</a:t>
            </a:r>
            <a:r>
              <a:rPr lang="en-US" altLang="ja-JP" dirty="0"/>
              <a:t>1</a:t>
            </a:r>
            <a:r>
              <a:rPr lang="ja-JP" altLang="en-US" dirty="0"/>
              <a:t>月</a:t>
            </a:r>
            <a:r>
              <a:rPr lang="en-US" altLang="ja-JP" dirty="0"/>
              <a:t>1</a:t>
            </a:r>
            <a:r>
              <a:rPr lang="ja-JP" altLang="en-US" dirty="0"/>
              <a:t>日よりシステムの説明書等の備付け等の最低限の要件を満たせば、作成した電子データのまま保存することが可能になりました。</a:t>
            </a:r>
            <a:endParaRPr lang="en-US" altLang="ja-JP" dirty="0"/>
          </a:p>
          <a:p>
            <a:r>
              <a:rPr lang="ja-JP" altLang="en-US" dirty="0"/>
              <a:t>詳しくは</a:t>
            </a:r>
            <a:r>
              <a:rPr lang="ja-JP" altLang="en-US" b="0" dirty="0">
                <a:solidFill>
                  <a:schemeClr val="tx1"/>
                </a:solidFill>
              </a:rPr>
              <a:t>、</a:t>
            </a:r>
            <a:r>
              <a:rPr lang="en-US" altLang="ja-JP" b="0" dirty="0">
                <a:solidFill>
                  <a:schemeClr val="tx1"/>
                </a:solidFill>
              </a:rPr>
              <a:t>23</a:t>
            </a:r>
            <a:r>
              <a:rPr lang="ja-JP" altLang="en-US" b="0" dirty="0">
                <a:solidFill>
                  <a:schemeClr val="tx1"/>
                </a:solidFill>
              </a:rPr>
              <a:t>ページ ・</a:t>
            </a:r>
            <a:r>
              <a:rPr lang="en-US" altLang="ja-JP" b="0" dirty="0">
                <a:solidFill>
                  <a:schemeClr val="tx1"/>
                </a:solidFill>
              </a:rPr>
              <a:t>24</a:t>
            </a:r>
            <a:r>
              <a:rPr lang="ja-JP" altLang="en-US" b="0" dirty="0">
                <a:solidFill>
                  <a:schemeClr val="tx1"/>
                </a:solidFill>
              </a:rPr>
              <a:t>ページの「</a:t>
            </a:r>
            <a:r>
              <a:rPr lang="ja-JP" altLang="en-US" dirty="0"/>
              <a:t>はじめませんか、帳簿・書類のデータ保存」をご覧ください。</a:t>
            </a:r>
            <a:endParaRPr kumimoji="1" lang="en-US" altLang="ja-JP" dirty="0"/>
          </a:p>
          <a:p>
            <a:endParaRPr kumimoji="1" lang="en-US" altLang="ja-JP" dirty="0"/>
          </a:p>
          <a:p>
            <a:r>
              <a:rPr lang="en-US" altLang="ja-JP" dirty="0">
                <a:latin typeface="MS-Gothic"/>
              </a:rPr>
              <a:t>【</a:t>
            </a:r>
            <a:r>
              <a:rPr lang="ja-JP" altLang="en-US" dirty="0">
                <a:latin typeface="MS-Gothic"/>
              </a:rPr>
              <a:t>講師の方へ</a:t>
            </a:r>
            <a:r>
              <a:rPr lang="en-US" altLang="ja-JP" dirty="0">
                <a:latin typeface="MS-Gothic"/>
              </a:rPr>
              <a:t>】</a:t>
            </a:r>
          </a:p>
          <a:p>
            <a:r>
              <a:rPr lang="ja-JP" altLang="en-US" dirty="0">
                <a:latin typeface="MS-Gothic"/>
              </a:rPr>
              <a:t>令和６年１月１日、電子帳簿保存法が改正され、要件を満たせば帳簿書類をデータのまま保存することができるようになりました。</a:t>
            </a:r>
            <a:r>
              <a:rPr lang="ja-JP" altLang="en-US" dirty="0"/>
              <a:t>個別の事案については所轄の税務署にご相談いただいてください。</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40</a:t>
            </a:fld>
            <a:endParaRPr kumimoji="1" lang="ja-JP" altLang="en-US"/>
          </a:p>
        </p:txBody>
      </p:sp>
    </p:spTree>
    <p:extLst>
      <p:ext uri="{BB962C8B-B14F-4D97-AF65-F5344CB8AC3E}">
        <p14:creationId xmlns:p14="http://schemas.microsoft.com/office/powerpoint/2010/main" val="1721010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20</a:t>
            </a:r>
            <a:r>
              <a:rPr lang="ja-JP" altLang="en-US" dirty="0"/>
              <a:t>ページをお開きください。 </a:t>
            </a:r>
            <a:endParaRPr lang="en-US" altLang="ja-JP" dirty="0"/>
          </a:p>
          <a:p>
            <a:endParaRPr lang="en-US" altLang="ja-JP" dirty="0"/>
          </a:p>
          <a:p>
            <a:r>
              <a:rPr lang="ja-JP" altLang="en-US" dirty="0"/>
              <a:t>酒類小売業者の申告義務について記載しています。 </a:t>
            </a:r>
            <a:endParaRPr lang="en-US" altLang="ja-JP" dirty="0"/>
          </a:p>
          <a:p>
            <a:r>
              <a:rPr lang="ja-JP" altLang="en-US" dirty="0"/>
              <a:t>特に</a:t>
            </a:r>
            <a:r>
              <a:rPr lang="en-US" altLang="ja-JP" dirty="0"/>
              <a:t>(2)</a:t>
            </a:r>
            <a:r>
              <a:rPr lang="ja-JP" altLang="en-US" dirty="0"/>
              <a:t>の「酒類の販売数量等報告書」については、毎年税務署に提出していただくものですので、提出漏れのないよう注意してください。</a:t>
            </a:r>
            <a:endParaRPr lang="en-US" altLang="ja-JP" dirty="0"/>
          </a:p>
          <a:p>
            <a:endParaRPr lang="en-US" altLang="ja-JP" dirty="0"/>
          </a:p>
          <a:p>
            <a:r>
              <a:rPr lang="ja-JP" altLang="en-US" dirty="0"/>
              <a:t> </a:t>
            </a:r>
            <a:r>
              <a:rPr lang="en-US" altLang="ja-JP" dirty="0"/>
              <a:t>(1)</a:t>
            </a:r>
            <a:r>
              <a:rPr lang="ja-JP" altLang="en-US" dirty="0"/>
              <a:t>の「酒類販売業休止・開始申告書」と</a:t>
            </a:r>
            <a:r>
              <a:rPr lang="en-US" altLang="ja-JP" dirty="0"/>
              <a:t>(3)</a:t>
            </a:r>
            <a:r>
              <a:rPr lang="ja-JP" altLang="en-US" dirty="0"/>
              <a:t>の「異動申告書」及び</a:t>
            </a:r>
            <a:r>
              <a:rPr lang="en-US" altLang="ja-JP" dirty="0"/>
              <a:t>(4)</a:t>
            </a:r>
            <a:r>
              <a:rPr lang="ja-JP" altLang="en-US" dirty="0"/>
              <a:t>の「酒類蔵置所 設置・廃止報告書」については、該当することとなった場合に税務署に提出していただくようお願いします。 </a:t>
            </a:r>
            <a:endParaRPr lang="en-US" altLang="ja-JP" dirty="0"/>
          </a:p>
          <a:p>
            <a:endParaRPr lang="en-US" altLang="ja-JP" dirty="0"/>
          </a:p>
          <a:p>
            <a:r>
              <a:rPr lang="en-US" altLang="ja-JP" dirty="0"/>
              <a:t>(5)</a:t>
            </a:r>
            <a:r>
              <a:rPr lang="ja-JP" altLang="en-US" dirty="0"/>
              <a:t>の「酒類の販売先等報告書」は税務署から報告を求められた場合に税務署の指示に 従って作成・提出してください。 これらの書類は、テキストに記載例がありますので、作成する際は参考としていただきたいと思います。 </a:t>
            </a:r>
            <a:endParaRPr lang="en-US" altLang="ja-JP" dirty="0"/>
          </a:p>
          <a:p>
            <a:endParaRPr lang="en-US" altLang="ja-JP" dirty="0"/>
          </a:p>
          <a:p>
            <a:r>
              <a:rPr lang="ja-JP" altLang="en-US" dirty="0"/>
              <a:t>また、</a:t>
            </a:r>
            <a:r>
              <a:rPr lang="en-US" altLang="ja-JP" dirty="0"/>
              <a:t>(1)</a:t>
            </a:r>
            <a:r>
              <a:rPr lang="ja-JP" altLang="en-US" dirty="0"/>
              <a:t>から</a:t>
            </a:r>
            <a:r>
              <a:rPr lang="en-US" altLang="ja-JP" dirty="0"/>
              <a:t>(4)</a:t>
            </a:r>
            <a:r>
              <a:rPr lang="ja-JP" altLang="en-US" dirty="0"/>
              <a:t>の手続については「</a:t>
            </a:r>
            <a:r>
              <a:rPr lang="en-US" altLang="ja-JP" dirty="0"/>
              <a:t>e -T a x</a:t>
            </a:r>
            <a:r>
              <a:rPr lang="ja-JP" altLang="en-US" dirty="0"/>
              <a:t>（いーたっくす）」による手続も可能ですので、インター ネット環境がある方は是非ご利用ください。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41</a:t>
            </a:fld>
            <a:endParaRPr kumimoji="1" lang="ja-JP" altLang="en-US"/>
          </a:p>
        </p:txBody>
      </p:sp>
    </p:spTree>
    <p:extLst>
      <p:ext uri="{BB962C8B-B14F-4D97-AF65-F5344CB8AC3E}">
        <p14:creationId xmlns:p14="http://schemas.microsoft.com/office/powerpoint/2010/main" val="1084419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続いて、届出義務について説明します。</a:t>
            </a:r>
            <a:endParaRPr lang="en-US" altLang="ja-JP" dirty="0"/>
          </a:p>
          <a:p>
            <a:r>
              <a:rPr lang="ja-JP" altLang="en-US" dirty="0"/>
              <a:t>酒類を詰め替えようとする場合には、詰め替えを行う２日前までに「酒類の詰替え届出書」により所轄税務署長に届け出る必要があります。 </a:t>
            </a:r>
            <a:endParaRPr lang="en-US" altLang="ja-JP" dirty="0"/>
          </a:p>
          <a:p>
            <a:r>
              <a:rPr lang="ja-JP" altLang="en-US" dirty="0"/>
              <a:t>この届出を怠った場合は、懲役又は罰金に処せられ、これらの刑に処せられた場合は免許の取消事由となります。 </a:t>
            </a:r>
            <a:endParaRPr lang="en-US" altLang="ja-JP" dirty="0"/>
          </a:p>
          <a:p>
            <a:r>
              <a:rPr lang="ja-JP" altLang="en-US" dirty="0"/>
              <a:t>酒類の詰め替えを行う場合には、この届出義務のほか、酒類業組合法、食品衛生法の規定により詰め替えた容器への表示義務などが生じますので、事前に税務署及び保健所に相談してください。 </a:t>
            </a:r>
            <a:endParaRPr lang="en-US" altLang="ja-JP" dirty="0"/>
          </a:p>
          <a:p>
            <a:r>
              <a:rPr lang="ja-JP" altLang="en-US" dirty="0"/>
              <a:t>なお、「詰め替え」と似たものに「量り売り」があります。「量り売り」については、囲みの中に記載されているように、税務署への届出は必要ありません。</a:t>
            </a:r>
            <a:endParaRPr lang="en-US" altLang="ja-JP" dirty="0"/>
          </a:p>
          <a:p>
            <a:endParaRPr kumimoji="1" lang="en-US" altLang="ja-JP" dirty="0"/>
          </a:p>
          <a:p>
            <a:r>
              <a:rPr kumimoji="1" lang="en-US" altLang="ja-JP" dirty="0"/>
              <a:t>【</a:t>
            </a:r>
            <a:r>
              <a:rPr kumimoji="1" lang="ja-JP" altLang="en-US" dirty="0"/>
              <a:t>参考</a:t>
            </a:r>
            <a:r>
              <a:rPr kumimoji="1" lang="en-US" altLang="ja-JP" dirty="0"/>
              <a:t>】</a:t>
            </a:r>
          </a:p>
          <a:p>
            <a:pPr eaLnBrk="1" hangingPunct="1">
              <a:spcBef>
                <a:spcPct val="0"/>
              </a:spcBef>
            </a:pPr>
            <a:r>
              <a:rPr lang="ja-JP" altLang="en-US" dirty="0"/>
              <a:t>詰め替えとは、酒類を別の容器へ詰め替えて</a:t>
            </a:r>
            <a:r>
              <a:rPr lang="en-US" altLang="ja-JP" dirty="0"/>
              <a:t>&lt;</a:t>
            </a:r>
            <a:r>
              <a:rPr lang="ja-JP" altLang="en-US" dirty="0"/>
              <a:t>不特定多数の人が自由に手に取って購入できる状態</a:t>
            </a:r>
            <a:r>
              <a:rPr lang="en-US" altLang="ja-JP" dirty="0"/>
              <a:t>&gt;</a:t>
            </a:r>
            <a:r>
              <a:rPr lang="ja-JP" altLang="en-US" dirty="0"/>
              <a:t>を言います。</a:t>
            </a:r>
            <a:endParaRPr lang="en-US" altLang="ja-JP" dirty="0"/>
          </a:p>
          <a:p>
            <a:pPr eaLnBrk="1" hangingPunct="1">
              <a:spcBef>
                <a:spcPct val="0"/>
              </a:spcBef>
            </a:pPr>
            <a:r>
              <a:rPr lang="ja-JP" altLang="en-US" dirty="0"/>
              <a:t>一方の量り売りは、</a:t>
            </a:r>
            <a:r>
              <a:rPr lang="en-US" altLang="ja-JP" dirty="0"/>
              <a:t>&lt;</a:t>
            </a:r>
            <a:r>
              <a:rPr lang="ja-JP" altLang="en-US" dirty="0"/>
              <a:t>目の前にいるお客様が求める量だけをお渡しする販売方法</a:t>
            </a:r>
            <a:r>
              <a:rPr lang="en-US" altLang="ja-JP" dirty="0"/>
              <a:t>&gt;</a:t>
            </a:r>
            <a:r>
              <a:rPr lang="ja-JP" altLang="en-US" dirty="0"/>
              <a:t>です。</a:t>
            </a:r>
            <a:endParaRPr lang="en-US" altLang="ja-JP" dirty="0"/>
          </a:p>
          <a:p>
            <a:pPr eaLnBrk="1" hangingPunct="1">
              <a:spcBef>
                <a:spcPct val="0"/>
              </a:spcBef>
            </a:pP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42</a:t>
            </a:fld>
            <a:endParaRPr kumimoji="1" lang="ja-JP" altLang="en-US"/>
          </a:p>
        </p:txBody>
      </p:sp>
    </p:spTree>
    <p:extLst>
      <p:ext uri="{BB962C8B-B14F-4D97-AF65-F5344CB8AC3E}">
        <p14:creationId xmlns:p14="http://schemas.microsoft.com/office/powerpoint/2010/main" val="1169706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a:t>
            </a:r>
            <a:r>
              <a:rPr lang="en-US" altLang="ja-JP" dirty="0"/>
              <a:t>21</a:t>
            </a:r>
            <a:r>
              <a:rPr lang="ja-JP" altLang="en-US" dirty="0"/>
              <a:t>ページの承認を受ける義務について説明します。</a:t>
            </a:r>
            <a:endParaRPr lang="en-US" altLang="ja-JP" dirty="0"/>
          </a:p>
          <a:p>
            <a:endParaRPr lang="en-US" altLang="ja-JP" dirty="0"/>
          </a:p>
          <a:p>
            <a:r>
              <a:rPr lang="ja-JP" altLang="en-US" dirty="0"/>
              <a:t>酒類小売業者は、酒類に水又は酒類を混和しようとする場合には所轄の税務署長の承認を受けなければならないこととなっていますが、現在、この承認は原則として与えられないこととされています。 </a:t>
            </a:r>
            <a:endParaRPr lang="en-US" altLang="ja-JP" dirty="0"/>
          </a:p>
          <a:p>
            <a:endParaRPr lang="en-US" altLang="ja-JP" dirty="0"/>
          </a:p>
          <a:p>
            <a:r>
              <a:rPr lang="ja-JP" altLang="en-US" dirty="0"/>
              <a:t>量り売りを行う場合などには、酒類の中に水などを混ぜないよう、くれぐれも注意して ください。</a:t>
            </a:r>
            <a:endParaRPr lang="en-US" altLang="ja-JP" dirty="0"/>
          </a:p>
          <a:p>
            <a:r>
              <a:rPr lang="ja-JP" altLang="en-US" dirty="0"/>
              <a:t>承認を受けないでこれらの行為を行った場合には、懲役又は罰金に処せられ、 これらの刑に処せられた場合は免許の取消事由となります。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43</a:t>
            </a:fld>
            <a:endParaRPr kumimoji="1" lang="ja-JP" altLang="en-US"/>
          </a:p>
        </p:txBody>
      </p:sp>
    </p:spTree>
    <p:extLst>
      <p:ext uri="{BB962C8B-B14F-4D97-AF65-F5344CB8AC3E}">
        <p14:creationId xmlns:p14="http://schemas.microsoft.com/office/powerpoint/2010/main" val="3783363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次は、密造酒類の所持等の禁止について説明します。 </a:t>
            </a:r>
            <a:endParaRPr lang="en-US" altLang="ja-JP" dirty="0"/>
          </a:p>
          <a:p>
            <a:r>
              <a:rPr lang="ja-JP" altLang="en-US" dirty="0"/>
              <a:t>テキストにあるとおり、密造又は密輸入酒類を所持し、譲り渡し、又は譲り受けてはいけないことになっています。違反した場合には、懲役又は罰金に処せられ、これらの刑に処せられた場合には、免許の取消事由となります。</a:t>
            </a:r>
            <a:endParaRPr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下のポスターは、昭和</a:t>
            </a:r>
            <a:r>
              <a:rPr kumimoji="1" lang="en-US" altLang="ja-JP" dirty="0"/>
              <a:t>20</a:t>
            </a:r>
            <a:r>
              <a:rPr kumimoji="1" lang="ja-JP" altLang="en-US" dirty="0"/>
              <a:t>年代から</a:t>
            </a:r>
            <a:r>
              <a:rPr kumimoji="1" lang="en-US" altLang="ja-JP" dirty="0"/>
              <a:t>30</a:t>
            </a:r>
            <a:r>
              <a:rPr kumimoji="1" lang="ja-JP" altLang="en-US" dirty="0"/>
              <a:t>年代に国税局等で作成された密造酒の禁止を訴えるポスターです。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44</a:t>
            </a:fld>
            <a:endParaRPr kumimoji="1" lang="ja-JP" altLang="en-US"/>
          </a:p>
        </p:txBody>
      </p:sp>
    </p:spTree>
    <p:extLst>
      <p:ext uri="{BB962C8B-B14F-4D97-AF65-F5344CB8AC3E}">
        <p14:creationId xmlns:p14="http://schemas.microsoft.com/office/powerpoint/2010/main" val="2176380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45</a:t>
            </a:fld>
            <a:endParaRPr kumimoji="1" lang="ja-JP" altLang="en-US"/>
          </a:p>
        </p:txBody>
      </p:sp>
    </p:spTree>
    <p:extLst>
      <p:ext uri="{BB962C8B-B14F-4D97-AF65-F5344CB8AC3E}">
        <p14:creationId xmlns:p14="http://schemas.microsoft.com/office/powerpoint/2010/main" val="961181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（読み上げ）</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46</a:t>
            </a:fld>
            <a:endParaRPr kumimoji="1" lang="ja-JP" altLang="en-US"/>
          </a:p>
        </p:txBody>
      </p:sp>
    </p:spTree>
    <p:extLst>
      <p:ext uri="{BB962C8B-B14F-4D97-AF65-F5344CB8AC3E}">
        <p14:creationId xmlns:p14="http://schemas.microsoft.com/office/powerpoint/2010/main" val="1814865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最後に６の酒類の販売業免許に関する各種手続についてですが、</a:t>
            </a:r>
            <a:endParaRPr lang="en-US" altLang="ja-JP" dirty="0"/>
          </a:p>
          <a:p>
            <a:r>
              <a:rPr lang="en-US" altLang="ja-JP" dirty="0"/>
              <a:t>(4)</a:t>
            </a:r>
            <a:r>
              <a:rPr lang="ja-JP" altLang="en-US" dirty="0"/>
              <a:t>の「販売業免許の </a:t>
            </a:r>
            <a:r>
              <a:rPr lang="en-US" altLang="ja-JP" dirty="0"/>
              <a:t>『</a:t>
            </a:r>
            <a:r>
              <a:rPr lang="ja-JP" altLang="en-US" dirty="0"/>
              <a:t>強制取消</a:t>
            </a:r>
            <a:r>
              <a:rPr lang="en-US" altLang="ja-JP" dirty="0"/>
              <a:t>』</a:t>
            </a:r>
            <a:r>
              <a:rPr lang="ja-JP" altLang="en-US" dirty="0"/>
              <a:t>」を除き、</a:t>
            </a:r>
            <a:r>
              <a:rPr lang="en-US" altLang="ja-JP" dirty="0"/>
              <a:t>(1)</a:t>
            </a:r>
            <a:r>
              <a:rPr lang="ja-JP" altLang="en-US" dirty="0"/>
              <a:t>から</a:t>
            </a:r>
            <a:r>
              <a:rPr lang="en-US" altLang="ja-JP" dirty="0"/>
              <a:t>(7)</a:t>
            </a:r>
            <a:r>
              <a:rPr lang="ja-JP" altLang="en-US" dirty="0"/>
              <a:t>までの事項に該当することとなった場合には、</a:t>
            </a:r>
            <a:endParaRPr lang="en-US" altLang="ja-JP" dirty="0"/>
          </a:p>
          <a:p>
            <a:r>
              <a:rPr lang="ja-JP" altLang="en-US" dirty="0"/>
              <a:t>税務署に事前に相談の上、必要な手続を行ってください。</a:t>
            </a:r>
            <a:endParaRPr lang="en-US" altLang="ja-JP" dirty="0"/>
          </a:p>
          <a:p>
            <a:r>
              <a:rPr kumimoji="1" lang="ja-JP" altLang="en-US" dirty="0"/>
              <a:t>組合員の方は、小売酒販組合へご相談ください。</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47</a:t>
            </a:fld>
            <a:endParaRPr kumimoji="1" lang="ja-JP" altLang="en-US"/>
          </a:p>
        </p:txBody>
      </p:sp>
    </p:spTree>
    <p:extLst>
      <p:ext uri="{BB962C8B-B14F-4D97-AF65-F5344CB8AC3E}">
        <p14:creationId xmlns:p14="http://schemas.microsoft.com/office/powerpoint/2010/main" val="602871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22 </a:t>
            </a:r>
            <a:r>
              <a:rPr lang="ja-JP" altLang="en-US" dirty="0"/>
              <a:t>ページをご覧ください。 </a:t>
            </a:r>
            <a:endParaRPr lang="en-US" altLang="ja-JP" dirty="0"/>
          </a:p>
          <a:p>
            <a:r>
              <a:rPr lang="en-US" altLang="ja-JP" dirty="0"/>
              <a:t>(4)</a:t>
            </a:r>
            <a:r>
              <a:rPr lang="ja-JP" altLang="en-US" dirty="0"/>
              <a:t>は、免許の強制取消しについての記述となっております。 </a:t>
            </a:r>
            <a:r>
              <a:rPr lang="en-US" altLang="ja-JP" dirty="0"/>
              <a:t>(4)</a:t>
            </a:r>
            <a:r>
              <a:rPr lang="ja-JP" altLang="en-US" dirty="0"/>
              <a:t>のイからニまでが免許の取消事由となっており、ロについては、</a:t>
            </a:r>
            <a:r>
              <a:rPr lang="en-US" altLang="ja-JP" dirty="0"/>
              <a:t>25 </a:t>
            </a:r>
            <a:r>
              <a:rPr lang="ja-JP" altLang="en-US" dirty="0"/>
              <a:t>ページの表をご覧ください。この表の中の網かけの部分が免許の取消要件となっています。 </a:t>
            </a:r>
            <a:endParaRPr lang="en-US" altLang="ja-JP" dirty="0"/>
          </a:p>
          <a:p>
            <a:r>
              <a:rPr lang="ja-JP" altLang="en-US" dirty="0"/>
              <a:t>今日お集まりの酒類販売管理者の皆様が特に注意していただきたいのは、</a:t>
            </a:r>
            <a:r>
              <a:rPr lang="en-US" altLang="ja-JP" dirty="0"/>
              <a:t>20 </a:t>
            </a:r>
            <a:r>
              <a:rPr lang="ja-JP" altLang="en-US" dirty="0"/>
              <a:t>歳未満の者 に酒類を売った場合などに処罰の対象となる「二十歳未満ノ者ノ飲酒ノ禁止ニ関スル法律」です。 </a:t>
            </a:r>
            <a:endParaRPr lang="en-US" altLang="ja-JP" dirty="0"/>
          </a:p>
          <a:p>
            <a:r>
              <a:rPr lang="ja-JP" altLang="en-US" dirty="0"/>
              <a:t>二十歳未満ノ者ノ飲酒ノ禁止ニ関スル法律に違反し、罰金刑となった場合には免許の取消事由となりますので、年齢確認を徹底していただくなど適正な販売管理に努めていただくようお願いします。</a:t>
            </a:r>
            <a:endParaRPr lang="en-US" altLang="ja-JP" dirty="0"/>
          </a:p>
          <a:p>
            <a:endParaRPr kumimoji="1" lang="en-US" altLang="ja-JP" dirty="0"/>
          </a:p>
          <a:p>
            <a:endParaRPr kumimoji="1" lang="en-US" altLang="ja-JP" dirty="0"/>
          </a:p>
          <a:p>
            <a:r>
              <a:rPr lang="ja-JP" altLang="en-US" dirty="0"/>
              <a:t>以上、酒税法について説明させていただきました。 </a:t>
            </a:r>
            <a:endParaRPr lang="en-US" altLang="ja-JP" dirty="0"/>
          </a:p>
          <a:p>
            <a:r>
              <a:rPr lang="ja-JP" altLang="en-US" dirty="0"/>
              <a:t>これらについて違反があった場合には、免許が取り消されるという最悪の事態にもなりかねませんので、「こういうことをやって大丈夫だろうか？」とか「こういう時は どうすればよいのか？」など疑問に思うことがありましたら、事前に、所轄の税務署に必ず相談するようにしてください。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48</a:t>
            </a:fld>
            <a:endParaRPr kumimoji="1" lang="ja-JP" altLang="en-US"/>
          </a:p>
        </p:txBody>
      </p:sp>
    </p:spTree>
    <p:extLst>
      <p:ext uri="{BB962C8B-B14F-4D97-AF65-F5344CB8AC3E}">
        <p14:creationId xmlns:p14="http://schemas.microsoft.com/office/powerpoint/2010/main" val="2591092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en-US" altLang="ja-JP" dirty="0"/>
              <a:t>【</a:t>
            </a:r>
            <a:r>
              <a:rPr lang="ja-JP" altLang="en-US" dirty="0"/>
              <a:t>Ｑ＆Ａは、講義の進捗具合によって実施するか否かを決めてください。</a:t>
            </a:r>
            <a:r>
              <a:rPr lang="en-US" altLang="ja-JP" dirty="0"/>
              <a:t>】</a:t>
            </a:r>
          </a:p>
          <a:p>
            <a:pPr eaLnBrk="1" hangingPunct="1">
              <a:spcBef>
                <a:spcPct val="0"/>
              </a:spcBef>
            </a:pPr>
            <a:endParaRPr lang="en-US" altLang="ja-JP" dirty="0"/>
          </a:p>
          <a:p>
            <a:pPr eaLnBrk="1" hangingPunct="1">
              <a:spcBef>
                <a:spcPct val="0"/>
              </a:spcBef>
            </a:pPr>
            <a:r>
              <a:rPr lang="ja-JP" altLang="en-US" dirty="0"/>
              <a:t>おさらいの問題をいくつか出しますので、</a:t>
            </a:r>
            <a:endParaRPr lang="en-US" altLang="ja-JP" dirty="0"/>
          </a:p>
          <a:p>
            <a:pPr eaLnBrk="1" hangingPunct="1">
              <a:spcBef>
                <a:spcPct val="0"/>
              </a:spcBef>
            </a:pPr>
            <a:r>
              <a:rPr lang="ja-JP" altLang="en-US" dirty="0"/>
              <a:t>挙手にてお答いただきたいと思います。</a:t>
            </a:r>
            <a:endParaRPr lang="en-US" altLang="ja-JP" dirty="0"/>
          </a:p>
          <a:p>
            <a:pPr eaLnBrk="1" hangingPunct="1">
              <a:spcBef>
                <a:spcPct val="0"/>
              </a:spcBef>
            </a:pPr>
            <a:r>
              <a:rPr lang="ja-JP" altLang="en-US" dirty="0"/>
              <a:t>もちろん今の段階では間違えても結構ですので当てはまると思う方にお答ください。</a:t>
            </a:r>
            <a:endParaRPr lang="en-US" altLang="ja-JP" dirty="0"/>
          </a:p>
          <a:p>
            <a:pPr eaLnBrk="1" hangingPunct="1">
              <a:spcBef>
                <a:spcPct val="0"/>
              </a:spcBef>
            </a:pPr>
            <a:endParaRPr lang="ja-JP" altLang="en-US" dirty="0"/>
          </a:p>
          <a:p>
            <a:pPr eaLnBrk="1" hangingPunct="1">
              <a:spcBef>
                <a:spcPct val="0"/>
              </a:spcBef>
            </a:pPr>
            <a:r>
              <a:rPr lang="ja-JP" altLang="en-US" dirty="0"/>
              <a:t>それでは問題です。</a:t>
            </a:r>
            <a:endParaRPr lang="en-US" altLang="ja-JP" dirty="0"/>
          </a:p>
          <a:p>
            <a:pPr eaLnBrk="1" hangingPunct="1">
              <a:spcBef>
                <a:spcPct val="0"/>
              </a:spcBef>
            </a:pPr>
            <a:r>
              <a:rPr lang="ja-JP" altLang="en-US" dirty="0"/>
              <a:t>酒類販売管理者は免許取得後、遅滞なく選任する必要がありますが、</a:t>
            </a:r>
            <a:endParaRPr lang="en-US" altLang="ja-JP" dirty="0"/>
          </a:p>
          <a:p>
            <a:pPr eaLnBrk="1" hangingPunct="1">
              <a:spcBef>
                <a:spcPct val="0"/>
              </a:spcBef>
            </a:pPr>
            <a:r>
              <a:rPr lang="ja-JP" altLang="en-US" sz="1600" dirty="0"/>
              <a:t>酒類販売管理者は販売場に複数人選任できるでしょうか？</a:t>
            </a:r>
          </a:p>
          <a:p>
            <a:pPr eaLnBrk="1" hangingPunct="1">
              <a:spcBef>
                <a:spcPct val="0"/>
              </a:spcBef>
            </a:pPr>
            <a:endParaRPr lang="en-US" altLang="ja-JP" sz="1600" dirty="0"/>
          </a:p>
          <a:p>
            <a:pPr eaLnBrk="1" hangingPunct="1">
              <a:spcBef>
                <a:spcPct val="0"/>
              </a:spcBef>
            </a:pPr>
            <a:r>
              <a:rPr lang="ja-JP" altLang="en-US" dirty="0"/>
              <a:t>①できる　と思う方</a:t>
            </a:r>
            <a:endParaRPr lang="en-US" altLang="ja-JP" dirty="0"/>
          </a:p>
          <a:p>
            <a:pPr eaLnBrk="1" hangingPunct="1">
              <a:spcBef>
                <a:spcPct val="0"/>
              </a:spcBef>
            </a:pPr>
            <a:r>
              <a:rPr lang="ja-JP" altLang="en-US" dirty="0"/>
              <a:t>②できない と思う方　などと質問する。</a:t>
            </a:r>
            <a:endParaRPr lang="en-US" altLang="ja-JP" dirty="0"/>
          </a:p>
          <a:p>
            <a:endParaRPr kumimoji="1" lang="en-US" altLang="ja-JP" dirty="0"/>
          </a:p>
          <a:p>
            <a:endParaRPr kumimoji="1" lang="en-US" altLang="ja-JP" dirty="0"/>
          </a:p>
          <a:p>
            <a:endParaRPr kumimoji="1" lang="en-US" altLang="ja-JP" dirty="0"/>
          </a:p>
          <a:p>
            <a:pPr eaLnBrk="1" hangingPunct="1">
              <a:spcBef>
                <a:spcPct val="0"/>
              </a:spcBef>
            </a:pPr>
            <a:r>
              <a:rPr lang="ja-JP" altLang="en-US" dirty="0"/>
              <a:t>正解は②できない　</a:t>
            </a:r>
            <a:endParaRPr lang="en-US" altLang="ja-JP" dirty="0"/>
          </a:p>
          <a:p>
            <a:pPr eaLnBrk="1" hangingPunct="1">
              <a:spcBef>
                <a:spcPct val="0"/>
              </a:spcBef>
            </a:pPr>
            <a:r>
              <a:rPr lang="ja-JP" altLang="en-US" dirty="0"/>
              <a:t>（解説）</a:t>
            </a:r>
            <a:endParaRPr lang="en-US" altLang="ja-JP" dirty="0"/>
          </a:p>
          <a:p>
            <a:pPr eaLnBrk="1" hangingPunct="1">
              <a:spcBef>
                <a:spcPct val="0"/>
              </a:spcBef>
            </a:pPr>
            <a:r>
              <a:rPr lang="ja-JP" altLang="en-US" dirty="0"/>
              <a:t>販売場と酒類販売管理者は常に</a:t>
            </a:r>
            <a:r>
              <a:rPr lang="en-US" altLang="ja-JP" dirty="0"/>
              <a:t>1</a:t>
            </a:r>
            <a:r>
              <a:rPr lang="ja-JP" altLang="en-US" dirty="0"/>
              <a:t>対１の関係です。</a:t>
            </a:r>
            <a:endParaRPr lang="en-US" altLang="ja-JP" dirty="0"/>
          </a:p>
          <a:p>
            <a:pPr eaLnBrk="1" hangingPunct="1">
              <a:spcBef>
                <a:spcPct val="0"/>
              </a:spcBef>
            </a:pPr>
            <a:r>
              <a:rPr lang="ja-JP" altLang="en-US" dirty="0"/>
              <a:t>１つの販売場に複数人選任することはできませんし、</a:t>
            </a:r>
            <a:endParaRPr lang="en-US" altLang="ja-JP" dirty="0"/>
          </a:p>
          <a:p>
            <a:pPr eaLnBrk="1" hangingPunct="1">
              <a:spcBef>
                <a:spcPct val="0"/>
              </a:spcBef>
            </a:pPr>
            <a:r>
              <a:rPr lang="ja-JP" altLang="en-US" dirty="0"/>
              <a:t>一人の人を複数の販売場で酒類販売管理者に選任することもできません。</a:t>
            </a:r>
            <a:endParaRPr lang="en-US" altLang="ja-JP" dirty="0"/>
          </a:p>
          <a:p>
            <a:pPr eaLnBrk="1" hangingPunct="1">
              <a:spcBef>
                <a:spcPct val="0"/>
              </a:spcBef>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49</a:t>
            </a:fld>
            <a:endParaRPr kumimoji="1" lang="ja-JP" altLang="en-US"/>
          </a:p>
        </p:txBody>
      </p:sp>
    </p:spTree>
    <p:extLst>
      <p:ext uri="{BB962C8B-B14F-4D97-AF65-F5344CB8AC3E}">
        <p14:creationId xmlns:p14="http://schemas.microsoft.com/office/powerpoint/2010/main" val="182581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1000" dirty="0"/>
              <a:t>（読み上げ）</a:t>
            </a:r>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a:t>
            </a:fld>
            <a:endParaRPr kumimoji="1" lang="ja-JP" altLang="en-US"/>
          </a:p>
        </p:txBody>
      </p:sp>
    </p:spTree>
    <p:extLst>
      <p:ext uri="{BB962C8B-B14F-4D97-AF65-F5344CB8AC3E}">
        <p14:creationId xmlns:p14="http://schemas.microsoft.com/office/powerpoint/2010/main" val="2913409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正解は①できる　</a:t>
            </a:r>
            <a:endParaRPr lang="en-US" altLang="ja-JP" dirty="0"/>
          </a:p>
          <a:p>
            <a:pPr eaLnBrk="1" hangingPunct="1">
              <a:spcBef>
                <a:spcPct val="0"/>
              </a:spcBef>
            </a:pPr>
            <a:r>
              <a:rPr lang="ja-JP" altLang="en-US" dirty="0"/>
              <a:t>（解説）</a:t>
            </a:r>
            <a:endParaRPr lang="en-US" altLang="ja-JP" dirty="0"/>
          </a:p>
          <a:p>
            <a:r>
              <a:rPr kumimoji="1" lang="ja-JP" altLang="en-US" dirty="0"/>
              <a:t>令和４年４月に改正民法が施行され、成人年齢が</a:t>
            </a:r>
            <a:r>
              <a:rPr kumimoji="1" lang="en-US" altLang="ja-JP" dirty="0"/>
              <a:t>20</a:t>
            </a:r>
            <a:r>
              <a:rPr kumimoji="1" lang="ja-JP" altLang="en-US" dirty="0"/>
              <a:t>歳から</a:t>
            </a:r>
            <a:r>
              <a:rPr kumimoji="1" lang="en-US" altLang="ja-JP" dirty="0"/>
              <a:t>18</a:t>
            </a:r>
            <a:r>
              <a:rPr kumimoji="1" lang="ja-JP" altLang="en-US" dirty="0"/>
              <a:t>歳に引き下げられました。</a:t>
            </a:r>
            <a:endParaRPr kumimoji="1" lang="en-US" altLang="ja-JP" dirty="0"/>
          </a:p>
          <a:p>
            <a:r>
              <a:rPr kumimoji="1" lang="ja-JP" altLang="en-US" dirty="0"/>
              <a:t>それに伴い、</a:t>
            </a:r>
            <a:r>
              <a:rPr kumimoji="1" lang="en-US" altLang="ja-JP" dirty="0"/>
              <a:t>18</a:t>
            </a:r>
            <a:r>
              <a:rPr kumimoji="1" lang="ja-JP" altLang="en-US" dirty="0"/>
              <a:t>歳以上であれば酒類販売管理者として選任することが可能になっています。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50</a:t>
            </a:fld>
            <a:endParaRPr kumimoji="1" lang="ja-JP" altLang="en-US"/>
          </a:p>
        </p:txBody>
      </p:sp>
    </p:spTree>
    <p:extLst>
      <p:ext uri="{BB962C8B-B14F-4D97-AF65-F5344CB8AC3E}">
        <p14:creationId xmlns:p14="http://schemas.microsoft.com/office/powerpoint/2010/main" val="28265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これは、講義の中で紹介していない内容ですので、</a:t>
            </a:r>
            <a:endParaRPr lang="en-US" altLang="ja-JP" dirty="0"/>
          </a:p>
          <a:p>
            <a:pPr eaLnBrk="1" hangingPunct="1">
              <a:spcBef>
                <a:spcPct val="0"/>
              </a:spcBef>
            </a:pPr>
            <a:r>
              <a:rPr lang="ja-JP" altLang="en-US" dirty="0"/>
              <a:t>勘でお答いただいて結構です。</a:t>
            </a:r>
            <a:endParaRPr lang="en-US" altLang="ja-JP" dirty="0"/>
          </a:p>
          <a:p>
            <a:pPr eaLnBrk="1" hangingPunct="1">
              <a:spcBef>
                <a:spcPct val="0"/>
              </a:spcBef>
            </a:pPr>
            <a:r>
              <a:rPr lang="ja-JP" altLang="en-US" dirty="0"/>
              <a:t>先ほど説明で出てきましたアルコールによる社会的コストはどのくらいかかっているでしょうか、という問題です。</a:t>
            </a:r>
            <a:endParaRPr lang="en-US" altLang="ja-JP" dirty="0"/>
          </a:p>
          <a:p>
            <a:pPr eaLnBrk="1" hangingPunct="1">
              <a:spcBef>
                <a:spcPct val="0"/>
              </a:spcBef>
            </a:pPr>
            <a:r>
              <a:rPr lang="ja-JP" altLang="en-US" dirty="0"/>
              <a:t>ここで言う社会的コストとは、</a:t>
            </a:r>
            <a:endParaRPr lang="en-US" altLang="ja-JP" dirty="0"/>
          </a:p>
          <a:p>
            <a:pPr eaLnBrk="1" hangingPunct="1">
              <a:spcBef>
                <a:spcPct val="0"/>
              </a:spcBef>
            </a:pPr>
            <a:r>
              <a:rPr lang="ja-JP" altLang="en-US" dirty="0"/>
              <a:t>アルコール依存症の治療費、生産性の低下、犯罪・自動車事故などにかかるコストです。</a:t>
            </a:r>
            <a:endParaRPr lang="en-US" altLang="ja-JP" dirty="0"/>
          </a:p>
          <a:p>
            <a:pPr eaLnBrk="1" hangingPunct="1">
              <a:spcBef>
                <a:spcPct val="0"/>
              </a:spcBef>
            </a:pPr>
            <a:r>
              <a:rPr lang="ja-JP" altLang="en-US" dirty="0"/>
              <a:t>ちなみに、酒税収入はこの当時の試算</a:t>
            </a:r>
            <a:r>
              <a:rPr lang="en-US" altLang="ja-JP" dirty="0"/>
              <a:t>(</a:t>
            </a:r>
            <a:r>
              <a:rPr lang="ja-JP" altLang="en-US" dirty="0"/>
              <a:t>平成</a:t>
            </a:r>
            <a:r>
              <a:rPr lang="en-US" altLang="ja-JP" dirty="0"/>
              <a:t>20</a:t>
            </a:r>
            <a:r>
              <a:rPr lang="ja-JP" altLang="en-US" dirty="0"/>
              <a:t>年）時は１兆</a:t>
            </a:r>
            <a:r>
              <a:rPr lang="en-US" altLang="ja-JP" dirty="0"/>
              <a:t>4680</a:t>
            </a:r>
            <a:r>
              <a:rPr lang="ja-JP" altLang="en-US" dirty="0"/>
              <a:t>億円です。</a:t>
            </a:r>
          </a:p>
          <a:p>
            <a:pPr eaLnBrk="1" hangingPunct="1">
              <a:spcBef>
                <a:spcPct val="0"/>
              </a:spcBef>
            </a:pPr>
            <a:endParaRPr lang="ja-JP" altLang="en-US" dirty="0"/>
          </a:p>
          <a:p>
            <a:pPr eaLnBrk="1" hangingPunct="1">
              <a:spcBef>
                <a:spcPct val="0"/>
              </a:spcBef>
            </a:pPr>
            <a:r>
              <a:rPr lang="ja-JP" altLang="en-US" dirty="0"/>
              <a:t>１から４のうち、社会的コストに一番近いものはどれでしょうか。</a:t>
            </a:r>
            <a:endParaRPr lang="en-US" altLang="ja-JP" dirty="0"/>
          </a:p>
          <a:p>
            <a:pPr eaLnBrk="1" hangingPunct="1">
              <a:spcBef>
                <a:spcPct val="0"/>
              </a:spcBef>
            </a:pPr>
            <a:r>
              <a:rPr lang="ja-JP" altLang="en-US" dirty="0"/>
              <a:t>どれか１つを選んで挙手をしてください。</a:t>
            </a:r>
          </a:p>
          <a:p>
            <a:pPr eaLnBrk="1" hangingPunct="1">
              <a:spcBef>
                <a:spcPct val="0"/>
              </a:spcBef>
            </a:pPr>
            <a:endParaRPr lang="ja-JP" altLang="en-US" dirty="0"/>
          </a:p>
          <a:p>
            <a:pPr eaLnBrk="1" hangingPunct="1">
              <a:spcBef>
                <a:spcPct val="0"/>
              </a:spcBef>
            </a:pPr>
            <a:r>
              <a:rPr lang="ja-JP" altLang="en-US" dirty="0"/>
              <a:t>①　５千億円　　　と思う方。</a:t>
            </a:r>
          </a:p>
          <a:p>
            <a:pPr eaLnBrk="1" hangingPunct="1">
              <a:spcBef>
                <a:spcPct val="0"/>
              </a:spcBef>
            </a:pPr>
            <a:r>
              <a:rPr lang="ja-JP" altLang="en-US" dirty="0"/>
              <a:t>②　１兆７千</a:t>
            </a:r>
            <a:r>
              <a:rPr lang="en-US" altLang="ja-JP" dirty="0"/>
              <a:t>500</a:t>
            </a:r>
            <a:r>
              <a:rPr lang="ja-JP" altLang="en-US" dirty="0"/>
              <a:t>億円　</a:t>
            </a:r>
            <a:r>
              <a:rPr lang="en-US" altLang="ja-JP" dirty="0"/>
              <a:t>〃</a:t>
            </a:r>
          </a:p>
          <a:p>
            <a:pPr eaLnBrk="1" hangingPunct="1">
              <a:spcBef>
                <a:spcPct val="0"/>
              </a:spcBef>
            </a:pPr>
            <a:r>
              <a:rPr lang="en-US" altLang="ja-JP" dirty="0"/>
              <a:t>③</a:t>
            </a:r>
            <a:r>
              <a:rPr lang="ja-JP" altLang="en-US" dirty="0"/>
              <a:t>　２兆５千</a:t>
            </a:r>
            <a:r>
              <a:rPr lang="en-US" altLang="ja-JP" dirty="0"/>
              <a:t>500</a:t>
            </a:r>
            <a:r>
              <a:rPr lang="ja-JP" altLang="en-US" dirty="0"/>
              <a:t>億円　</a:t>
            </a:r>
            <a:r>
              <a:rPr lang="en-US" altLang="ja-JP" dirty="0"/>
              <a:t>〃</a:t>
            </a:r>
          </a:p>
          <a:p>
            <a:pPr eaLnBrk="1" hangingPunct="1">
              <a:spcBef>
                <a:spcPct val="0"/>
              </a:spcBef>
            </a:pPr>
            <a:r>
              <a:rPr lang="en-US" altLang="ja-JP" dirty="0"/>
              <a:t>④</a:t>
            </a:r>
            <a:r>
              <a:rPr lang="ja-JP" altLang="en-US" dirty="0"/>
              <a:t>　４兆１千</a:t>
            </a:r>
            <a:r>
              <a:rPr lang="en-US" altLang="ja-JP" dirty="0"/>
              <a:t>500</a:t>
            </a:r>
            <a:r>
              <a:rPr lang="ja-JP" altLang="en-US" dirty="0"/>
              <a:t>億円　</a:t>
            </a:r>
            <a:r>
              <a:rPr lang="en-US" altLang="ja-JP" dirty="0"/>
              <a:t>〃</a:t>
            </a:r>
          </a:p>
          <a:p>
            <a:pPr eaLnBrk="1" hangingPunct="1">
              <a:spcBef>
                <a:spcPct val="0"/>
              </a:spcBef>
            </a:pPr>
            <a:endParaRPr lang="en-US" altLang="ja-JP" dirty="0"/>
          </a:p>
          <a:p>
            <a:pPr eaLnBrk="1" hangingPunct="1">
              <a:spcBef>
                <a:spcPct val="0"/>
              </a:spcBef>
            </a:pPr>
            <a:r>
              <a:rPr lang="ja-JP" altLang="en-US" dirty="0"/>
              <a:t>正解は④の４兆１千</a:t>
            </a:r>
            <a:r>
              <a:rPr lang="en-US" altLang="ja-JP" dirty="0"/>
              <a:t>500</a:t>
            </a:r>
            <a:r>
              <a:rPr lang="ja-JP" altLang="en-US" dirty="0"/>
              <a:t>億円です。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51</a:t>
            </a:fld>
            <a:endParaRPr kumimoji="1" lang="ja-JP" altLang="en-US"/>
          </a:p>
        </p:txBody>
      </p:sp>
    </p:spTree>
    <p:extLst>
      <p:ext uri="{BB962C8B-B14F-4D97-AF65-F5344CB8AC3E}">
        <p14:creationId xmlns:p14="http://schemas.microsoft.com/office/powerpoint/2010/main" val="130564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答えは④</a:t>
            </a:r>
            <a:endParaRPr lang="en-US" altLang="ja-JP" dirty="0"/>
          </a:p>
          <a:p>
            <a:pPr eaLnBrk="1" hangingPunct="1">
              <a:spcBef>
                <a:spcPct val="0"/>
              </a:spcBef>
            </a:pPr>
            <a:endParaRPr lang="en-US" altLang="ja-JP" dirty="0"/>
          </a:p>
          <a:p>
            <a:r>
              <a:rPr lang="ja-JP" altLang="en-US" dirty="0"/>
              <a:t>平成</a:t>
            </a:r>
            <a:r>
              <a:rPr lang="en-US" altLang="ja-JP" dirty="0"/>
              <a:t>24</a:t>
            </a:r>
            <a:r>
              <a:rPr lang="ja-JP" altLang="en-US" dirty="0"/>
              <a:t>年（</a:t>
            </a:r>
            <a:r>
              <a:rPr lang="en-US" altLang="ja-JP" dirty="0"/>
              <a:t>2008</a:t>
            </a:r>
            <a:r>
              <a:rPr lang="ja-JP" altLang="en-US" dirty="0"/>
              <a:t>）の厚生労働省研究班の調査によると、アルコールによる社会的コストは４兆</a:t>
            </a:r>
            <a:r>
              <a:rPr lang="en-US" altLang="ja-JP" dirty="0"/>
              <a:t>1,483</a:t>
            </a:r>
            <a:r>
              <a:rPr lang="ja-JP" altLang="en-US" dirty="0"/>
              <a:t>億円。</a:t>
            </a:r>
            <a:endParaRPr lang="en-US" altLang="ja-JP" dirty="0"/>
          </a:p>
          <a:p>
            <a:r>
              <a:rPr lang="ja-JP" altLang="en-US" dirty="0"/>
              <a:t>酒税収入の約３倍のコストがかかっているということがわかっています。</a:t>
            </a:r>
            <a:endParaRPr lang="en-US" altLang="ja-JP" dirty="0"/>
          </a:p>
          <a:p>
            <a:endParaRPr lang="en-US" altLang="ja-JP" dirty="0"/>
          </a:p>
          <a:p>
            <a:r>
              <a:rPr lang="ja-JP" altLang="en-US" dirty="0"/>
              <a:t>一方、タバコはどうでしょうか。タバコはアルコールによるコストとほぼ同じくらいのコストがかかっているといわれ、</a:t>
            </a:r>
            <a:endParaRPr lang="en-US" altLang="ja-JP" dirty="0"/>
          </a:p>
          <a:p>
            <a:r>
              <a:rPr lang="ja-JP" altLang="en-US" dirty="0"/>
              <a:t>５兆円～７兆円とされています。内訳はスライドの通りです。</a:t>
            </a:r>
            <a:endParaRPr lang="en-US" altLang="ja-JP" dirty="0"/>
          </a:p>
          <a:p>
            <a:r>
              <a:rPr lang="ja-JP" altLang="en-US" dirty="0"/>
              <a:t>お酒は良い面もある反面、このような社会的コストもかかっています。</a:t>
            </a:r>
            <a:endParaRPr lang="en-US" altLang="ja-JP" dirty="0"/>
          </a:p>
          <a:p>
            <a:r>
              <a:rPr lang="ja-JP" altLang="en-US" dirty="0"/>
              <a:t>酒類を扱う私たちには、これらを理解し、酒類の適切な販売管理の確保に努めることが求められています。</a:t>
            </a: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52</a:t>
            </a:fld>
            <a:endParaRPr kumimoji="1" lang="ja-JP" altLang="en-US"/>
          </a:p>
        </p:txBody>
      </p:sp>
    </p:spTree>
    <p:extLst>
      <p:ext uri="{BB962C8B-B14F-4D97-AF65-F5344CB8AC3E}">
        <p14:creationId xmlns:p14="http://schemas.microsoft.com/office/powerpoint/2010/main" val="339948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31 </a:t>
            </a:r>
            <a:r>
              <a:rPr lang="ja-JP" altLang="en-US" dirty="0"/>
              <a:t>ページをお開きください。 </a:t>
            </a:r>
            <a:endParaRPr lang="en-US" altLang="ja-JP" dirty="0"/>
          </a:p>
          <a:p>
            <a:r>
              <a:rPr lang="ja-JP" altLang="en-US" dirty="0"/>
              <a:t>ここからは、「酒税の保全及び酒類業組合等に関する法律」、いわゆる「酒類業組合法」 について説明します。 </a:t>
            </a:r>
            <a:endParaRPr lang="en-US" altLang="ja-JP" dirty="0"/>
          </a:p>
          <a:p>
            <a:endParaRPr lang="en-US" altLang="ja-JP" dirty="0"/>
          </a:p>
          <a:p>
            <a:r>
              <a:rPr lang="ja-JP" altLang="en-US" dirty="0"/>
              <a:t>この法律は、「酒類が我が国の重要な担税物資であることから、酒税の確保と酒類取引の安定を図ること」を目的として制定されたもので、酒税法を補完する法律です。</a:t>
            </a:r>
            <a:endParaRPr lang="en-US" altLang="ja-JP" dirty="0"/>
          </a:p>
          <a:p>
            <a:endParaRPr lang="en-US" altLang="ja-JP" dirty="0"/>
          </a:p>
          <a:p>
            <a:r>
              <a:rPr lang="ja-JP" altLang="en-US" dirty="0"/>
              <a:t>酒類業組合法は、酒税の保全の観点から、酒類業組合に関することのほか、「酒類の品目等の表示義務」や「酒類の表示の基準」など、簡単に言えば「お酒の容器等やお酒の売場に表示すべき事項」などについても規定しています。 </a:t>
            </a:r>
            <a:endParaRPr lang="en-US" altLang="ja-JP" dirty="0"/>
          </a:p>
          <a:p>
            <a:r>
              <a:rPr lang="ja-JP" altLang="en-US" dirty="0"/>
              <a:t>特に皆様に深く関係するのは、「酒類の表示の基準」のうち、「二十歳未満の者の飲酒防止に関する表示基準」です。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53</a:t>
            </a:fld>
            <a:endParaRPr kumimoji="1" lang="ja-JP" altLang="en-US"/>
          </a:p>
        </p:txBody>
      </p:sp>
    </p:spTree>
    <p:extLst>
      <p:ext uri="{BB962C8B-B14F-4D97-AF65-F5344CB8AC3E}">
        <p14:creationId xmlns:p14="http://schemas.microsoft.com/office/powerpoint/2010/main" val="1196837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32 </a:t>
            </a:r>
            <a:r>
              <a:rPr lang="ja-JP" altLang="en-US" dirty="0"/>
              <a:t>ページをお開きください。 酒類の品目等の表示義務についてです。</a:t>
            </a:r>
            <a:endParaRPr lang="en-US" altLang="ja-JP" dirty="0"/>
          </a:p>
          <a:p>
            <a:endParaRPr lang="en-US" altLang="ja-JP" dirty="0"/>
          </a:p>
          <a:p>
            <a:r>
              <a:rPr lang="ja-JP" altLang="en-US" dirty="0"/>
              <a:t>国内産のお酒であれば、容量や品目などの表示義務はメーカーが負うため、通常は販売業者が直接、表示義務を負うことはありませんが、基礎知識として表示が必要とされている事項は、知っておいていただきたいと思います。 </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54</a:t>
            </a:fld>
            <a:endParaRPr kumimoji="1" lang="ja-JP" altLang="en-US"/>
          </a:p>
        </p:txBody>
      </p:sp>
    </p:spTree>
    <p:extLst>
      <p:ext uri="{BB962C8B-B14F-4D97-AF65-F5344CB8AC3E}">
        <p14:creationId xmlns:p14="http://schemas.microsoft.com/office/powerpoint/2010/main" val="2020240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なお、海外から酒類を輸入する場合又は酒類の詰め替えをされる場合には、販売業者であってもこの表示義務や食品表示法上の表示義務を負うこととなりますので、ご注意ください。 </a:t>
            </a:r>
            <a:endParaRPr lang="en-US" altLang="ja-JP" dirty="0"/>
          </a:p>
          <a:p>
            <a:r>
              <a:rPr lang="ja-JP" altLang="en-US" dirty="0"/>
              <a:t>容器又は包装に表示しなければならないものは、</a:t>
            </a:r>
            <a:r>
              <a:rPr lang="en-US" altLang="ja-JP" dirty="0"/>
              <a:t>33 </a:t>
            </a:r>
            <a:r>
              <a:rPr lang="ja-JP" altLang="en-US" dirty="0"/>
              <a:t>ページの</a:t>
            </a:r>
            <a:r>
              <a:rPr lang="en-US" altLang="ja-JP" dirty="0"/>
              <a:t>(2)</a:t>
            </a:r>
            <a:r>
              <a:rPr lang="ja-JP" altLang="en-US" dirty="0"/>
              <a:t>のイの①から⑧までの８項目です。 </a:t>
            </a:r>
            <a:endParaRPr lang="en-US" altLang="ja-JP" dirty="0"/>
          </a:p>
          <a:p>
            <a:r>
              <a:rPr lang="ja-JP" altLang="en-US" dirty="0"/>
              <a:t>この表示義務に違反すると、</a:t>
            </a:r>
            <a:r>
              <a:rPr lang="en-US" altLang="ja-JP" dirty="0"/>
              <a:t>50 </a:t>
            </a:r>
            <a:r>
              <a:rPr lang="ja-JP" altLang="en-US" dirty="0"/>
              <a:t>万円以下の罰金に処せられ、その場合は免許の取消事由に該当します。</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55</a:t>
            </a:fld>
            <a:endParaRPr kumimoji="1" lang="ja-JP" altLang="en-US"/>
          </a:p>
        </p:txBody>
      </p:sp>
    </p:spTree>
    <p:extLst>
      <p:ext uri="{BB962C8B-B14F-4D97-AF65-F5344CB8AC3E}">
        <p14:creationId xmlns:p14="http://schemas.microsoft.com/office/powerpoint/2010/main" val="1992996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dirty="0"/>
              <a:t>次に２の酒類の表示の基準について説明します。 </a:t>
            </a:r>
            <a:endParaRPr lang="en-US" altLang="ja-JP" dirty="0"/>
          </a:p>
          <a:p>
            <a:pPr defTabSz="914324">
              <a:defRPr/>
            </a:pPr>
            <a:endParaRPr lang="en-US" altLang="ja-JP" dirty="0"/>
          </a:p>
          <a:p>
            <a:pPr defTabSz="914324">
              <a:defRPr/>
            </a:pPr>
            <a:r>
              <a:rPr lang="ja-JP" altLang="en-US" dirty="0"/>
              <a:t>酒類の表示には、</a:t>
            </a:r>
            <a:r>
              <a:rPr lang="en-US" altLang="ja-JP" dirty="0"/>
              <a:t>34 </a:t>
            </a:r>
            <a:r>
              <a:rPr lang="ja-JP" altLang="en-US" dirty="0"/>
              <a:t>ページ上段にあるとおり、</a:t>
            </a:r>
            <a:endParaRPr lang="en-US" altLang="ja-JP" dirty="0"/>
          </a:p>
          <a:p>
            <a:pPr defTabSz="914324">
              <a:defRPr/>
            </a:pPr>
            <a:r>
              <a:rPr lang="ja-JP" altLang="en-US" dirty="0"/>
              <a:t>「</a:t>
            </a:r>
            <a:r>
              <a:rPr lang="en-US" altLang="ja-JP" dirty="0"/>
              <a:t>(1)</a:t>
            </a:r>
            <a:r>
              <a:rPr lang="ja-JP" altLang="en-US" dirty="0"/>
              <a:t>清酒の製法品質表示基準」から「</a:t>
            </a:r>
            <a:r>
              <a:rPr lang="en-US" altLang="ja-JP" dirty="0"/>
              <a:t>(4) </a:t>
            </a:r>
            <a:r>
              <a:rPr lang="ja-JP" altLang="en-US" dirty="0"/>
              <a:t>二十歳未満の者の飲酒防止に関する表示基準」まで、４つの基準があります。 </a:t>
            </a:r>
            <a:endParaRPr lang="en-US" altLang="ja-JP" dirty="0"/>
          </a:p>
          <a:p>
            <a:pPr defTabSz="914324">
              <a:defRPr/>
            </a:pPr>
            <a:r>
              <a:rPr lang="ja-JP" altLang="en-US" dirty="0"/>
              <a:t>このうち、酒類小売業者に直接関係するものは、</a:t>
            </a:r>
            <a:r>
              <a:rPr lang="en-US" altLang="ja-JP" dirty="0"/>
              <a:t>(4)</a:t>
            </a:r>
            <a:r>
              <a:rPr lang="ja-JP" altLang="en-US" dirty="0"/>
              <a:t>の「ロ 酒類の陳列場所における 表示」と「ハ 酒類の自動販売機に対する表示」、それと「ニ 酒類の通信販売における表示」になります。 </a:t>
            </a:r>
            <a:endParaRPr lang="en-US" altLang="ja-JP" dirty="0"/>
          </a:p>
          <a:p>
            <a:pPr defTabSz="914324">
              <a:defRPr/>
            </a:pPr>
            <a:r>
              <a:rPr lang="ja-JP" altLang="en-US" dirty="0"/>
              <a:t>これらの表示を行わなかった場合には、業者名を公表される場合があるほか、最終的には基準を遵守すべき旨の「命令」が行われ、この命令に違反した場合には </a:t>
            </a:r>
            <a:r>
              <a:rPr lang="en-US" altLang="ja-JP" dirty="0"/>
              <a:t>50 </a:t>
            </a:r>
            <a:r>
              <a:rPr lang="ja-JP" altLang="en-US" dirty="0"/>
              <a:t>万円以下の罰金に処せられます。</a:t>
            </a:r>
            <a:endParaRPr lang="en-US" altLang="ja-JP" dirty="0"/>
          </a:p>
          <a:p>
            <a:pPr defTabSz="914324">
              <a:defRPr/>
            </a:pPr>
            <a:r>
              <a:rPr lang="ja-JP" altLang="en-US" dirty="0"/>
              <a:t>この場合には、免許の取消事由に該当することとなります。 </a:t>
            </a:r>
            <a:endParaRPr lang="en-US" altLang="ja-JP" dirty="0"/>
          </a:p>
          <a:p>
            <a:endParaRPr lang="en-US" altLang="ja-JP" dirty="0"/>
          </a:p>
          <a:p>
            <a:r>
              <a:rPr lang="ja-JP" altLang="en-US" dirty="0"/>
              <a:t>それでは、皆様に深く関係するロ～ニについて説明します。 </a:t>
            </a:r>
            <a:endParaRPr lang="en-US" altLang="ja-JP" dirty="0"/>
          </a:p>
          <a:p>
            <a:r>
              <a:rPr lang="ja-JP" altLang="en-US" dirty="0"/>
              <a:t>（イについては、メーカーが酒類の容器に表示する事項であるため説明を省略） </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56</a:t>
            </a:fld>
            <a:endParaRPr kumimoji="1" lang="ja-JP" altLang="en-US"/>
          </a:p>
        </p:txBody>
      </p:sp>
    </p:spTree>
    <p:extLst>
      <p:ext uri="{BB962C8B-B14F-4D97-AF65-F5344CB8AC3E}">
        <p14:creationId xmlns:p14="http://schemas.microsoft.com/office/powerpoint/2010/main" val="1415859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57</a:t>
            </a:fld>
            <a:endParaRPr kumimoji="1" lang="ja-JP" altLang="en-US"/>
          </a:p>
        </p:txBody>
      </p:sp>
    </p:spTree>
    <p:extLst>
      <p:ext uri="{BB962C8B-B14F-4D97-AF65-F5344CB8AC3E}">
        <p14:creationId xmlns:p14="http://schemas.microsoft.com/office/powerpoint/2010/main" val="5189403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問題点がこの販売場には２つあります。</a:t>
            </a:r>
            <a:endParaRPr kumimoji="1" lang="en-US" altLang="ja-JP" dirty="0"/>
          </a:p>
          <a:p>
            <a:r>
              <a:rPr kumimoji="1" lang="ja-JP" altLang="en-US" dirty="0"/>
              <a:t>（お酒コーナーパネルがないこと、ノンアルコール飲料の区分陳列がされていないこと）</a:t>
            </a:r>
            <a:endParaRPr kumimoji="1" lang="en-US" altLang="ja-JP" dirty="0"/>
          </a:p>
          <a:p>
            <a:endParaRPr kumimoji="1" lang="en-US" altLang="ja-JP" dirty="0"/>
          </a:p>
          <a:p>
            <a:r>
              <a:rPr kumimoji="1" lang="ja-JP" altLang="en-US" dirty="0"/>
              <a:t>この後、一つずつ説明していきますので、現時点でわからなくても問題ありません。</a:t>
            </a:r>
            <a:endParaRPr kumimoji="1" lang="en-US" altLang="ja-JP" dirty="0"/>
          </a:p>
          <a:p>
            <a:r>
              <a:rPr kumimoji="1" lang="ja-JP" altLang="en-US" dirty="0"/>
              <a:t>それでは説明をしてまいります。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58</a:t>
            </a:fld>
            <a:endParaRPr kumimoji="1" lang="ja-JP" altLang="en-US"/>
          </a:p>
        </p:txBody>
      </p:sp>
    </p:spTree>
    <p:extLst>
      <p:ext uri="{BB962C8B-B14F-4D97-AF65-F5344CB8AC3E}">
        <p14:creationId xmlns:p14="http://schemas.microsoft.com/office/powerpoint/2010/main" val="3281199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dirty="0"/>
              <a:t>ロの「酒類の陳列場所における表示」についてですが、重要な箇所ですので、確認して いただきたいと思います。 </a:t>
            </a:r>
            <a:endParaRPr lang="en-US" altLang="ja-JP" dirty="0"/>
          </a:p>
          <a:p>
            <a:pPr defTabSz="914324">
              <a:defRPr/>
            </a:pPr>
            <a:r>
              <a:rPr lang="ja-JP" altLang="en-US" dirty="0"/>
              <a:t>大事なことは、酒類の陳列場所の見やすいところに </a:t>
            </a:r>
            <a:endParaRPr lang="en-US" altLang="ja-JP" dirty="0"/>
          </a:p>
          <a:p>
            <a:pPr defTabSz="914324">
              <a:defRPr/>
            </a:pPr>
            <a:r>
              <a:rPr lang="ja-JP" altLang="en-US" dirty="0"/>
              <a:t>「</a:t>
            </a:r>
            <a:r>
              <a:rPr lang="ja-JP" altLang="en-US" u="sng" dirty="0"/>
              <a:t>酒類の売場である</a:t>
            </a:r>
            <a:r>
              <a:rPr lang="ja-JP" altLang="en-US" dirty="0"/>
              <a:t>」又は「</a:t>
            </a:r>
            <a:r>
              <a:rPr lang="ja-JP" altLang="en-US" u="sng" dirty="0"/>
              <a:t>酒類の陳列場所である</a:t>
            </a:r>
            <a:r>
              <a:rPr lang="ja-JP" altLang="en-US" dirty="0"/>
              <a:t>」</a:t>
            </a:r>
            <a:endParaRPr lang="en-US" altLang="ja-JP" dirty="0"/>
          </a:p>
          <a:p>
            <a:pPr defTabSz="914324">
              <a:defRPr/>
            </a:pPr>
            <a:r>
              <a:rPr lang="ja-JP" altLang="en-US" dirty="0"/>
              <a:t>旨と、 </a:t>
            </a:r>
            <a:endParaRPr lang="en-US" altLang="ja-JP" dirty="0"/>
          </a:p>
          <a:p>
            <a:pPr defTabSz="914324">
              <a:defRPr/>
            </a:pPr>
            <a:r>
              <a:rPr lang="ja-JP" altLang="en-US" dirty="0"/>
              <a:t>「</a:t>
            </a:r>
            <a:r>
              <a:rPr lang="en-US" altLang="ja-JP" u="sng" dirty="0"/>
              <a:t>20 </a:t>
            </a:r>
            <a:r>
              <a:rPr lang="ja-JP" altLang="en-US" u="sng" dirty="0"/>
              <a:t>歳以上の年齢であることを確認できない場合には酒類を販売しない</a:t>
            </a:r>
            <a:r>
              <a:rPr lang="ja-JP" altLang="en-US" dirty="0"/>
              <a:t>」</a:t>
            </a:r>
            <a:endParaRPr lang="en-US" altLang="ja-JP" dirty="0"/>
          </a:p>
          <a:p>
            <a:pPr defTabSz="914324">
              <a:defRPr/>
            </a:pPr>
            <a:r>
              <a:rPr lang="ja-JP" altLang="en-US" dirty="0"/>
              <a:t>旨の２つの表示をしなければならないということです。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59</a:t>
            </a:fld>
            <a:endParaRPr kumimoji="1" lang="ja-JP" altLang="en-US"/>
          </a:p>
        </p:txBody>
      </p:sp>
    </p:spTree>
    <p:extLst>
      <p:ext uri="{BB962C8B-B14F-4D97-AF65-F5344CB8AC3E}">
        <p14:creationId xmlns:p14="http://schemas.microsoft.com/office/powerpoint/2010/main" val="399187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1000" dirty="0"/>
              <a:t>（読み上げ）</a:t>
            </a:r>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a:t>
            </a:fld>
            <a:endParaRPr kumimoji="1" lang="ja-JP" altLang="en-US"/>
          </a:p>
        </p:txBody>
      </p:sp>
    </p:spTree>
    <p:extLst>
      <p:ext uri="{BB962C8B-B14F-4D97-AF65-F5344CB8AC3E}">
        <p14:creationId xmlns:p14="http://schemas.microsoft.com/office/powerpoint/2010/main" val="1395253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60</a:t>
            </a:fld>
            <a:endParaRPr kumimoji="1" lang="ja-JP" altLang="en-US"/>
          </a:p>
        </p:txBody>
      </p:sp>
    </p:spTree>
    <p:extLst>
      <p:ext uri="{BB962C8B-B14F-4D97-AF65-F5344CB8AC3E}">
        <p14:creationId xmlns:p14="http://schemas.microsoft.com/office/powerpoint/2010/main" val="3071658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61</a:t>
            </a:fld>
            <a:endParaRPr kumimoji="1" lang="ja-JP" altLang="en-US"/>
          </a:p>
        </p:txBody>
      </p:sp>
    </p:spTree>
    <p:extLst>
      <p:ext uri="{BB962C8B-B14F-4D97-AF65-F5344CB8AC3E}">
        <p14:creationId xmlns:p14="http://schemas.microsoft.com/office/powerpoint/2010/main" val="2113322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テキスト</a:t>
            </a:r>
            <a:r>
              <a:rPr lang="en-US" altLang="ja-JP" dirty="0"/>
              <a:t>37</a:t>
            </a:r>
            <a:r>
              <a:rPr lang="ja-JP" altLang="en-US" dirty="0"/>
              <a:t>ページをご覧ください。</a:t>
            </a:r>
            <a:endParaRPr lang="en-US" altLang="ja-JP" dirty="0"/>
          </a:p>
          <a:p>
            <a:pPr eaLnBrk="1" hangingPunct="1">
              <a:spcBef>
                <a:spcPct val="0"/>
              </a:spcBef>
            </a:pPr>
            <a:endParaRPr lang="en-US" altLang="ja-JP" dirty="0"/>
          </a:p>
          <a:p>
            <a:pPr eaLnBrk="1" hangingPunct="1">
              <a:spcBef>
                <a:spcPct val="0"/>
              </a:spcBef>
            </a:pPr>
            <a:r>
              <a:rPr lang="ja-JP" altLang="en-US" dirty="0"/>
              <a:t>表示①の中ごろに「</a:t>
            </a:r>
            <a:r>
              <a:rPr lang="en-US" altLang="ja-JP" dirty="0"/>
              <a:t>20</a:t>
            </a:r>
            <a:r>
              <a:rPr lang="ja-JP" altLang="en-US" dirty="0"/>
              <a:t>歳」とあります。</a:t>
            </a:r>
            <a:endParaRPr lang="en-US" altLang="ja-JP" dirty="0"/>
          </a:p>
          <a:p>
            <a:pPr eaLnBrk="1" hangingPunct="1">
              <a:spcBef>
                <a:spcPct val="0"/>
              </a:spcBef>
            </a:pPr>
            <a:r>
              <a:rPr lang="ja-JP" altLang="en-US" dirty="0"/>
              <a:t>お酒コーナーの表示は、すべての文字がこの</a:t>
            </a:r>
            <a:r>
              <a:rPr lang="en-US" altLang="ja-JP" dirty="0"/>
              <a:t>100</a:t>
            </a:r>
            <a:r>
              <a:rPr lang="ja-JP" altLang="en-US" dirty="0"/>
              <a:t>ポイント以上でなければなりませんので</a:t>
            </a:r>
            <a:endParaRPr lang="en-US" altLang="ja-JP" dirty="0"/>
          </a:p>
          <a:p>
            <a:pPr eaLnBrk="1" hangingPunct="1">
              <a:spcBef>
                <a:spcPct val="0"/>
              </a:spcBef>
            </a:pPr>
            <a:r>
              <a:rPr lang="ja-JP" altLang="en-US" dirty="0"/>
              <a:t>大きさがクリアしているか、販売場に戻られたら一度ご確認ください。</a:t>
            </a:r>
            <a:endParaRPr lang="en-US" altLang="ja-JP" dirty="0"/>
          </a:p>
          <a:p>
            <a:pPr eaLnBrk="1" hangingPunct="1">
              <a:spcBef>
                <a:spcPct val="0"/>
              </a:spcBef>
            </a:pPr>
            <a:r>
              <a:rPr lang="ja-JP" altLang="en-US" dirty="0"/>
              <a:t>（フォントにもよりますが、だいたい縦横</a:t>
            </a:r>
            <a:r>
              <a:rPr lang="en-US" altLang="ja-JP" dirty="0"/>
              <a:t>3.5cm</a:t>
            </a:r>
            <a:r>
              <a:rPr lang="ja-JP" altLang="en-US" dirty="0"/>
              <a:t>くらいが</a:t>
            </a:r>
            <a:r>
              <a:rPr lang="en-US" altLang="ja-JP" dirty="0"/>
              <a:t>100</a:t>
            </a:r>
            <a:r>
              <a:rPr lang="ja-JP" altLang="en-US" dirty="0"/>
              <a:t>ポイントです）</a:t>
            </a:r>
            <a:endParaRPr lang="en-US" altLang="ja-JP" dirty="0"/>
          </a:p>
          <a:p>
            <a:pPr eaLnBrk="1" hangingPunct="1">
              <a:spcBef>
                <a:spcPct val="0"/>
              </a:spcBef>
            </a:pPr>
            <a:endParaRPr lang="en-US" altLang="ja-JP" dirty="0"/>
          </a:p>
          <a:p>
            <a:pPr eaLnBrk="1" hangingPunct="1">
              <a:spcBef>
                <a:spcPct val="0"/>
              </a:spcBef>
            </a:pPr>
            <a:r>
              <a:rPr lang="ja-JP" altLang="en-US" dirty="0"/>
              <a:t>次に下の星印の表示②「明確に区分」するための表示を説明します。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62</a:t>
            </a:fld>
            <a:endParaRPr kumimoji="1" lang="ja-JP" altLang="en-US"/>
          </a:p>
        </p:txBody>
      </p:sp>
    </p:spTree>
    <p:extLst>
      <p:ext uri="{BB962C8B-B14F-4D97-AF65-F5344CB8AC3E}">
        <p14:creationId xmlns:p14="http://schemas.microsoft.com/office/powerpoint/2010/main" val="2110133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38 </a:t>
            </a:r>
            <a:r>
              <a:rPr lang="ja-JP" altLang="en-US" dirty="0"/>
              <a:t>ページからは、酒類の陳列場所における表示例が掲載されています。 </a:t>
            </a:r>
            <a:endParaRPr lang="en-US" altLang="ja-JP" dirty="0"/>
          </a:p>
          <a:p>
            <a:r>
              <a:rPr lang="ja-JP" altLang="en-US" dirty="0"/>
              <a:t>壁などで酒類とほかの商品をはっきり分けている場合は、酒類売場の入口付近などの見やすい場所に、「酒類の売場であること」と、「</a:t>
            </a:r>
            <a:r>
              <a:rPr lang="en-US" altLang="ja-JP" dirty="0"/>
              <a:t>20 </a:t>
            </a:r>
            <a:r>
              <a:rPr lang="ja-JP" altLang="en-US" dirty="0"/>
              <a:t>歳以上の年齢であることを確認で きない場合には酒類を販売しない」ことを表示します。 </a:t>
            </a:r>
            <a:endParaRPr lang="en-US" altLang="ja-JP" dirty="0"/>
          </a:p>
          <a:p>
            <a:r>
              <a:rPr lang="en-US" altLang="ja-JP" dirty="0"/>
              <a:t>39</a:t>
            </a:r>
            <a:r>
              <a:rPr lang="ja-JP" altLang="en-US" dirty="0"/>
              <a:t>ページのようにお店の広さやレイアウトなどの都合で酒類だけを分けることができない場合は、陳列棚などを使って、酒類とそれ以外の商品をはっきり分けて並べます。 </a:t>
            </a:r>
            <a:endParaRPr lang="en-US" altLang="ja-JP" dirty="0"/>
          </a:p>
          <a:p>
            <a:r>
              <a:rPr lang="ja-JP" altLang="en-US" dirty="0"/>
              <a:t>そして、同じように「酒類の売場であること」と、「</a:t>
            </a:r>
            <a:r>
              <a:rPr lang="en-US" altLang="ja-JP" dirty="0"/>
              <a:t>20 </a:t>
            </a:r>
            <a:r>
              <a:rPr lang="ja-JP" altLang="en-US" dirty="0"/>
              <a:t>歳以上の年齢であることを確認 できない場合には酒類を販売しない」ことを表示します。 </a:t>
            </a:r>
            <a:endParaRPr lang="en-US" altLang="ja-JP" dirty="0"/>
          </a:p>
          <a:p>
            <a:r>
              <a:rPr lang="ja-JP" altLang="en-US" dirty="0"/>
              <a:t>レイアウト変更などにより、酒類売場の位置を移動することもあると思いますが、その都度、こちらを参考に適切な表示を行うようにしてください。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63</a:t>
            </a:fld>
            <a:endParaRPr kumimoji="1" lang="ja-JP" altLang="en-US"/>
          </a:p>
        </p:txBody>
      </p:sp>
    </p:spTree>
    <p:extLst>
      <p:ext uri="{BB962C8B-B14F-4D97-AF65-F5344CB8AC3E}">
        <p14:creationId xmlns:p14="http://schemas.microsoft.com/office/powerpoint/2010/main" val="616951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64</a:t>
            </a:fld>
            <a:endParaRPr kumimoji="1" lang="ja-JP" altLang="en-US"/>
          </a:p>
        </p:txBody>
      </p:sp>
    </p:spTree>
    <p:extLst>
      <p:ext uri="{BB962C8B-B14F-4D97-AF65-F5344CB8AC3E}">
        <p14:creationId xmlns:p14="http://schemas.microsoft.com/office/powerpoint/2010/main" val="4016116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65</a:t>
            </a:fld>
            <a:endParaRPr kumimoji="1" lang="ja-JP" altLang="en-US"/>
          </a:p>
        </p:txBody>
      </p:sp>
    </p:spTree>
    <p:extLst>
      <p:ext uri="{BB962C8B-B14F-4D97-AF65-F5344CB8AC3E}">
        <p14:creationId xmlns:p14="http://schemas.microsoft.com/office/powerpoint/2010/main" val="2568643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fontAlgn="auto" hangingPunct="1">
              <a:buFont typeface="Wingdings 3" panose="05040102010807070707" pitchFamily="18" charset="2"/>
              <a:buNone/>
              <a:defRPr/>
            </a:pPr>
            <a:r>
              <a:rPr lang="ja-JP" altLang="en-US" b="0" dirty="0">
                <a:effectLst>
                  <a:outerShdw blurRad="38100" dist="38100" dir="2700000" algn="tl">
                    <a:srgbClr val="000000">
                      <a:alpha val="43137"/>
                    </a:srgbClr>
                  </a:outerShdw>
                </a:effectLst>
              </a:rPr>
              <a:t>正解は　③ １％以上</a:t>
            </a:r>
            <a:endParaRPr lang="en-US" altLang="ja-JP" b="0" dirty="0">
              <a:effectLst>
                <a:outerShdw blurRad="38100" dist="38100" dir="2700000" algn="tl">
                  <a:srgbClr val="000000">
                    <a:alpha val="43137"/>
                  </a:srgbClr>
                </a:outerShdw>
              </a:effectLst>
            </a:endParaRPr>
          </a:p>
          <a:p>
            <a:pPr eaLnBrk="1" fontAlgn="auto" hangingPunct="1">
              <a:buFont typeface="Wingdings 3" panose="05040102010807070707" pitchFamily="18" charset="2"/>
              <a:buNone/>
              <a:defRPr/>
            </a:pPr>
            <a:endParaRPr lang="en-US" altLang="ja-JP" b="0" dirty="0">
              <a:effectLst>
                <a:outerShdw blurRad="38100" dist="38100" dir="2700000" algn="tl">
                  <a:srgbClr val="000000">
                    <a:alpha val="43137"/>
                  </a:srgbClr>
                </a:outerShdw>
              </a:effectLst>
            </a:endParaRPr>
          </a:p>
          <a:p>
            <a:pPr eaLnBrk="1" fontAlgn="auto" hangingPunct="1">
              <a:buFont typeface="Wingdings 3" panose="05040102010807070707" pitchFamily="18" charset="2"/>
              <a:buNone/>
              <a:defRPr/>
            </a:pPr>
            <a:r>
              <a:rPr lang="ja-JP" altLang="en-US" b="0" dirty="0">
                <a:effectLst>
                  <a:outerShdw blurRad="38100" dist="38100" dir="2700000" algn="tl">
                    <a:srgbClr val="000000">
                      <a:alpha val="43137"/>
                    </a:srgbClr>
                  </a:outerShdw>
                </a:effectLst>
              </a:rPr>
              <a:t>酒税法 第２条（抜粋）</a:t>
            </a:r>
            <a:endParaRPr lang="en-US" altLang="ja-JP" b="0" dirty="0">
              <a:effectLst>
                <a:outerShdw blurRad="38100" dist="38100" dir="2700000" algn="tl">
                  <a:srgbClr val="000000">
                    <a:alpha val="43137"/>
                  </a:srgbClr>
                </a:outerShdw>
              </a:effectLst>
            </a:endParaRPr>
          </a:p>
          <a:p>
            <a:pPr eaLnBrk="1" fontAlgn="auto" hangingPunct="1">
              <a:buFont typeface="Wingdings 3" panose="05040102010807070707" pitchFamily="18" charset="2"/>
              <a:buNone/>
              <a:defRPr/>
            </a:pPr>
            <a:r>
              <a:rPr lang="ja-JP" altLang="en-US" b="0" dirty="0">
                <a:effectLst>
                  <a:outerShdw blurRad="38100" dist="38100" dir="2700000" algn="tl">
                    <a:srgbClr val="000000">
                      <a:alpha val="43137"/>
                    </a:srgbClr>
                  </a:outerShdw>
                </a:effectLst>
              </a:rPr>
              <a:t>「酒類」とは、アルコール分１度以上の飲料をいう。</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66</a:t>
            </a:fld>
            <a:endParaRPr kumimoji="1" lang="ja-JP" altLang="en-US"/>
          </a:p>
        </p:txBody>
      </p:sp>
    </p:spTree>
    <p:extLst>
      <p:ext uri="{BB962C8B-B14F-4D97-AF65-F5344CB8AC3E}">
        <p14:creationId xmlns:p14="http://schemas.microsoft.com/office/powerpoint/2010/main" val="3770389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アルコール１度未満のノンアルコール飲料の例です。</a:t>
            </a:r>
            <a:r>
              <a:rPr kumimoji="1" lang="en-US" altLang="ja-JP" dirty="0"/>
              <a:t>0.00</a:t>
            </a:r>
            <a:r>
              <a:rPr kumimoji="1" lang="ja-JP" altLang="en-US" dirty="0"/>
              <a:t>％のものから、アルコール</a:t>
            </a:r>
            <a:r>
              <a:rPr kumimoji="1" lang="en-US" altLang="ja-JP" dirty="0"/>
              <a:t>0.5</a:t>
            </a:r>
            <a:r>
              <a:rPr kumimoji="1" lang="ja-JP" altLang="en-US" dirty="0"/>
              <a:t>％、</a:t>
            </a:r>
            <a:r>
              <a:rPr kumimoji="1" lang="en-US" altLang="ja-JP" dirty="0"/>
              <a:t>0.7</a:t>
            </a:r>
            <a:r>
              <a:rPr kumimoji="1" lang="ja-JP" altLang="en-US" dirty="0"/>
              <a:t>％のものまで様々なノンアルコール飲料が販売されています。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67</a:t>
            </a:fld>
            <a:endParaRPr kumimoji="1" lang="ja-JP" altLang="en-US"/>
          </a:p>
        </p:txBody>
      </p:sp>
    </p:spTree>
    <p:extLst>
      <p:ext uri="{BB962C8B-B14F-4D97-AF65-F5344CB8AC3E}">
        <p14:creationId xmlns:p14="http://schemas.microsoft.com/office/powerpoint/2010/main" val="825418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アルコールが全く入っていない飲料を酒類売場に陳列 している場合は、テキストの </a:t>
            </a:r>
            <a:r>
              <a:rPr lang="en-US" altLang="ja-JP" dirty="0"/>
              <a:t>37 </a:t>
            </a:r>
            <a:r>
              <a:rPr lang="ja-JP" altLang="en-US" dirty="0"/>
              <a:t>ページから </a:t>
            </a:r>
            <a:r>
              <a:rPr lang="en-US" altLang="ja-JP" dirty="0"/>
              <a:t>40 </a:t>
            </a:r>
            <a:r>
              <a:rPr lang="ja-JP" altLang="en-US" dirty="0"/>
              <a:t>ページを参考にして、お酒とは明確に区分して陳列し表示するようお願いします。 また、アルコール分 </a:t>
            </a:r>
            <a:r>
              <a:rPr lang="en-US" altLang="ja-JP" dirty="0"/>
              <a:t>0.5</a:t>
            </a:r>
            <a:r>
              <a:rPr lang="ja-JP" altLang="en-US" dirty="0"/>
              <a:t>％など、アルコール分１％未満</a:t>
            </a:r>
            <a:r>
              <a:rPr lang="ja-JP" altLang="en-US"/>
              <a:t>の飲料（前のスライドのノンアルコール飲料等）に</a:t>
            </a:r>
            <a:r>
              <a:rPr lang="ja-JP" altLang="en-US" dirty="0"/>
              <a:t>ついても、「酒類」ではありませんので、同様にお酒と区分して陳列し表示する必要があります。ただし、アルコール分が全くないわけではありませんので、購入者が飲酒運転を引き起こすことのないよう、販売する際には注意喚起に努め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68</a:t>
            </a:fld>
            <a:endParaRPr kumimoji="1" lang="ja-JP" altLang="en-US"/>
          </a:p>
        </p:txBody>
      </p:sp>
    </p:spTree>
    <p:extLst>
      <p:ext uri="{BB962C8B-B14F-4D97-AF65-F5344CB8AC3E}">
        <p14:creationId xmlns:p14="http://schemas.microsoft.com/office/powerpoint/2010/main" val="1597970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法定啓発表示がされていない例</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69</a:t>
            </a:fld>
            <a:endParaRPr kumimoji="1" lang="ja-JP" altLang="en-US"/>
          </a:p>
        </p:txBody>
      </p:sp>
    </p:spTree>
    <p:extLst>
      <p:ext uri="{BB962C8B-B14F-4D97-AF65-F5344CB8AC3E}">
        <p14:creationId xmlns:p14="http://schemas.microsoft.com/office/powerpoint/2010/main" val="1016030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sz="900" dirty="0"/>
              <a:t>（読み上げ）</a:t>
            </a:r>
            <a:endParaRPr lang="en-US" altLang="ja-JP" sz="900" dirty="0"/>
          </a:p>
          <a:p>
            <a:pPr eaLnBrk="1" hangingPunct="1">
              <a:spcBef>
                <a:spcPct val="0"/>
              </a:spcBef>
            </a:pPr>
            <a:endParaRPr lang="en-US" altLang="ja-JP" sz="900" dirty="0"/>
          </a:p>
          <a:p>
            <a:pPr eaLnBrk="1" hangingPunct="1">
              <a:spcBef>
                <a:spcPct val="0"/>
              </a:spcBef>
            </a:pPr>
            <a:endParaRPr lang="en-US" altLang="ja-JP" sz="900" dirty="0"/>
          </a:p>
          <a:p>
            <a:pPr eaLnBrk="1" hangingPunct="1">
              <a:spcBef>
                <a:spcPct val="0"/>
              </a:spcBef>
            </a:pPr>
            <a:r>
              <a:rPr lang="ja-JP" altLang="en-US" sz="900" dirty="0"/>
              <a:t>（</a:t>
            </a:r>
            <a:r>
              <a:rPr lang="en-US" altLang="ja-JP" sz="900" dirty="0"/>
              <a:t>※</a:t>
            </a:r>
            <a:r>
              <a:rPr lang="ja-JP" altLang="en-US" sz="900" dirty="0"/>
              <a:t>講師の方へ</a:t>
            </a:r>
            <a:r>
              <a:rPr lang="en-US" altLang="ja-JP" sz="900" dirty="0"/>
              <a:t>※</a:t>
            </a:r>
            <a:r>
              <a:rPr lang="ja-JP" altLang="en-US" sz="900" dirty="0"/>
              <a:t>）</a:t>
            </a:r>
            <a:endParaRPr lang="en-US" altLang="ja-JP" sz="900" dirty="0"/>
          </a:p>
          <a:p>
            <a:pPr eaLnBrk="1" hangingPunct="1">
              <a:spcBef>
                <a:spcPct val="0"/>
              </a:spcBef>
            </a:pPr>
            <a:r>
              <a:rPr lang="ja-JP" altLang="en-US" sz="900" dirty="0"/>
              <a:t>令和６年度版テキストには、よくある質問をまとめた「酒類販売管理者に関する</a:t>
            </a:r>
            <a:r>
              <a:rPr lang="en-US" altLang="ja-JP" sz="900" dirty="0"/>
              <a:t>Q&amp;A</a:t>
            </a:r>
            <a:r>
              <a:rPr lang="ja-JP" altLang="en-US" sz="900" dirty="0"/>
              <a:t>」を掲載しています。</a:t>
            </a:r>
            <a:endParaRPr lang="en-US" altLang="ja-JP" sz="900" dirty="0"/>
          </a:p>
          <a:p>
            <a:pPr eaLnBrk="1" hangingPunct="1">
              <a:spcBef>
                <a:spcPct val="0"/>
              </a:spcBef>
            </a:pPr>
            <a:endParaRPr lang="en-US" altLang="ja-JP" sz="1000"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a:t>
            </a:fld>
            <a:endParaRPr kumimoji="1" lang="ja-JP" altLang="en-US"/>
          </a:p>
        </p:txBody>
      </p:sp>
    </p:spTree>
    <p:extLst>
      <p:ext uri="{BB962C8B-B14F-4D97-AF65-F5344CB8AC3E}">
        <p14:creationId xmlns:p14="http://schemas.microsoft.com/office/powerpoint/2010/main" val="1102309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〇法定啓発表示がきちんとされている例</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70</a:t>
            </a:fld>
            <a:endParaRPr kumimoji="1" lang="ja-JP" altLang="en-US"/>
          </a:p>
        </p:txBody>
      </p:sp>
    </p:spTree>
    <p:extLst>
      <p:ext uri="{BB962C8B-B14F-4D97-AF65-F5344CB8AC3E}">
        <p14:creationId xmlns:p14="http://schemas.microsoft.com/office/powerpoint/2010/main" val="3287425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法定啓発表示がされていない例</a:t>
            </a:r>
            <a:endParaRPr kumimoji="1" lang="en-US" altLang="ja-JP" dirty="0"/>
          </a:p>
          <a:p>
            <a:r>
              <a:rPr kumimoji="1" lang="ja-JP" altLang="en-US" dirty="0"/>
              <a:t>本来の酒類売り場にはきちんと表示がされているが、お惣菜売場の上に並んでいるのは酒類であるのにも関わらず表示がない。</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71</a:t>
            </a:fld>
            <a:endParaRPr kumimoji="1" lang="ja-JP" altLang="en-US"/>
          </a:p>
        </p:txBody>
      </p:sp>
    </p:spTree>
    <p:extLst>
      <p:ext uri="{BB962C8B-B14F-4D97-AF65-F5344CB8AC3E}">
        <p14:creationId xmlns:p14="http://schemas.microsoft.com/office/powerpoint/2010/main" val="2905596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endParaRPr kumimoji="1" lang="en-US" altLang="ja-JP" dirty="0"/>
          </a:p>
          <a:p>
            <a:r>
              <a:rPr kumimoji="1" lang="ja-JP" altLang="en-US" dirty="0"/>
              <a:t>★　１．酒類である　　が正解</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72</a:t>
            </a:fld>
            <a:endParaRPr kumimoji="1" lang="ja-JP" altLang="en-US"/>
          </a:p>
        </p:txBody>
      </p:sp>
    </p:spTree>
    <p:extLst>
      <p:ext uri="{BB962C8B-B14F-4D97-AF65-F5344CB8AC3E}">
        <p14:creationId xmlns:p14="http://schemas.microsoft.com/office/powerpoint/2010/main" val="30202947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73</a:t>
            </a:fld>
            <a:endParaRPr kumimoji="1" lang="ja-JP" altLang="en-US"/>
          </a:p>
        </p:txBody>
      </p:sp>
    </p:spTree>
    <p:extLst>
      <p:ext uri="{BB962C8B-B14F-4D97-AF65-F5344CB8AC3E}">
        <p14:creationId xmlns:p14="http://schemas.microsoft.com/office/powerpoint/2010/main" val="2223147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酒類であるみりんや料理酒は、酒類の売り場に陳列してももちろん問題はありません。</a:t>
            </a:r>
            <a:endParaRPr kumimoji="1" lang="en-US" altLang="ja-JP" dirty="0"/>
          </a:p>
          <a:p>
            <a:r>
              <a:rPr kumimoji="1" lang="ja-JP" altLang="en-US" dirty="0"/>
              <a:t>みりんや料理酒を、調味料売り場に置く場合には、</a:t>
            </a:r>
            <a:r>
              <a:rPr kumimoji="1" lang="en-US" altLang="ja-JP" dirty="0"/>
              <a:t>POP</a:t>
            </a:r>
            <a:r>
              <a:rPr kumimoji="1" lang="ja-JP" altLang="en-US" dirty="0"/>
              <a:t>などと一緒に「これはお酒です。」といった酒類であることがわかる旨の表示が必要です。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74</a:t>
            </a:fld>
            <a:endParaRPr kumimoji="1" lang="ja-JP" altLang="en-US"/>
          </a:p>
        </p:txBody>
      </p:sp>
    </p:spTree>
    <p:extLst>
      <p:ext uri="{BB962C8B-B14F-4D97-AF65-F5344CB8AC3E}">
        <p14:creationId xmlns:p14="http://schemas.microsoft.com/office/powerpoint/2010/main" val="31863583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表示ができていない例</a:t>
            </a:r>
            <a:endParaRPr kumimoji="1" lang="en-US" altLang="ja-JP" dirty="0"/>
          </a:p>
          <a:p>
            <a:r>
              <a:rPr kumimoji="1" lang="ja-JP" altLang="en-US" dirty="0"/>
              <a:t>こちらの販売場は、みりんや料理酒を調味料売り場に陳列していますが、★　</a:t>
            </a:r>
            <a:endParaRPr kumimoji="1" lang="en-US" altLang="ja-JP" dirty="0"/>
          </a:p>
          <a:p>
            <a:r>
              <a:rPr kumimoji="1" lang="ja-JP" altLang="en-US" dirty="0"/>
              <a:t>酒類である旨の表示がどこにもありません。</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75</a:t>
            </a:fld>
            <a:endParaRPr kumimoji="1" lang="ja-JP" altLang="en-US"/>
          </a:p>
        </p:txBody>
      </p:sp>
    </p:spTree>
    <p:extLst>
      <p:ext uri="{BB962C8B-B14F-4D97-AF65-F5344CB8AC3E}">
        <p14:creationId xmlns:p14="http://schemas.microsoft.com/office/powerpoint/2010/main" val="16737153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小さな表示で差し支えありませんので、★「これはお酒です」といった表示が必要です。</a:t>
            </a:r>
            <a:endParaRPr kumimoji="1" lang="en-US" altLang="ja-JP" dirty="0"/>
          </a:p>
          <a:p>
            <a:endParaRPr kumimoji="1" lang="en-US" altLang="ja-JP" dirty="0"/>
          </a:p>
          <a:p>
            <a:r>
              <a:rPr kumimoji="1" lang="ja-JP" altLang="en-US" dirty="0"/>
              <a:t>これはみりんです、これは料理酒です　でも可。</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76</a:t>
            </a:fld>
            <a:endParaRPr kumimoji="1" lang="ja-JP" altLang="en-US"/>
          </a:p>
        </p:txBody>
      </p:sp>
    </p:spTree>
    <p:extLst>
      <p:ext uri="{BB962C8B-B14F-4D97-AF65-F5344CB8AC3E}">
        <p14:creationId xmlns:p14="http://schemas.microsoft.com/office/powerpoint/2010/main" val="21049938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写真の１，２の違いをご存知でしょうか。</a:t>
            </a:r>
            <a:endParaRPr lang="en-US" altLang="ja-JP" dirty="0"/>
          </a:p>
          <a:p>
            <a:pPr eaLnBrk="1" hangingPunct="1">
              <a:spcBef>
                <a:spcPct val="0"/>
              </a:spcBef>
            </a:pPr>
            <a:endParaRPr lang="en-US" altLang="ja-JP" dirty="0"/>
          </a:p>
          <a:p>
            <a:pPr eaLnBrk="1" hangingPunct="1">
              <a:spcBef>
                <a:spcPct val="0"/>
              </a:spcBef>
            </a:pPr>
            <a:r>
              <a:rPr lang="ja-JP" altLang="en-US" dirty="0"/>
              <a:t>１は、酒税法上の酒類ではない料理酒</a:t>
            </a:r>
            <a:endParaRPr lang="en-US" altLang="ja-JP" dirty="0"/>
          </a:p>
          <a:p>
            <a:pPr eaLnBrk="1" hangingPunct="1">
              <a:spcBef>
                <a:spcPct val="0"/>
              </a:spcBef>
            </a:pPr>
            <a:r>
              <a:rPr lang="ja-JP" altLang="en-US" dirty="0"/>
              <a:t>２は、酒税法上の酒類となる料理酒</a:t>
            </a:r>
            <a:endParaRPr lang="en-US" altLang="ja-JP" dirty="0"/>
          </a:p>
          <a:p>
            <a:pPr eaLnBrk="1" hangingPunct="1">
              <a:spcBef>
                <a:spcPct val="0"/>
              </a:spcBef>
            </a:pPr>
            <a:r>
              <a:rPr lang="ja-JP" altLang="en-US" dirty="0"/>
              <a:t>です。</a:t>
            </a:r>
            <a:endParaRPr lang="en-US" altLang="ja-JP" dirty="0"/>
          </a:p>
          <a:p>
            <a:pPr eaLnBrk="1" hangingPunct="1">
              <a:spcBef>
                <a:spcPct val="0"/>
              </a:spcBef>
            </a:pPr>
            <a:r>
              <a:rPr lang="ja-JP" altLang="en-US" dirty="0"/>
              <a:t>説明はこの後しますが、１は、酒税法の酒類ではないので、酒類の売り場における表示は不要な商品です。</a:t>
            </a:r>
            <a:endParaRPr lang="en-US" altLang="ja-JP" dirty="0"/>
          </a:p>
          <a:p>
            <a:endParaRPr kumimoji="1" lang="en-US" altLang="ja-JP" dirty="0"/>
          </a:p>
          <a:p>
            <a:endParaRPr kumimoji="1" lang="en-US" altLang="ja-JP" dirty="0"/>
          </a:p>
          <a:p>
            <a:r>
              <a:rPr kumimoji="1" lang="en-US" altLang="ja-JP" dirty="0"/>
              <a:t>【</a:t>
            </a:r>
            <a:r>
              <a:rPr kumimoji="1" lang="ja-JP" altLang="en-US" dirty="0"/>
              <a:t>講師の方へ</a:t>
            </a:r>
            <a:r>
              <a:rPr kumimoji="1" lang="en-US" altLang="ja-JP" dirty="0"/>
              <a:t>】</a:t>
            </a:r>
          </a:p>
          <a:p>
            <a:r>
              <a:rPr kumimoji="1" lang="ja-JP" altLang="en-US" dirty="0"/>
              <a:t>「この２つの違いをご存じの方」と講義ができるように、１の料理酒ラベルにある「本品は酒税法上の酒類に含まれません。」の文字が見えない写真をつかっています。なお、このミツカンの料理酒の場合、アルコール度数は</a:t>
            </a:r>
            <a:r>
              <a:rPr kumimoji="1" lang="en-US" altLang="ja-JP" dirty="0"/>
              <a:t>10</a:t>
            </a:r>
            <a:r>
              <a:rPr kumimoji="1" lang="ja-JP" altLang="en-US" dirty="0"/>
              <a:t>～</a:t>
            </a:r>
            <a:r>
              <a:rPr kumimoji="1" lang="en-US" altLang="ja-JP" dirty="0"/>
              <a:t>11</a:t>
            </a:r>
            <a:r>
              <a:rPr kumimoji="1" lang="ja-JP" altLang="en-US" dirty="0"/>
              <a:t>％です。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77</a:t>
            </a:fld>
            <a:endParaRPr kumimoji="1" lang="ja-JP" altLang="en-US"/>
          </a:p>
        </p:txBody>
      </p:sp>
    </p:spTree>
    <p:extLst>
      <p:ext uri="{BB962C8B-B14F-4D97-AF65-F5344CB8AC3E}">
        <p14:creationId xmlns:p14="http://schemas.microsoft.com/office/powerpoint/2010/main" val="126229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a:t>
            </a:r>
            <a:r>
              <a:rPr lang="en-US" altLang="ja-JP" dirty="0"/>
              <a:t>※</a:t>
            </a:r>
            <a:r>
              <a:rPr lang="ja-JP" altLang="en-US" dirty="0"/>
              <a:t>省略可</a:t>
            </a:r>
            <a:r>
              <a:rPr lang="en-US" altLang="ja-JP" dirty="0"/>
              <a:t>※</a:t>
            </a:r>
            <a:r>
              <a:rPr lang="ja-JP" altLang="en-US" dirty="0"/>
              <a:t>）</a:t>
            </a:r>
            <a:endParaRPr lang="en-US" altLang="ja-JP" dirty="0"/>
          </a:p>
          <a:p>
            <a:pPr eaLnBrk="1" hangingPunct="1">
              <a:spcBef>
                <a:spcPct val="0"/>
              </a:spcBef>
            </a:pPr>
            <a:endParaRPr lang="en-US" altLang="ja-JP" dirty="0"/>
          </a:p>
          <a:p>
            <a:pPr eaLnBrk="1" hangingPunct="1">
              <a:spcBef>
                <a:spcPct val="0"/>
              </a:spcBef>
            </a:pPr>
            <a:r>
              <a:rPr lang="ja-JP" altLang="en-US" dirty="0"/>
              <a:t>不可飲処置（ふかいんしょち）とは塩分等を添加し、飲用できなくすることです。</a:t>
            </a:r>
            <a:endParaRPr lang="en-US" altLang="ja-JP" dirty="0"/>
          </a:p>
          <a:p>
            <a:pPr eaLnBrk="1" hangingPunct="1">
              <a:spcBef>
                <a:spcPct val="0"/>
              </a:spcBef>
            </a:pPr>
            <a:r>
              <a:rPr lang="ja-JP" altLang="en-US" dirty="0"/>
              <a:t>１の料理酒については、塩を加えこのままでは飲めない状態としているため、アルコール度数はありますが、酒税法上の酒類ではない商品となっているのです。</a:t>
            </a:r>
            <a:endParaRPr lang="en-US" altLang="ja-JP" dirty="0"/>
          </a:p>
          <a:p>
            <a:pPr eaLnBrk="1" hangingPunct="1">
              <a:spcBef>
                <a:spcPct val="0"/>
              </a:spcBef>
            </a:pPr>
            <a:r>
              <a:rPr lang="ja-JP" altLang="en-US" dirty="0"/>
              <a:t>一方の２は、食塩無添加で、このままでも飲用可能なため、酒税法上の酒類に該当し、表示が必要な商品です。（年齢確認も必要）</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78</a:t>
            </a:fld>
            <a:endParaRPr kumimoji="1" lang="ja-JP" altLang="en-US"/>
          </a:p>
        </p:txBody>
      </p:sp>
    </p:spTree>
    <p:extLst>
      <p:ext uri="{BB962C8B-B14F-4D97-AF65-F5344CB8AC3E}">
        <p14:creationId xmlns:p14="http://schemas.microsoft.com/office/powerpoint/2010/main" val="16512598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35 </a:t>
            </a:r>
            <a:r>
              <a:rPr lang="ja-JP" altLang="en-US" dirty="0"/>
              <a:t>ページにお戻りください。</a:t>
            </a:r>
            <a:endParaRPr lang="en-US" altLang="ja-JP" dirty="0"/>
          </a:p>
          <a:p>
            <a:r>
              <a:rPr lang="ja-JP" altLang="en-US" dirty="0"/>
              <a:t> 次にハの「酒類の自動販売機に対する表示」ですが、自動販売機を設置している場合に は、</a:t>
            </a:r>
            <a:r>
              <a:rPr lang="en-US" altLang="ja-JP" dirty="0"/>
              <a:t>(</a:t>
            </a:r>
            <a:r>
              <a:rPr lang="ja-JP" altLang="en-US" dirty="0"/>
              <a:t>ｲ</a:t>
            </a:r>
            <a:r>
              <a:rPr lang="en-US" altLang="ja-JP" dirty="0"/>
              <a:t>)</a:t>
            </a:r>
            <a:r>
              <a:rPr lang="ja-JP" altLang="en-US" dirty="0"/>
              <a:t>から</a:t>
            </a:r>
            <a:r>
              <a:rPr lang="en-US" altLang="ja-JP" dirty="0"/>
              <a:t>(</a:t>
            </a:r>
            <a:r>
              <a:rPr lang="ja-JP" altLang="en-US" dirty="0"/>
              <a:t>ﾊ</a:t>
            </a:r>
            <a:r>
              <a:rPr lang="en-US" altLang="ja-JP" dirty="0"/>
              <a:t>)</a:t>
            </a:r>
            <a:r>
              <a:rPr lang="ja-JP" altLang="en-US" dirty="0"/>
              <a:t>までの事項を表示してください。 </a:t>
            </a:r>
            <a:endParaRPr lang="en-US" altLang="ja-JP" dirty="0"/>
          </a:p>
          <a:p>
            <a:r>
              <a:rPr lang="ja-JP" altLang="en-US" dirty="0"/>
              <a:t>また、第４節「二十歳未満ノ者ノ飲酒ノ禁止ニ関スル法律等」で詳しく説明しますが、 酒類の自動販売機については、購入者の年齢確認機能がない従来型の自動販売機については</a:t>
            </a:r>
            <a:r>
              <a:rPr lang="en-US" altLang="ja-JP" dirty="0"/>
              <a:t>20 </a:t>
            </a:r>
            <a:r>
              <a:rPr lang="ja-JP" altLang="en-US" dirty="0"/>
              <a:t>歳未満の者の飲酒防止の観点から撤廃もしくは年齢確認機能がある改良型自動販売機への切り替えが進められております。 </a:t>
            </a:r>
            <a:endParaRPr lang="en-US" altLang="ja-JP" dirty="0"/>
          </a:p>
          <a:p>
            <a:endParaRPr lang="en-US" altLang="ja-JP" dirty="0"/>
          </a:p>
          <a:p>
            <a:r>
              <a:rPr lang="ja-JP" altLang="en-US" dirty="0"/>
              <a:t>従来型の自動販売機を設置されている販売場におかれましては、</a:t>
            </a:r>
            <a:r>
              <a:rPr lang="en-US" altLang="ja-JP" dirty="0"/>
              <a:t>20 </a:t>
            </a:r>
            <a:r>
              <a:rPr lang="ja-JP" altLang="en-US" dirty="0"/>
              <a:t>歳未満の者の飲酒防止の観点から、撤廃又は改良型機への切り替えについて、是非検討していただきますようお願いします。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79</a:t>
            </a:fld>
            <a:endParaRPr kumimoji="1" lang="ja-JP" altLang="en-US"/>
          </a:p>
        </p:txBody>
      </p:sp>
    </p:spTree>
    <p:extLst>
      <p:ext uri="{BB962C8B-B14F-4D97-AF65-F5344CB8AC3E}">
        <p14:creationId xmlns:p14="http://schemas.microsoft.com/office/powerpoint/2010/main" val="306228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テキストの１ページをお開きください。</a:t>
            </a:r>
            <a:endParaRPr lang="en-US" altLang="ja-JP" dirty="0"/>
          </a:p>
          <a:p>
            <a:r>
              <a:rPr lang="ja-JP" altLang="en-US" dirty="0"/>
              <a:t> </a:t>
            </a:r>
            <a:endParaRPr lang="en-US" altLang="ja-JP" dirty="0"/>
          </a:p>
          <a:p>
            <a:r>
              <a:rPr lang="ja-JP" altLang="en-US" dirty="0"/>
              <a:t>この章には、「酒類販売管理者」についての概要、役割などを記載しています。 </a:t>
            </a:r>
            <a:endParaRPr lang="en-US" altLang="ja-JP" dirty="0"/>
          </a:p>
          <a:p>
            <a:r>
              <a:rPr lang="ja-JP" altLang="en-US" dirty="0"/>
              <a:t>まず、「酒類の特性」についてご理解いただき、それを踏まえた社会的要請に触れてから、酒類販売管理者制度について説明します。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a:t>
            </a:fld>
            <a:endParaRPr kumimoji="1" lang="ja-JP" altLang="en-US"/>
          </a:p>
        </p:txBody>
      </p:sp>
    </p:spTree>
    <p:extLst>
      <p:ext uri="{BB962C8B-B14F-4D97-AF65-F5344CB8AC3E}">
        <p14:creationId xmlns:p14="http://schemas.microsoft.com/office/powerpoint/2010/main" val="29121507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a:t>
            </a:r>
            <a:endParaRPr lang="en-US" altLang="ja-JP" dirty="0"/>
          </a:p>
          <a:p>
            <a:r>
              <a:rPr lang="ja-JP" altLang="en-US" dirty="0"/>
              <a:t>ニの「酒類の通信販売における表示」について説明します。 </a:t>
            </a:r>
            <a:endParaRPr lang="en-US" altLang="ja-JP" dirty="0"/>
          </a:p>
          <a:p>
            <a:endParaRPr lang="en-US" altLang="ja-JP" dirty="0"/>
          </a:p>
          <a:p>
            <a:r>
              <a:rPr lang="ja-JP" altLang="en-US" dirty="0"/>
              <a:t>通信販売を行う場合には、</a:t>
            </a:r>
            <a:r>
              <a:rPr lang="en-US" altLang="ja-JP" dirty="0"/>
              <a:t>(</a:t>
            </a:r>
            <a:r>
              <a:rPr lang="ja-JP" altLang="en-US" dirty="0"/>
              <a:t>ｲ</a:t>
            </a:r>
            <a:r>
              <a:rPr lang="en-US" altLang="ja-JP" dirty="0"/>
              <a:t>)</a:t>
            </a:r>
            <a:r>
              <a:rPr lang="ja-JP" altLang="en-US" dirty="0"/>
              <a:t>から</a:t>
            </a:r>
            <a:r>
              <a:rPr lang="en-US" altLang="ja-JP" dirty="0"/>
              <a:t>(</a:t>
            </a:r>
            <a:r>
              <a:rPr lang="ja-JP" altLang="en-US" dirty="0"/>
              <a:t>ﾊ</a:t>
            </a:r>
            <a:r>
              <a:rPr lang="en-US" altLang="ja-JP" dirty="0"/>
              <a:t>)</a:t>
            </a:r>
            <a:r>
              <a:rPr lang="ja-JP" altLang="en-US" dirty="0"/>
              <a:t>の通信販売における表示が必要となります。 </a:t>
            </a:r>
            <a:endParaRPr lang="en-US" altLang="ja-JP" dirty="0"/>
          </a:p>
          <a:p>
            <a:r>
              <a:rPr lang="ja-JP" altLang="en-US" dirty="0"/>
              <a:t>通信販売といえば、インターネットやカタログによる販売が思い浮かびますが、「電話、ＦＡＸしていただければお届けします」などの 表示をして、電話などにより顧客から受注して酒類を配達するような場合も通信販売に含まれ、表示義務が課されますので、一般の酒販店の方々も注意が必要です。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80</a:t>
            </a:fld>
            <a:endParaRPr kumimoji="1" lang="ja-JP" altLang="en-US"/>
          </a:p>
        </p:txBody>
      </p:sp>
    </p:spTree>
    <p:extLst>
      <p:ext uri="{BB962C8B-B14F-4D97-AF65-F5344CB8AC3E}">
        <p14:creationId xmlns:p14="http://schemas.microsoft.com/office/powerpoint/2010/main" val="2478732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酒類の通信販売においても販売場における表示のように</a:t>
            </a:r>
            <a:endParaRPr lang="en-US" altLang="ja-JP" dirty="0"/>
          </a:p>
          <a:p>
            <a:pPr eaLnBrk="1" hangingPunct="1">
              <a:spcBef>
                <a:spcPct val="0"/>
              </a:spcBef>
            </a:pPr>
            <a:r>
              <a:rPr lang="ja-JP" altLang="en-US" dirty="0"/>
              <a:t>表示義務を負いますので、通信販売をされている方はご確認ください。</a:t>
            </a:r>
            <a:endParaRPr lang="en-US" altLang="ja-JP" dirty="0"/>
          </a:p>
          <a:p>
            <a:pPr eaLnBrk="1" hangingPunct="1">
              <a:spcBef>
                <a:spcPct val="0"/>
              </a:spcBef>
            </a:pPr>
            <a:endParaRPr lang="en-US" altLang="ja-JP" dirty="0"/>
          </a:p>
          <a:p>
            <a:pPr eaLnBrk="1" hangingPunct="1">
              <a:spcBef>
                <a:spcPct val="0"/>
              </a:spcBef>
            </a:pPr>
            <a:r>
              <a:rPr lang="ja-JP" altLang="en-US" dirty="0"/>
              <a:t>インターネット上で酒類を販売する場合の表示例です。まず、</a:t>
            </a:r>
            <a:endParaRPr lang="en-US" altLang="ja-JP" dirty="0"/>
          </a:p>
          <a:p>
            <a:pPr eaLnBrk="1" hangingPunct="1">
              <a:spcBef>
                <a:spcPct val="0"/>
              </a:spcBef>
            </a:pPr>
            <a:r>
              <a:rPr lang="ja-JP" altLang="en-US" dirty="0"/>
              <a:t>（イ）「</a:t>
            </a:r>
            <a:r>
              <a:rPr lang="en-US" altLang="ja-JP" dirty="0"/>
              <a:t>20</a:t>
            </a:r>
            <a:r>
              <a:rPr lang="ja-JP" altLang="en-US" dirty="0"/>
              <a:t>歳未満の者の飲酒は法律で禁止されている」または「</a:t>
            </a:r>
            <a:r>
              <a:rPr lang="en-US" altLang="ja-JP" dirty="0"/>
              <a:t>20</a:t>
            </a:r>
            <a:r>
              <a:rPr lang="ja-JP" altLang="en-US" dirty="0"/>
              <a:t>歳未満の者に対しては酒類を販売しない」旨の表示　及び（イ</a:t>
            </a:r>
            <a:r>
              <a:rPr lang="en-US" altLang="ja-JP" dirty="0"/>
              <a:t>´</a:t>
            </a:r>
            <a:r>
              <a:rPr lang="ja-JP" altLang="en-US" dirty="0"/>
              <a:t>）先ほどご説明した標識の掲示を行ってください。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81</a:t>
            </a:fld>
            <a:endParaRPr kumimoji="1" lang="ja-JP" altLang="en-US"/>
          </a:p>
        </p:txBody>
      </p:sp>
    </p:spTree>
    <p:extLst>
      <p:ext uri="{BB962C8B-B14F-4D97-AF65-F5344CB8AC3E}">
        <p14:creationId xmlns:p14="http://schemas.microsoft.com/office/powerpoint/2010/main" val="3019284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次に、酒類の購入申込者が記載する申込書や申込画面には</a:t>
            </a:r>
            <a:endParaRPr lang="en-US" altLang="ja-JP" dirty="0"/>
          </a:p>
          <a:p>
            <a:pPr eaLnBrk="1" hangingPunct="1">
              <a:spcBef>
                <a:spcPct val="0"/>
              </a:spcBef>
            </a:pPr>
            <a:r>
              <a:rPr lang="ja-JP" altLang="en-US" dirty="0"/>
              <a:t>申込者の年齢確認欄を設け、</a:t>
            </a:r>
            <a:endParaRPr lang="en-US" altLang="ja-JP" dirty="0"/>
          </a:p>
          <a:p>
            <a:pPr eaLnBrk="1" hangingPunct="1">
              <a:spcBef>
                <a:spcPct val="0"/>
              </a:spcBef>
            </a:pPr>
            <a:r>
              <a:rPr lang="ja-JP" altLang="en-US" dirty="0"/>
              <a:t>さらに「</a:t>
            </a:r>
            <a:r>
              <a:rPr lang="en-US" altLang="ja-JP" dirty="0"/>
              <a:t>20</a:t>
            </a:r>
            <a:r>
              <a:rPr lang="ja-JP" altLang="en-US" dirty="0"/>
              <a:t>歳未満の者の飲酒は法律で禁止されている」または</a:t>
            </a:r>
            <a:endParaRPr lang="en-US" altLang="ja-JP" dirty="0"/>
          </a:p>
          <a:p>
            <a:pPr eaLnBrk="1" hangingPunct="1">
              <a:spcBef>
                <a:spcPct val="0"/>
              </a:spcBef>
            </a:pPr>
            <a:r>
              <a:rPr lang="ja-JP" altLang="en-US" dirty="0"/>
              <a:t>「</a:t>
            </a:r>
            <a:r>
              <a:rPr lang="en-US" altLang="ja-JP" dirty="0"/>
              <a:t>20</a:t>
            </a:r>
            <a:r>
              <a:rPr lang="ja-JP" altLang="en-US" dirty="0"/>
              <a:t>歳未満の者に対しては酒類を販売しない」旨の表示を行ってください。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82</a:t>
            </a:fld>
            <a:endParaRPr kumimoji="1" lang="ja-JP" altLang="en-US"/>
          </a:p>
        </p:txBody>
      </p:sp>
    </p:spTree>
    <p:extLst>
      <p:ext uri="{BB962C8B-B14F-4D97-AF65-F5344CB8AC3E}">
        <p14:creationId xmlns:p14="http://schemas.microsoft.com/office/powerpoint/2010/main" val="3171884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酒類の購入者に交付する納品書などの書類にも</a:t>
            </a:r>
            <a:endParaRPr lang="en-US" altLang="ja-JP" dirty="0"/>
          </a:p>
          <a:p>
            <a:pPr eaLnBrk="1" hangingPunct="1">
              <a:spcBef>
                <a:spcPct val="0"/>
              </a:spcBef>
            </a:pPr>
            <a:r>
              <a:rPr lang="ja-JP" altLang="en-US" dirty="0"/>
              <a:t>「</a:t>
            </a:r>
            <a:r>
              <a:rPr lang="en-US" altLang="ja-JP" dirty="0"/>
              <a:t>20</a:t>
            </a:r>
            <a:r>
              <a:rPr lang="ja-JP" altLang="en-US" dirty="0"/>
              <a:t>歳未満の者の飲酒は法律で禁止されている」旨の表示を行います。</a:t>
            </a:r>
            <a:endParaRPr lang="en-US" altLang="ja-JP" dirty="0"/>
          </a:p>
          <a:p>
            <a:pPr eaLnBrk="1" hangingPunct="1">
              <a:spcBef>
                <a:spcPct val="0"/>
              </a:spcBef>
            </a:pPr>
            <a:endParaRPr lang="en-US" altLang="ja-JP" dirty="0"/>
          </a:p>
          <a:p>
            <a:pPr eaLnBrk="1" hangingPunct="1">
              <a:spcBef>
                <a:spcPct val="0"/>
              </a:spcBef>
            </a:pPr>
            <a:r>
              <a:rPr lang="ja-JP" altLang="en-US" dirty="0"/>
              <a:t>メール等による通知の場合であっても、必ず表示を行ってください。</a:t>
            </a:r>
            <a:endParaRPr lang="en-US" altLang="ja-JP" dirty="0"/>
          </a:p>
          <a:p>
            <a:pPr eaLnBrk="1" hangingPunct="1">
              <a:spcBef>
                <a:spcPct val="0"/>
              </a:spcBef>
            </a:pPr>
            <a:endParaRPr lang="en-US" altLang="ja-JP" dirty="0"/>
          </a:p>
          <a:p>
            <a:pPr eaLnBrk="1" hangingPunct="1">
              <a:spcBef>
                <a:spcPct val="0"/>
              </a:spcBef>
            </a:pPr>
            <a:r>
              <a:rPr lang="ja-JP" altLang="en-US" dirty="0"/>
              <a:t>通信販売について、いま説明したことは</a:t>
            </a:r>
            <a:r>
              <a:rPr lang="en-US" altLang="ja-JP" dirty="0"/>
              <a:t>43</a:t>
            </a:r>
            <a:r>
              <a:rPr lang="ja-JP" altLang="en-US" dirty="0"/>
              <a:t>ページにも記載があるので、ご確認ください。</a:t>
            </a:r>
          </a:p>
          <a:p>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83</a:t>
            </a:fld>
            <a:endParaRPr kumimoji="1" lang="ja-JP" altLang="en-US"/>
          </a:p>
        </p:txBody>
      </p:sp>
    </p:spTree>
    <p:extLst>
      <p:ext uri="{BB962C8B-B14F-4D97-AF65-F5344CB8AC3E}">
        <p14:creationId xmlns:p14="http://schemas.microsoft.com/office/powerpoint/2010/main" val="1316940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57 </a:t>
            </a:r>
            <a:r>
              <a:rPr lang="ja-JP" altLang="en-US" dirty="0"/>
              <a:t>ページをお開きください。 </a:t>
            </a:r>
            <a:endParaRPr lang="en-US" altLang="ja-JP" dirty="0"/>
          </a:p>
          <a:p>
            <a:r>
              <a:rPr lang="ja-JP" altLang="en-US" dirty="0"/>
              <a:t>平成 </a:t>
            </a:r>
            <a:r>
              <a:rPr lang="en-US" altLang="ja-JP" dirty="0"/>
              <a:t>20 </a:t>
            </a:r>
            <a:r>
              <a:rPr lang="ja-JP" altLang="en-US" dirty="0"/>
              <a:t>年に大きな社会問題になったいわゆる「事故米」の不正規流通問題を受けて、「米穀等の取引等に係る情報の記録及び産地情報の伝達に関する法律」、通称「米トレーサビリティ法」が制定されました。 </a:t>
            </a:r>
            <a:endParaRPr lang="en-US" altLang="ja-JP" dirty="0"/>
          </a:p>
          <a:p>
            <a:endParaRPr lang="en-US" altLang="ja-JP" dirty="0"/>
          </a:p>
          <a:p>
            <a:r>
              <a:rPr lang="ja-JP" altLang="en-US" dirty="0"/>
              <a:t>この法律では、 </a:t>
            </a:r>
            <a:endParaRPr lang="en-US" altLang="ja-JP" dirty="0"/>
          </a:p>
          <a:p>
            <a:r>
              <a:rPr lang="ja-JP" altLang="en-US" dirty="0"/>
              <a:t>① 指定米穀等を取引したときなどにその内容について記録を作成・保存すること </a:t>
            </a:r>
            <a:endParaRPr lang="en-US" altLang="ja-JP" dirty="0"/>
          </a:p>
          <a:p>
            <a:r>
              <a:rPr lang="ja-JP" altLang="en-US" dirty="0"/>
              <a:t>② 消費者が産地情報を入手できるように、指定米穀等を取引する際に、その指定米穀自体や原料に用いられている指定米穀等の産地を相手に伝達することの２点を義務付けています。 酒類については、清酒、単式蒸留焼酎、みりんが「指定米穀等」に該当しますので、これらを販売する酒類小売業者には、この２点が義務付けられます。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84</a:t>
            </a:fld>
            <a:endParaRPr kumimoji="1" lang="ja-JP" altLang="en-US"/>
          </a:p>
        </p:txBody>
      </p:sp>
    </p:spTree>
    <p:extLst>
      <p:ext uri="{BB962C8B-B14F-4D97-AF65-F5344CB8AC3E}">
        <p14:creationId xmlns:p14="http://schemas.microsoft.com/office/powerpoint/2010/main" val="4738843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まず、取引内容の記録の作成・保存については、記録する必要があるのは </a:t>
            </a:r>
            <a:r>
              <a:rPr lang="en-US" altLang="ja-JP" dirty="0"/>
              <a:t>58 </a:t>
            </a:r>
            <a:r>
              <a:rPr lang="ja-JP" altLang="en-US" dirty="0"/>
              <a:t>ページ下 段の①から⑦の各項目です。 </a:t>
            </a:r>
            <a:endParaRPr lang="en-US" altLang="ja-JP" dirty="0"/>
          </a:p>
          <a:p>
            <a:r>
              <a:rPr lang="ja-JP" altLang="en-US" dirty="0"/>
              <a:t>記録の保存期間は原則として３年間ですが、酒類のように賞味期限のないものは５年間保存する必要があります。 </a:t>
            </a:r>
            <a:endParaRPr lang="en-US" altLang="ja-JP" dirty="0"/>
          </a:p>
          <a:p>
            <a:r>
              <a:rPr lang="ja-JP" altLang="en-US" dirty="0"/>
              <a:t>なお、</a:t>
            </a:r>
            <a:r>
              <a:rPr lang="en-US" altLang="ja-JP" dirty="0"/>
              <a:t>19</a:t>
            </a:r>
            <a:r>
              <a:rPr lang="ja-JP" altLang="en-US" dirty="0"/>
              <a:t>ページで説明した酒税法に基づく記帳義務を適切に行っている場合は、既に①から⑦の項目はカバーされているので、原則として新たに対応する必要はありません。</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85</a:t>
            </a:fld>
            <a:endParaRPr kumimoji="1" lang="ja-JP" altLang="en-US"/>
          </a:p>
        </p:txBody>
      </p:sp>
    </p:spTree>
    <p:extLst>
      <p:ext uri="{BB962C8B-B14F-4D97-AF65-F5344CB8AC3E}">
        <p14:creationId xmlns:p14="http://schemas.microsoft.com/office/powerpoint/2010/main" val="1364291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次に、産地情報の伝達については、メーカーが商品に産地情報を表示している場合は、 お店で説明するための体制を整える必要はありません。 ご注意いただきたいのは、商品に産地情報が記載されていない場合や、詰替えを行う場合は、皆様が産地情報を伝達する体制を整える必要があるということです。 この場合は、</a:t>
            </a:r>
            <a:r>
              <a:rPr lang="en-US" altLang="ja-JP" dirty="0"/>
              <a:t>59 </a:t>
            </a:r>
            <a:r>
              <a:rPr lang="ja-JP" altLang="en-US" dirty="0"/>
              <a:t>ページの①から⑤のいずれかの方法により、消費者に産地情報を提供できるようにしておく必要があります。 </a:t>
            </a:r>
            <a:endParaRPr lang="en-US" altLang="ja-JP" dirty="0"/>
          </a:p>
          <a:p>
            <a:endParaRPr kumimoji="1" lang="en-US" altLang="ja-JP" dirty="0"/>
          </a:p>
          <a:p>
            <a:r>
              <a:rPr lang="ja-JP" altLang="en-US" dirty="0"/>
              <a:t>米トレーサビリティ法についての説明は以上です。 </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86</a:t>
            </a:fld>
            <a:endParaRPr kumimoji="1" lang="ja-JP" altLang="en-US"/>
          </a:p>
        </p:txBody>
      </p:sp>
    </p:spTree>
    <p:extLst>
      <p:ext uri="{BB962C8B-B14F-4D97-AF65-F5344CB8AC3E}">
        <p14:creationId xmlns:p14="http://schemas.microsoft.com/office/powerpoint/2010/main" val="36635697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61 </a:t>
            </a:r>
            <a:r>
              <a:rPr lang="ja-JP" altLang="en-US" dirty="0"/>
              <a:t>ページをお開きください。 ここでは主に二十歳未満ノ者ノ飲酒ノ禁止ニ関スル法律について説明します。</a:t>
            </a:r>
            <a:endParaRPr lang="en-US" altLang="ja-JP" dirty="0"/>
          </a:p>
          <a:p>
            <a:endParaRPr kumimoji="1" lang="en-US" altLang="ja-JP" dirty="0"/>
          </a:p>
          <a:p>
            <a:r>
              <a:rPr lang="ja-JP" altLang="en-US" dirty="0">
                <a:latin typeface="MS-Gothic"/>
              </a:rPr>
              <a:t>まず、テキストの</a:t>
            </a:r>
            <a:r>
              <a:rPr lang="en-US" altLang="ja-JP" dirty="0">
                <a:latin typeface="MS-Gothic"/>
              </a:rPr>
              <a:t>63 </a:t>
            </a:r>
            <a:r>
              <a:rPr lang="ja-JP" altLang="en-US" dirty="0">
                <a:latin typeface="MS-Gothic"/>
              </a:rPr>
              <a:t>ページをお開きください。</a:t>
            </a:r>
          </a:p>
          <a:p>
            <a:r>
              <a:rPr lang="ja-JP" altLang="en-US" dirty="0">
                <a:latin typeface="MS-Gothic"/>
              </a:rPr>
              <a:t>点線四角枠内の≪参考≫に書いてあるように、令和４年４月１日から民法の成年年齢が</a:t>
            </a:r>
            <a:r>
              <a:rPr lang="en-US" altLang="ja-JP" dirty="0">
                <a:latin typeface="MS-Gothic"/>
              </a:rPr>
              <a:t>20 </a:t>
            </a:r>
            <a:r>
              <a:rPr lang="ja-JP" altLang="en-US" dirty="0">
                <a:latin typeface="MS-Gothic"/>
              </a:rPr>
              <a:t>歳から</a:t>
            </a:r>
            <a:r>
              <a:rPr lang="en-US" altLang="ja-JP" dirty="0">
                <a:latin typeface="MS-Gothic"/>
              </a:rPr>
              <a:t>18 </a:t>
            </a:r>
            <a:r>
              <a:rPr lang="ja-JP" altLang="en-US" dirty="0">
                <a:latin typeface="MS-Gothic"/>
              </a:rPr>
              <a:t>歳に引き下げられました。しかし、飲酒に関する年齢制限については</a:t>
            </a:r>
            <a:r>
              <a:rPr lang="en-US" altLang="ja-JP" dirty="0">
                <a:latin typeface="MS-Gothic"/>
              </a:rPr>
              <a:t>20 </a:t>
            </a:r>
            <a:r>
              <a:rPr lang="ja-JP" altLang="en-US" dirty="0">
                <a:latin typeface="MS-Gothic"/>
              </a:rPr>
              <a:t>歳のまま維持されますので、令和４年４月１日以降も今までどおり、</a:t>
            </a:r>
            <a:r>
              <a:rPr lang="en-US" altLang="ja-JP" dirty="0">
                <a:latin typeface="MS-Gothic"/>
              </a:rPr>
              <a:t>20 </a:t>
            </a:r>
            <a:r>
              <a:rPr lang="ja-JP" altLang="en-US" dirty="0">
                <a:latin typeface="MS-Gothic"/>
              </a:rPr>
              <a:t>歳未満の者にはお酒を売らないように注意しなければいけません。</a:t>
            </a:r>
          </a:p>
          <a:p>
            <a:endParaRPr lang="en-US" altLang="ja-JP" dirty="0">
              <a:latin typeface="MS-Gothic"/>
            </a:endParaRPr>
          </a:p>
          <a:p>
            <a:r>
              <a:rPr lang="en-US" altLang="ja-JP" dirty="0">
                <a:latin typeface="MS-Gothic"/>
              </a:rPr>
              <a:t>62</a:t>
            </a:r>
            <a:r>
              <a:rPr lang="ja-JP" altLang="en-US" dirty="0">
                <a:latin typeface="MS-Gothic"/>
              </a:rPr>
              <a:t>ページをご覧ください。</a:t>
            </a:r>
            <a:endParaRPr lang="en-US" altLang="ja-JP" dirty="0"/>
          </a:p>
          <a:p>
            <a:pPr eaLnBrk="1" hangingPunct="1">
              <a:lnSpc>
                <a:spcPct val="80000"/>
              </a:lnSpc>
              <a:spcBef>
                <a:spcPct val="0"/>
              </a:spcBef>
            </a:pPr>
            <a:r>
              <a:rPr lang="ja-JP" altLang="en-US" dirty="0"/>
              <a:t>この法律では</a:t>
            </a:r>
            <a:r>
              <a:rPr lang="en-US" altLang="ja-JP" dirty="0"/>
              <a:t>20</a:t>
            </a:r>
            <a:r>
              <a:rPr lang="ja-JP" altLang="en-US" dirty="0"/>
              <a:t>歳未満の者の飲酒が禁じられていること、親は子供が飲酒している場合は止めさせなければならないことが規定されています。</a:t>
            </a:r>
          </a:p>
          <a:p>
            <a:pPr eaLnBrk="1" hangingPunct="1">
              <a:lnSpc>
                <a:spcPct val="80000"/>
              </a:lnSpc>
              <a:spcBef>
                <a:spcPct val="0"/>
              </a:spcBef>
            </a:pPr>
            <a:endParaRPr lang="ja-JP" altLang="en-US" dirty="0"/>
          </a:p>
          <a:p>
            <a:pPr eaLnBrk="1" hangingPunct="1">
              <a:lnSpc>
                <a:spcPct val="80000"/>
              </a:lnSpc>
              <a:spcBef>
                <a:spcPct val="0"/>
              </a:spcBef>
            </a:pPr>
            <a:r>
              <a:rPr lang="ja-JP" altLang="en-US" dirty="0"/>
              <a:t>また、事業者は、</a:t>
            </a:r>
            <a:r>
              <a:rPr lang="en-US" altLang="ja-JP" dirty="0"/>
              <a:t>20</a:t>
            </a:r>
            <a:r>
              <a:rPr lang="ja-JP" altLang="en-US" dirty="0"/>
              <a:t>歳未満の者の飲酒防止に資するため、年齢の確認その他の必要な措置を講じなければなりません。</a:t>
            </a:r>
            <a:endParaRPr lang="en-US" altLang="ja-JP" dirty="0"/>
          </a:p>
          <a:p>
            <a:pPr eaLnBrk="1" hangingPunct="1">
              <a:lnSpc>
                <a:spcPct val="80000"/>
              </a:lnSpc>
              <a:spcBef>
                <a:spcPct val="0"/>
              </a:spcBef>
            </a:pPr>
            <a:r>
              <a:rPr lang="ja-JP" altLang="en-US" dirty="0"/>
              <a:t>この規定は年齢確認をする法的根拠です。</a:t>
            </a:r>
          </a:p>
          <a:p>
            <a:pPr eaLnBrk="1" hangingPunct="1">
              <a:lnSpc>
                <a:spcPct val="80000"/>
              </a:lnSpc>
              <a:spcBef>
                <a:spcPct val="0"/>
              </a:spcBef>
            </a:pPr>
            <a:endParaRPr lang="ja-JP" altLang="en-US" dirty="0"/>
          </a:p>
          <a:p>
            <a:pPr eaLnBrk="1" hangingPunct="1">
              <a:lnSpc>
                <a:spcPct val="80000"/>
              </a:lnSpc>
              <a:spcBef>
                <a:spcPct val="0"/>
              </a:spcBef>
            </a:pPr>
            <a:r>
              <a:rPr lang="ja-JP" altLang="en-US" dirty="0"/>
              <a:t>「</a:t>
            </a:r>
            <a:r>
              <a:rPr lang="en-US" altLang="ja-JP" dirty="0"/>
              <a:t>20</a:t>
            </a:r>
            <a:r>
              <a:rPr lang="ja-JP" altLang="en-US" dirty="0"/>
              <a:t>歳以上と確認できない者に対しては売らない」ということが自分のお店を守ることにつながります。</a:t>
            </a:r>
          </a:p>
          <a:p>
            <a:pPr eaLnBrk="1" hangingPunct="1">
              <a:lnSpc>
                <a:spcPct val="80000"/>
              </a:lnSpc>
              <a:spcBef>
                <a:spcPct val="0"/>
              </a:spcBef>
            </a:pPr>
            <a:r>
              <a:rPr lang="ja-JP" altLang="en-US" dirty="0"/>
              <a:t>「</a:t>
            </a:r>
            <a:r>
              <a:rPr lang="en-US" altLang="ja-JP" dirty="0"/>
              <a:t>20</a:t>
            </a:r>
            <a:r>
              <a:rPr lang="ja-JP" altLang="en-US" dirty="0"/>
              <a:t>歳未満の者が飲用することを知って販売した」場合には、実際に売った人、例えば従業員と事業主の両方が責任を問われることがあります。　</a:t>
            </a:r>
            <a:endParaRPr lang="en-US" altLang="ja-JP" dirty="0"/>
          </a:p>
          <a:p>
            <a:pPr eaLnBrk="1" hangingPunct="1">
              <a:lnSpc>
                <a:spcPct val="80000"/>
              </a:lnSpc>
              <a:spcBef>
                <a:spcPct val="0"/>
              </a:spcBef>
            </a:pPr>
            <a:endParaRPr lang="en-US" altLang="ja-JP" dirty="0"/>
          </a:p>
          <a:p>
            <a:pPr eaLnBrk="1" hangingPunct="1">
              <a:lnSpc>
                <a:spcPct val="80000"/>
              </a:lnSpc>
              <a:spcBef>
                <a:spcPct val="0"/>
              </a:spcBef>
            </a:pPr>
            <a:r>
              <a:rPr lang="ja-JP" altLang="en-US" dirty="0"/>
              <a:t>（</a:t>
            </a:r>
            <a:r>
              <a:rPr lang="en-US" altLang="ja-JP" dirty="0"/>
              <a:t>133</a:t>
            </a:r>
            <a:r>
              <a:rPr lang="ja-JP" altLang="en-US" dirty="0"/>
              <a:t>ページに「ニ十歳未満ノ者ノ飲酒ノ禁止ニ関スル法律」 全文あり）</a:t>
            </a:r>
          </a:p>
          <a:p>
            <a:pPr eaLnBrk="1" hangingPunct="1">
              <a:lnSpc>
                <a:spcPct val="80000"/>
              </a:lnSpc>
              <a:spcBef>
                <a:spcPct val="0"/>
              </a:spcBef>
            </a:pPr>
            <a:endParaRPr lang="ja-JP" altLang="en-US" dirty="0"/>
          </a:p>
          <a:p>
            <a:pPr eaLnBrk="1" hangingPunct="1">
              <a:lnSpc>
                <a:spcPct val="80000"/>
              </a:lnSpc>
              <a:spcBef>
                <a:spcPct val="0"/>
              </a:spcBef>
            </a:pPr>
            <a:r>
              <a:rPr lang="ja-JP" altLang="en-US" dirty="0"/>
              <a:t>見た目で判断がつかない場合には、年齢確認をすることは当然として、例えば、免許証などの年齢を確認できるものを提示してもらい、</a:t>
            </a:r>
            <a:r>
              <a:rPr lang="en-US" altLang="ja-JP" dirty="0"/>
              <a:t>20</a:t>
            </a:r>
            <a:r>
              <a:rPr lang="ja-JP" altLang="en-US" dirty="0"/>
              <a:t>歳以上であることを確認した上で販売するよう徹底してください。</a:t>
            </a:r>
          </a:p>
          <a:p>
            <a:pPr eaLnBrk="1" hangingPunct="1">
              <a:spcBef>
                <a:spcPct val="0"/>
              </a:spcBef>
            </a:pPr>
            <a:endParaRPr lang="ja-JP" altLang="en-US" dirty="0"/>
          </a:p>
          <a:p>
            <a:pPr eaLnBrk="1" hangingPunct="1">
              <a:spcBef>
                <a:spcPct val="0"/>
              </a:spcBef>
            </a:pPr>
            <a:endParaRPr lang="ja-JP" altLang="en-US" dirty="0"/>
          </a:p>
          <a:p>
            <a:r>
              <a:rPr lang="ja-JP" altLang="en-US"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87</a:t>
            </a:fld>
            <a:endParaRPr kumimoji="1" lang="ja-JP" altLang="en-US"/>
          </a:p>
        </p:txBody>
      </p:sp>
    </p:spTree>
    <p:extLst>
      <p:ext uri="{BB962C8B-B14F-4D97-AF65-F5344CB8AC3E}">
        <p14:creationId xmlns:p14="http://schemas.microsoft.com/office/powerpoint/2010/main" val="6472496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3533">
              <a:spcBef>
                <a:spcPct val="0"/>
              </a:spcBef>
            </a:pPr>
            <a:r>
              <a:rPr lang="en-US" altLang="ja-JP" dirty="0"/>
              <a:t>20</a:t>
            </a:r>
            <a:r>
              <a:rPr lang="ja-JP" altLang="en-US" dirty="0"/>
              <a:t>歳未満の者が飲用することを知って酒類を販売又は供与した場合には、</a:t>
            </a:r>
            <a:r>
              <a:rPr lang="en-US" altLang="ja-JP" dirty="0"/>
              <a:t>50</a:t>
            </a:r>
            <a:r>
              <a:rPr lang="ja-JP" altLang="en-US" dirty="0"/>
              <a:t>万円以下の罰金に処せられます。</a:t>
            </a:r>
            <a:endParaRPr lang="en-US" altLang="ja-JP" dirty="0"/>
          </a:p>
          <a:p>
            <a:pPr defTabSz="963533">
              <a:spcBef>
                <a:spcPct val="0"/>
              </a:spcBef>
            </a:pPr>
            <a:r>
              <a:rPr lang="ja-JP" altLang="en-US" dirty="0"/>
              <a:t>この罰金刑に処せられた場合、酒類販売業免許の取消事由になります。</a:t>
            </a:r>
            <a:endParaRPr lang="en-US" altLang="ja-JP" dirty="0"/>
          </a:p>
          <a:p>
            <a:endParaRPr lang="en-US" altLang="ja-JP" dirty="0"/>
          </a:p>
          <a:p>
            <a:r>
              <a:rPr lang="ja-JP" altLang="en-US" dirty="0"/>
              <a:t>また、いったん </a:t>
            </a:r>
            <a:r>
              <a:rPr lang="en-US" altLang="ja-JP" dirty="0"/>
              <a:t>20 </a:t>
            </a:r>
            <a:r>
              <a:rPr lang="ja-JP" altLang="en-US" dirty="0"/>
              <a:t>歳未満の者にお酒を販売してしまうと、</a:t>
            </a:r>
            <a:r>
              <a:rPr lang="en-US" altLang="ja-JP" dirty="0"/>
              <a:t>20 </a:t>
            </a:r>
            <a:r>
              <a:rPr lang="ja-JP" altLang="en-US" dirty="0"/>
              <a:t>歳未満の者の間で「あの店ならお酒を売ってくれる」といった風評がたち、後々取り返しのつかないことになりかねません。 </a:t>
            </a:r>
            <a:endParaRPr lang="en-US" altLang="ja-JP" dirty="0"/>
          </a:p>
          <a:p>
            <a:r>
              <a:rPr lang="ja-JP" altLang="en-US" dirty="0"/>
              <a:t>そうならないためにも、年齢確認は適切に、かつ、毅然とした態度で実施していただき、暴力行為などがあった場合には、直ちに警察に連絡するなどのご対応をお願いします。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88</a:t>
            </a:fld>
            <a:endParaRPr kumimoji="1" lang="ja-JP" altLang="en-US"/>
          </a:p>
        </p:txBody>
      </p:sp>
    </p:spTree>
    <p:extLst>
      <p:ext uri="{BB962C8B-B14F-4D97-AF65-F5344CB8AC3E}">
        <p14:creationId xmlns:p14="http://schemas.microsoft.com/office/powerpoint/2010/main" val="205712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r>
              <a:rPr kumimoji="1" lang="en-US" altLang="ja-JP" dirty="0"/>
              <a:t>※</a:t>
            </a:r>
            <a:r>
              <a:rPr kumimoji="1" lang="ja-JP" altLang="en-US" dirty="0"/>
              <a:t>）</a:t>
            </a:r>
            <a:endParaRPr kumimoji="1" lang="en-US" altLang="ja-JP" dirty="0"/>
          </a:p>
          <a:p>
            <a:r>
              <a:rPr kumimoji="1" lang="ja-JP" altLang="en-US" dirty="0"/>
              <a:t>ご参考に世界の飲酒年齢を紹介します。</a:t>
            </a:r>
            <a:endParaRPr kumimoji="1"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イギリスやイタリアの成年年齢は</a:t>
            </a:r>
            <a:r>
              <a:rPr kumimoji="1" lang="en-US" altLang="ja-JP" dirty="0"/>
              <a:t>18</a:t>
            </a:r>
            <a:r>
              <a:rPr kumimoji="1" lang="ja-JP" altLang="en-US" dirty="0"/>
              <a:t>歳ですが、飲酒は</a:t>
            </a:r>
            <a:r>
              <a:rPr kumimoji="1" lang="en-US" altLang="ja-JP" dirty="0"/>
              <a:t>16</a:t>
            </a:r>
            <a:r>
              <a:rPr kumimoji="1" lang="ja-JP" altLang="en-US" dirty="0"/>
              <a:t>歳から可能です。条件があり、イギリスの場合、食事をしながらビールやシードルを飲むのであれば</a:t>
            </a:r>
            <a:r>
              <a:rPr kumimoji="1" lang="en-US" altLang="ja-JP" dirty="0"/>
              <a:t>16</a:t>
            </a:r>
            <a:r>
              <a:rPr kumimoji="1" lang="ja-JP" altLang="en-US" dirty="0"/>
              <a:t>歳で飲酒可。</a:t>
            </a:r>
            <a:endParaRPr kumimoji="1" lang="en-US" altLang="ja-JP" dirty="0"/>
          </a:p>
          <a:p>
            <a:r>
              <a:rPr kumimoji="1" lang="ja-JP" altLang="en-US" dirty="0"/>
              <a:t>ドイツはすべてのお酒が飲めるようになるのは</a:t>
            </a:r>
            <a:r>
              <a:rPr kumimoji="1" lang="en-US" altLang="ja-JP" dirty="0"/>
              <a:t>18</a:t>
            </a:r>
            <a:r>
              <a:rPr kumimoji="1" lang="ja-JP" altLang="en-US" dirty="0"/>
              <a:t>歳からですが、ビール、ワイン、スパークリングワインなど「アルコール度数が高くない酒類」は、</a:t>
            </a:r>
            <a:r>
              <a:rPr kumimoji="1" lang="en-US" altLang="ja-JP" dirty="0"/>
              <a:t>16</a:t>
            </a:r>
            <a:r>
              <a:rPr kumimoji="1" lang="ja-JP" altLang="en-US" dirty="0"/>
              <a:t>歳から飲酒可。</a:t>
            </a:r>
            <a:r>
              <a:rPr kumimoji="1" lang="en-US" altLang="ja-JP" dirty="0"/>
              <a:t>14</a:t>
            </a:r>
            <a:r>
              <a:rPr kumimoji="1" lang="ja-JP" altLang="en-US" dirty="0"/>
              <a:t>歳からは親や親権者が同席していればビール、ワイン、スパークリングワインなどの飲酒が可能。</a:t>
            </a:r>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89</a:t>
            </a:fld>
            <a:endParaRPr kumimoji="1" lang="ja-JP" altLang="en-US"/>
          </a:p>
        </p:txBody>
      </p:sp>
    </p:spTree>
    <p:extLst>
      <p:ext uri="{BB962C8B-B14F-4D97-AF65-F5344CB8AC3E}">
        <p14:creationId xmlns:p14="http://schemas.microsoft.com/office/powerpoint/2010/main" val="3222935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テキストの２ページをお開きください。 </a:t>
            </a:r>
            <a:endParaRPr lang="en-US" altLang="ja-JP" dirty="0"/>
          </a:p>
          <a:p>
            <a:r>
              <a:rPr lang="ja-JP" altLang="en-US" dirty="0"/>
              <a:t>「酒類の特性」についてのポイントを説明します。</a:t>
            </a:r>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a:t>
            </a:fld>
            <a:endParaRPr kumimoji="1" lang="ja-JP" altLang="en-US"/>
          </a:p>
        </p:txBody>
      </p:sp>
    </p:spTree>
    <p:extLst>
      <p:ext uri="{BB962C8B-B14F-4D97-AF65-F5344CB8AC3E}">
        <p14:creationId xmlns:p14="http://schemas.microsoft.com/office/powerpoint/2010/main" val="41522027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r>
              <a:rPr kumimoji="1" lang="en-US" altLang="ja-JP" dirty="0"/>
              <a:t>※</a:t>
            </a:r>
            <a:r>
              <a:rPr kumimoji="1" lang="ja-JP" altLang="en-US" dirty="0"/>
              <a:t>）</a:t>
            </a:r>
            <a:endParaRPr kumimoji="1" lang="en-US" altLang="ja-JP" dirty="0"/>
          </a:p>
          <a:p>
            <a:endParaRPr kumimoji="1" lang="en-US" altLang="ja-JP" dirty="0"/>
          </a:p>
          <a:p>
            <a:r>
              <a:rPr kumimoji="1" lang="ja-JP" altLang="en-US" dirty="0"/>
              <a:t>ノンアルコール飲料の販売について、よく質問をいただくためまとめました。</a:t>
            </a:r>
            <a:endParaRPr kumimoji="1" lang="en-US" altLang="ja-JP" dirty="0"/>
          </a:p>
          <a:p>
            <a:r>
              <a:rPr kumimoji="1" lang="ja-JP" altLang="en-US" dirty="0"/>
              <a:t>★（回答表示）</a:t>
            </a:r>
            <a:endParaRPr kumimoji="1" lang="en-US" altLang="ja-JP" dirty="0"/>
          </a:p>
          <a:p>
            <a:r>
              <a:rPr kumimoji="1" lang="ja-JP" altLang="en-US" dirty="0"/>
              <a:t>酒類業界では、ノンアルコール飲料はあくまで</a:t>
            </a:r>
            <a:r>
              <a:rPr kumimoji="1" lang="en-US" altLang="ja-JP" dirty="0"/>
              <a:t>20</a:t>
            </a:r>
            <a:r>
              <a:rPr kumimoji="1" lang="ja-JP" altLang="en-US" dirty="0"/>
              <a:t>歳以上の者向けの商品であるため、酒類と同じように扱うこととしています。</a:t>
            </a:r>
            <a:endParaRPr kumimoji="1" lang="en-US" altLang="ja-JP" dirty="0"/>
          </a:p>
          <a:p>
            <a:r>
              <a:rPr kumimoji="1" lang="ja-JP" altLang="en-US" dirty="0"/>
              <a:t>スライドにあるのは、酒類業界の自主基準となります。参考にしてください。</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90</a:t>
            </a:fld>
            <a:endParaRPr kumimoji="1" lang="ja-JP" altLang="en-US"/>
          </a:p>
        </p:txBody>
      </p:sp>
    </p:spTree>
    <p:extLst>
      <p:ext uri="{BB962C8B-B14F-4D97-AF65-F5344CB8AC3E}">
        <p14:creationId xmlns:p14="http://schemas.microsoft.com/office/powerpoint/2010/main" val="12971048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省略可</a:t>
            </a:r>
            <a:r>
              <a:rPr kumimoji="1" lang="en-US" altLang="ja-JP" dirty="0"/>
              <a:t>※</a:t>
            </a:r>
            <a:r>
              <a:rPr kumimoji="1" lang="ja-JP" altLang="en-US" dirty="0"/>
              <a:t>）</a:t>
            </a:r>
            <a:endParaRPr kumimoji="1" lang="en-US" altLang="ja-JP" dirty="0"/>
          </a:p>
          <a:p>
            <a:endParaRPr kumimoji="1" lang="en-US" altLang="ja-JP" dirty="0"/>
          </a:p>
          <a:p>
            <a:pPr eaLnBrk="1" hangingPunct="1">
              <a:lnSpc>
                <a:spcPct val="90000"/>
              </a:lnSpc>
              <a:spcBef>
                <a:spcPct val="0"/>
              </a:spcBef>
            </a:pPr>
            <a:r>
              <a:rPr lang="ja-JP" altLang="en-US" dirty="0"/>
              <a:t>全国小売酒販青年協議会が作成しています年齢確認ハンドブックを今回紹介します。</a:t>
            </a:r>
            <a:endParaRPr lang="en-US" altLang="ja-JP" dirty="0"/>
          </a:p>
          <a:p>
            <a:pPr eaLnBrk="1" hangingPunct="1">
              <a:lnSpc>
                <a:spcPct val="90000"/>
              </a:lnSpc>
              <a:spcBef>
                <a:spcPct val="0"/>
              </a:spcBef>
            </a:pPr>
            <a:r>
              <a:rPr lang="ja-JP" altLang="en-US" dirty="0"/>
              <a:t>年齢確認の方法が漫画でも掲載されておりますので、店内研修などでぜひご活用ください。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91</a:t>
            </a:fld>
            <a:endParaRPr kumimoji="1" lang="ja-JP" altLang="en-US"/>
          </a:p>
        </p:txBody>
      </p:sp>
    </p:spTree>
    <p:extLst>
      <p:ext uri="{BB962C8B-B14F-4D97-AF65-F5344CB8AC3E}">
        <p14:creationId xmlns:p14="http://schemas.microsoft.com/office/powerpoint/2010/main" val="748211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66 </a:t>
            </a:r>
            <a:r>
              <a:rPr lang="ja-JP" altLang="en-US" dirty="0"/>
              <a:t>ページをお開きください。 </a:t>
            </a:r>
            <a:endParaRPr lang="en-US" altLang="ja-JP" dirty="0"/>
          </a:p>
          <a:p>
            <a:r>
              <a:rPr lang="ja-JP" altLang="en-US" dirty="0"/>
              <a:t>次に、「 酒類の自動販売機の撤廃に向けた取組等」ですが、酒類の自動販売機につい ては、</a:t>
            </a:r>
            <a:r>
              <a:rPr lang="en-US" altLang="ja-JP" dirty="0"/>
              <a:t>20 </a:t>
            </a:r>
            <a:r>
              <a:rPr lang="ja-JP" altLang="en-US" dirty="0"/>
              <a:t>歳未満の者の飲酒防止を図る観点等から、様々な措置が法的、自主的に講じられています。</a:t>
            </a:r>
            <a:endParaRPr lang="en-US" altLang="ja-JP" dirty="0"/>
          </a:p>
          <a:p>
            <a:r>
              <a:rPr lang="ja-JP" altLang="en-US" dirty="0"/>
              <a:t>具体的には、</a:t>
            </a:r>
            <a:r>
              <a:rPr lang="en-US" altLang="ja-JP" dirty="0"/>
              <a:t>66 </a:t>
            </a:r>
            <a:r>
              <a:rPr lang="ja-JP" altLang="en-US" dirty="0"/>
              <a:t>ページ・</a:t>
            </a:r>
            <a:r>
              <a:rPr lang="en-US" altLang="ja-JP" dirty="0"/>
              <a:t>67 </a:t>
            </a:r>
            <a:r>
              <a:rPr lang="ja-JP" altLang="en-US" dirty="0"/>
              <a:t>ページのイからヘまでのとおりです。 なお、ヘにある「改良型機」とは、対面交付した磁気カードや運転免許証を読み取ることによって稼動可能となるなど、</a:t>
            </a:r>
            <a:r>
              <a:rPr lang="en-US" altLang="ja-JP" dirty="0"/>
              <a:t>20 </a:t>
            </a:r>
            <a:r>
              <a:rPr lang="ja-JP" altLang="en-US" dirty="0"/>
              <a:t>歳未満の者による酒類の購入を防止することが可能と認められる年齢識別機能を有する自動販売機のことです。 </a:t>
            </a:r>
            <a:endParaRPr lang="en-US" altLang="ja-JP" dirty="0"/>
          </a:p>
          <a:p>
            <a:r>
              <a:rPr lang="ja-JP" altLang="en-US" dirty="0"/>
              <a:t>従来型の酒類の自動販売機は、</a:t>
            </a:r>
            <a:r>
              <a:rPr lang="en-US" altLang="ja-JP" dirty="0"/>
              <a:t>20 </a:t>
            </a:r>
            <a:r>
              <a:rPr lang="ja-JP" altLang="en-US" dirty="0"/>
              <a:t>歳未満の者の飲酒防止の観点から全廃が求められています。 </a:t>
            </a:r>
            <a:endParaRPr lang="en-US" altLang="ja-JP" dirty="0"/>
          </a:p>
          <a:p>
            <a:endParaRPr kumimoji="1" lang="en-US" altLang="ja-JP" dirty="0"/>
          </a:p>
          <a:p>
            <a:r>
              <a:rPr kumimoji="1" lang="en-US" altLang="ja-JP" dirty="0"/>
              <a:t>【</a:t>
            </a:r>
            <a:r>
              <a:rPr kumimoji="1" lang="ja-JP" altLang="en-US" dirty="0"/>
              <a:t>講師の方へ</a:t>
            </a:r>
            <a:r>
              <a:rPr kumimoji="1" lang="en-US" altLang="ja-JP" dirty="0"/>
              <a:t>】</a:t>
            </a:r>
          </a:p>
          <a:p>
            <a:r>
              <a:rPr kumimoji="1" lang="ja-JP" altLang="en-US" dirty="0"/>
              <a:t>今まで改良型と従来型の台数がそれぞれ公表されていましたが、昨年度より改良型と従来型を合わせたトータルの台数のみの公表となりました。</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92</a:t>
            </a:fld>
            <a:endParaRPr kumimoji="1" lang="ja-JP" altLang="en-US"/>
          </a:p>
        </p:txBody>
      </p:sp>
    </p:spTree>
    <p:extLst>
      <p:ext uri="{BB962C8B-B14F-4D97-AF65-F5344CB8AC3E}">
        <p14:creationId xmlns:p14="http://schemas.microsoft.com/office/powerpoint/2010/main" val="14321331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酒類業界の自主基準について説明いたします。</a:t>
            </a:r>
            <a:endParaRPr lang="en-US" altLang="ja-JP" dirty="0"/>
          </a:p>
          <a:p>
            <a:pPr eaLnBrk="1" hangingPunct="1">
              <a:spcBef>
                <a:spcPct val="0"/>
              </a:spcBef>
            </a:pPr>
            <a:r>
              <a:rPr lang="ja-JP" altLang="en-US" dirty="0"/>
              <a:t>全国小売酒販組合中央会をはじめとした、酒類業組合の中央団体等では清涼飲料や果実飲料などを消費者が間違えないようにするため、アルコール分</a:t>
            </a:r>
            <a:r>
              <a:rPr lang="en-US" altLang="ja-JP" dirty="0"/>
              <a:t>10</a:t>
            </a:r>
            <a:r>
              <a:rPr lang="ja-JP" altLang="en-US" dirty="0"/>
              <a:t>％未満の酒類の容器に、自主的に「酒マーク」を容器に表示しています。</a:t>
            </a:r>
            <a:endParaRPr lang="en-US" altLang="ja-JP" dirty="0"/>
          </a:p>
          <a:p>
            <a:pPr eaLnBrk="1" hangingPunct="1">
              <a:spcBef>
                <a:spcPct val="0"/>
              </a:spcBef>
            </a:pPr>
            <a:r>
              <a:rPr lang="ja-JP" altLang="en-US" dirty="0"/>
              <a:t>みなさまもビールや酎ハイ等でご覧になったことがあるかと思います。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93</a:t>
            </a:fld>
            <a:endParaRPr kumimoji="1" lang="ja-JP" altLang="en-US"/>
          </a:p>
        </p:txBody>
      </p:sp>
    </p:spTree>
    <p:extLst>
      <p:ext uri="{BB962C8B-B14F-4D97-AF65-F5344CB8AC3E}">
        <p14:creationId xmlns:p14="http://schemas.microsoft.com/office/powerpoint/2010/main" val="26687429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a:t>
            </a:r>
            <a:r>
              <a:rPr lang="en-US" altLang="ja-JP" dirty="0"/>
              <a:t>※</a:t>
            </a:r>
            <a:r>
              <a:rPr lang="ja-JP" altLang="en-US" dirty="0"/>
              <a:t>省略可</a:t>
            </a:r>
            <a:r>
              <a:rPr lang="en-US" altLang="ja-JP" dirty="0"/>
              <a:t>※</a:t>
            </a:r>
            <a:r>
              <a:rPr lang="ja-JP" altLang="en-US" dirty="0"/>
              <a:t>）</a:t>
            </a:r>
            <a:endParaRPr lang="en-US" altLang="ja-JP" dirty="0"/>
          </a:p>
          <a:p>
            <a:endParaRPr lang="en-US" altLang="ja-JP" dirty="0"/>
          </a:p>
          <a:p>
            <a:r>
              <a:rPr lang="ja-JP" altLang="en-US" dirty="0"/>
              <a:t>実際の商品をご確認ください。</a:t>
            </a:r>
            <a:endParaRPr lang="en-US" altLang="ja-JP" dirty="0"/>
          </a:p>
          <a:p>
            <a:r>
              <a:rPr lang="ja-JP" altLang="en-US" dirty="0"/>
              <a:t>清涼飲料水と酒類を交互に並べています。酒類の方には酒マークがついています。</a:t>
            </a:r>
            <a:endParaRPr lang="en-US" altLang="ja-JP" dirty="0"/>
          </a:p>
          <a:p>
            <a:endParaRPr lang="en-US" altLang="ja-JP" dirty="0"/>
          </a:p>
          <a:p>
            <a:r>
              <a:rPr lang="ja-JP" altLang="en-US" dirty="0"/>
              <a:t>その他、清涼飲料、果実飲料等の酒類以外の飲料との誤認を防止するため、容器又は包装の表示の色彩、絵柄、広告等についても自主基準が定められています。テキストにも一部記載がありますので、ぜひ後ほどご確認ください。</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94</a:t>
            </a:fld>
            <a:endParaRPr kumimoji="1" lang="ja-JP" altLang="en-US"/>
          </a:p>
        </p:txBody>
      </p:sp>
    </p:spTree>
    <p:extLst>
      <p:ext uri="{BB962C8B-B14F-4D97-AF65-F5344CB8AC3E}">
        <p14:creationId xmlns:p14="http://schemas.microsoft.com/office/powerpoint/2010/main" val="34940060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95</a:t>
            </a:fld>
            <a:endParaRPr kumimoji="1" lang="ja-JP" altLang="en-US"/>
          </a:p>
        </p:txBody>
      </p:sp>
    </p:spTree>
    <p:extLst>
      <p:ext uri="{BB962C8B-B14F-4D97-AF65-F5344CB8AC3E}">
        <p14:creationId xmlns:p14="http://schemas.microsoft.com/office/powerpoint/2010/main" val="24139342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96</a:t>
            </a:fld>
            <a:endParaRPr kumimoji="1" lang="ja-JP" altLang="en-US"/>
          </a:p>
        </p:txBody>
      </p:sp>
    </p:spTree>
    <p:extLst>
      <p:ext uri="{BB962C8B-B14F-4D97-AF65-F5344CB8AC3E}">
        <p14:creationId xmlns:p14="http://schemas.microsoft.com/office/powerpoint/2010/main" val="41050335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テキストの </a:t>
            </a:r>
            <a:r>
              <a:rPr lang="en-US" altLang="ja-JP" dirty="0"/>
              <a:t>64</a:t>
            </a:r>
            <a:r>
              <a:rPr lang="ja-JP" altLang="en-US" dirty="0"/>
              <a:t>ページへ戻ります。 </a:t>
            </a:r>
            <a:endParaRPr lang="en-US" altLang="ja-JP" dirty="0"/>
          </a:p>
          <a:p>
            <a:endParaRPr lang="en-US" altLang="ja-JP" dirty="0"/>
          </a:p>
          <a:p>
            <a:r>
              <a:rPr lang="ja-JP" altLang="en-US" dirty="0"/>
              <a:t>３の「アルコール健康障害対策基本法」について説明します。 </a:t>
            </a:r>
            <a:endParaRPr lang="en-US" altLang="ja-JP" dirty="0"/>
          </a:p>
          <a:p>
            <a:r>
              <a:rPr lang="ja-JP" altLang="en-US" dirty="0"/>
              <a:t>アルコール健康障害とは、不適切な飲酒の影響による心身の健康障害をいい、アルコール健康障害対策基本法は、アルコール健康障害対策を推進することを目的として、平成 </a:t>
            </a:r>
            <a:r>
              <a:rPr lang="en-US" altLang="ja-JP" dirty="0"/>
              <a:t>26 </a:t>
            </a:r>
            <a:r>
              <a:rPr lang="ja-JP" altLang="en-US" dirty="0"/>
              <a:t>年６月に施行されました。 この法律では、酒類の販売を行う事業者は、国や都道府県などが実施するアルコール健康障害対策に協力するとともに、アルコール健康障害の発生、進行、再発の防止に配慮して事業を行うよう努めることとされています。 </a:t>
            </a:r>
            <a:endParaRPr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97</a:t>
            </a:fld>
            <a:endParaRPr kumimoji="1" lang="ja-JP" altLang="en-US"/>
          </a:p>
        </p:txBody>
      </p:sp>
    </p:spTree>
    <p:extLst>
      <p:ext uri="{BB962C8B-B14F-4D97-AF65-F5344CB8AC3E}">
        <p14:creationId xmlns:p14="http://schemas.microsoft.com/office/powerpoint/2010/main" val="3699585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同法に基づき平成</a:t>
            </a:r>
            <a:r>
              <a:rPr lang="en-US" altLang="ja-JP" dirty="0"/>
              <a:t>28</a:t>
            </a:r>
            <a:r>
              <a:rPr lang="ja-JP" altLang="en-US" dirty="0"/>
              <a:t>年５月に、アルコール健康障害対策推進基本計画（第１期）が策定され、また、令和３年４月からの５年間は、第２期の基本計画に基づき、アルコール健康障害対策を総合的かつ計画的に推進していくこととしています。 なお、都道府県は、国の基本計画を基本とし、各地の実情に即したアルコール障害対策推進計画を策定するよう努めることとされています。 </a:t>
            </a:r>
            <a:endParaRPr lang="en-US" altLang="ja-JP" dirty="0"/>
          </a:p>
          <a:p>
            <a:endParaRPr kumimoji="1" lang="en-US" altLang="ja-JP" dirty="0"/>
          </a:p>
          <a:p>
            <a:r>
              <a:rPr kumimoji="1" lang="en-US" altLang="ja-JP" dirty="0"/>
              <a:t>【</a:t>
            </a:r>
            <a:r>
              <a:rPr kumimoji="1" lang="ja-JP" altLang="en-US" dirty="0"/>
              <a:t>参考</a:t>
            </a:r>
            <a:r>
              <a:rPr kumimoji="1" lang="en-US" altLang="ja-JP" dirty="0"/>
              <a:t>】</a:t>
            </a:r>
          </a:p>
          <a:p>
            <a:r>
              <a:rPr kumimoji="1" lang="ja-JP" altLang="en-US" dirty="0"/>
              <a:t>第</a:t>
            </a:r>
            <a:r>
              <a:rPr kumimoji="1" lang="en-US" altLang="ja-JP" dirty="0"/>
              <a:t>2</a:t>
            </a:r>
            <a:r>
              <a:rPr kumimoji="1" lang="ja-JP" altLang="en-US" dirty="0"/>
              <a:t>期の基本計画においては、令和</a:t>
            </a:r>
            <a:r>
              <a:rPr kumimoji="1" lang="en-US" altLang="ja-JP" dirty="0"/>
              <a:t>6</a:t>
            </a:r>
            <a:r>
              <a:rPr kumimoji="1" lang="ja-JP" altLang="en-US" dirty="0"/>
              <a:t>年</a:t>
            </a:r>
            <a:r>
              <a:rPr kumimoji="1" lang="en-US" altLang="ja-JP" dirty="0"/>
              <a:t>2</a:t>
            </a:r>
            <a:r>
              <a:rPr kumimoji="1" lang="ja-JP" altLang="en-US" dirty="0"/>
              <a:t>月に厚生労働省より、年齢や体質によってどのようなリスクがあるのかなど具体的な内容を記載した、「健康に配慮した飲酒に関するガイドライン」が公表されています。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98</a:t>
            </a:fld>
            <a:endParaRPr kumimoji="1" lang="ja-JP" altLang="en-US"/>
          </a:p>
        </p:txBody>
      </p:sp>
    </p:spTree>
    <p:extLst>
      <p:ext uri="{BB962C8B-B14F-4D97-AF65-F5344CB8AC3E}">
        <p14:creationId xmlns:p14="http://schemas.microsoft.com/office/powerpoint/2010/main" val="8588942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特に皆様に関係する販売に関する事項として、</a:t>
            </a:r>
            <a:r>
              <a:rPr kumimoji="1" lang="en-US" altLang="ja-JP" dirty="0"/>
              <a:t>20</a:t>
            </a:r>
            <a:r>
              <a:rPr kumimoji="1" lang="ja-JP" altLang="en-US" dirty="0"/>
              <a:t>歳未満の者への販売禁止の徹底のほか、酒類販売管理研修の定期的な受講、酒類の特殊性を踏まえた販売価格の設定等が求められています。</a:t>
            </a:r>
          </a:p>
        </p:txBody>
      </p:sp>
      <p:sp>
        <p:nvSpPr>
          <p:cNvPr id="4" name="スライド番号プレースホルダー 3"/>
          <p:cNvSpPr>
            <a:spLocks noGrp="1"/>
          </p:cNvSpPr>
          <p:nvPr>
            <p:ph type="sldNum" sz="quarter" idx="5"/>
          </p:nvPr>
        </p:nvSpPr>
        <p:spPr/>
        <p:txBody>
          <a:bodyPr/>
          <a:lstStyle/>
          <a:p>
            <a:fld id="{3F3A23D5-9F0B-4833-98F1-4B4725CD44EE}" type="slidenum">
              <a:rPr kumimoji="1" lang="ja-JP" altLang="en-US" smtClean="0"/>
              <a:t>99</a:t>
            </a:fld>
            <a:endParaRPr kumimoji="1" lang="ja-JP" altLang="en-US"/>
          </a:p>
        </p:txBody>
      </p:sp>
    </p:spTree>
    <p:extLst>
      <p:ext uri="{BB962C8B-B14F-4D97-AF65-F5344CB8AC3E}">
        <p14:creationId xmlns:p14="http://schemas.microsoft.com/office/powerpoint/2010/main" val="1396503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3639FDE-1B81-40A1-9858-833134443D00}" type="slidenum">
              <a:rPr kumimoji="1" lang="ja-JP" altLang="en-US" smtClean="0"/>
              <a:t>‹#›</a:t>
            </a:fld>
            <a:endParaRPr kumimoji="1" lang="ja-JP" altLang="en-US"/>
          </a:p>
        </p:txBody>
      </p:sp>
    </p:spTree>
    <p:extLst>
      <p:ext uri="{BB962C8B-B14F-4D97-AF65-F5344CB8AC3E}">
        <p14:creationId xmlns:p14="http://schemas.microsoft.com/office/powerpoint/2010/main" val="68826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87F475A-2072-4C28-94AB-DB135086B163}" type="datetimeFigureOut">
              <a:rPr kumimoji="1" lang="ja-JP" altLang="en-US" smtClean="0"/>
              <a:t>2024/12/5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3639FDE-1B81-40A1-9858-833134443D00}" type="slidenum">
              <a:rPr kumimoji="1" lang="ja-JP" altLang="en-US" smtClean="0"/>
              <a:t>‹#›</a:t>
            </a:fld>
            <a:endParaRPr kumimoji="1" lang="ja-JP" altLang="en-US"/>
          </a:p>
        </p:txBody>
      </p:sp>
    </p:spTree>
    <p:extLst>
      <p:ext uri="{BB962C8B-B14F-4D97-AF65-F5344CB8AC3E}">
        <p14:creationId xmlns:p14="http://schemas.microsoft.com/office/powerpoint/2010/main" val="29912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74248" y="309138"/>
            <a:ext cx="7544966" cy="1081120"/>
          </a:xfrm>
        </p:spPr>
        <p:txBody>
          <a:bodyPr/>
          <a:lstStyle>
            <a:lvl1pPr>
              <a:defRPr sz="4800">
                <a:solidFill>
                  <a:schemeClr val="bg1"/>
                </a:solidFill>
                <a:effectLst>
                  <a:outerShdw blurRad="38100" dist="38100" dir="2700000" algn="tl">
                    <a:srgbClr val="000000">
                      <a:alpha val="43137"/>
                    </a:srgbClr>
                  </a:outerShdw>
                </a:effectLst>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1222309" y="1511554"/>
            <a:ext cx="7212563" cy="5047861"/>
          </a:xfrm>
        </p:spPr>
        <p:txBody>
          <a:bodyPr>
            <a:normAutofit/>
          </a:bodyPr>
          <a:lstStyle>
            <a:lvl1pPr>
              <a:defRPr sz="4000">
                <a:solidFill>
                  <a:schemeClr val="tx1">
                    <a:lumMod val="95000"/>
                    <a:lumOff val="5000"/>
                  </a:schemeClr>
                </a:solidFill>
              </a:defRPr>
            </a:lvl1pPr>
          </a:lstStyle>
          <a:p>
            <a:pPr lvl="0"/>
            <a:r>
              <a:rPr lang="ja-JP" altLang="en-US" dirty="0"/>
              <a:t>マスター テキストの書式設定</a:t>
            </a:r>
          </a:p>
        </p:txBody>
      </p:sp>
      <p:sp>
        <p:nvSpPr>
          <p:cNvPr id="9" name="コンテンツ プレースホルダー 8"/>
          <p:cNvSpPr>
            <a:spLocks noGrp="1"/>
          </p:cNvSpPr>
          <p:nvPr>
            <p:ph sz="quarter" idx="10"/>
          </p:nvPr>
        </p:nvSpPr>
        <p:spPr>
          <a:xfrm>
            <a:off x="7834508" y="309138"/>
            <a:ext cx="1044575" cy="1080862"/>
          </a:xfrm>
        </p:spPr>
        <p:txBody>
          <a:bodyPr>
            <a:normAutofit/>
          </a:bodyPr>
          <a:lstStyle>
            <a:lvl1pPr marL="0" indent="0">
              <a:buNone/>
              <a:defRPr sz="4000" b="1">
                <a:solidFill>
                  <a:schemeClr val="bg1"/>
                </a:solidFill>
                <a:effectLst>
                  <a:outerShdw blurRad="38100" dist="38100" dir="2700000" algn="tl">
                    <a:srgbClr val="000000">
                      <a:alpha val="43137"/>
                    </a:srgbClr>
                  </a:outerShdw>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ja-JP" altLang="en-US" dirty="0"/>
          </a:p>
        </p:txBody>
      </p:sp>
    </p:spTree>
    <p:extLst>
      <p:ext uri="{BB962C8B-B14F-4D97-AF65-F5344CB8AC3E}">
        <p14:creationId xmlns:p14="http://schemas.microsoft.com/office/powerpoint/2010/main" val="9478378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Pr>
        <a:gradFill>
          <a:gsLst>
            <a:gs pos="0">
              <a:srgbClr val="0070C0"/>
            </a:gs>
            <a:gs pos="100000">
              <a:srgbClr val="00B0F0"/>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77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328702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Pr>
        <a:gradFill>
          <a:gsLst>
            <a:gs pos="0">
              <a:srgbClr val="9E6934"/>
            </a:gs>
            <a:gs pos="100000">
              <a:srgbClr val="E7D0A9"/>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80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73410"/>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89421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bg>
      <p:bgPr>
        <a:gradFill>
          <a:gsLst>
            <a:gs pos="0">
              <a:srgbClr val="002060"/>
            </a:gs>
            <a:gs pos="100000">
              <a:srgbClr val="0070C0"/>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80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117528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bg>
      <p:bgPr>
        <a:gradFill>
          <a:gsLst>
            <a:gs pos="0">
              <a:schemeClr val="accent6">
                <a:lumMod val="7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8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380846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bg>
      <p:bgPr>
        <a:gradFill>
          <a:gsLst>
            <a:gs pos="0">
              <a:srgbClr val="FFC000"/>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91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117022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bg>
      <p:bgPr>
        <a:gradFill>
          <a:gsLst>
            <a:gs pos="0">
              <a:srgbClr val="481F67"/>
            </a:gs>
            <a:gs pos="100000">
              <a:srgbClr val="7030A0"/>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89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141613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bg>
      <p:bgPr>
        <a:gradFill>
          <a:gsLst>
            <a:gs pos="0">
              <a:srgbClr val="00B0F0"/>
            </a:gs>
            <a:gs pos="100000">
              <a:srgbClr val="92D050"/>
            </a:gs>
          </a:gsLst>
          <a:lin ang="5400000" scaled="1"/>
        </a:gra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DD82333-0748-C52D-0C9B-DBA3BADD6F6F}"/>
              </a:ext>
            </a:extLst>
          </p:cNvPr>
          <p:cNvSpPr/>
          <p:nvPr userDrawn="1"/>
        </p:nvSpPr>
        <p:spPr>
          <a:xfrm>
            <a:off x="178902" y="136524"/>
            <a:ext cx="8786191" cy="6584952"/>
          </a:xfrm>
          <a:prstGeom prst="roundRect">
            <a:avLst>
              <a:gd name="adj" fmla="val 8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p:nvPr>
        </p:nvSpPr>
        <p:spPr>
          <a:xfrm>
            <a:off x="375204" y="566047"/>
            <a:ext cx="7591011" cy="618848"/>
          </a:xfrm>
        </p:spPr>
        <p:txBody>
          <a:bodyPr>
            <a:noAutofit/>
          </a:bodyPr>
          <a:lstStyle>
            <a:lvl1pPr>
              <a:defRPr sz="4000" b="1">
                <a:effectLst/>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2046" y="1614418"/>
            <a:ext cx="8179905" cy="475138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2" name="テキスト プレースホルダー 11">
            <a:extLst>
              <a:ext uri="{FF2B5EF4-FFF2-40B4-BE49-F238E27FC236}">
                <a16:creationId xmlns:a16="http://schemas.microsoft.com/office/drawing/2014/main" id="{795BED7B-26B9-AA2E-FB74-5D2660D5E138}"/>
              </a:ext>
            </a:extLst>
          </p:cNvPr>
          <p:cNvSpPr>
            <a:spLocks noGrp="1"/>
          </p:cNvSpPr>
          <p:nvPr>
            <p:ph type="body" sz="quarter" idx="10"/>
          </p:nvPr>
        </p:nvSpPr>
        <p:spPr>
          <a:xfrm>
            <a:off x="8072438" y="566738"/>
            <a:ext cx="766762" cy="617537"/>
          </a:xfrm>
        </p:spPr>
        <p:txBody>
          <a:bodyPr/>
          <a:lstStyle>
            <a:lvl1pPr marL="0" indent="0">
              <a:buNone/>
              <a:defRPr>
                <a:latin typeface="メイリオ" panose="020B0604030504040204" pitchFamily="50" charset="-128"/>
                <a:ea typeface="メイリオ" panose="020B0604030504040204" pitchFamily="50" charset="-128"/>
              </a:defRPr>
            </a:lvl1pPr>
          </a:lstStyle>
          <a:p>
            <a:pPr lvl="0"/>
            <a:endParaRPr kumimoji="1" lang="ja-JP" altLang="en-US" dirty="0"/>
          </a:p>
        </p:txBody>
      </p:sp>
    </p:spTree>
    <p:extLst>
      <p:ext uri="{BB962C8B-B14F-4D97-AF65-F5344CB8AC3E}">
        <p14:creationId xmlns:p14="http://schemas.microsoft.com/office/powerpoint/2010/main" val="358978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bg>
      <p:bgPr>
        <a:gradFill>
          <a:gsLst>
            <a:gs pos="100000">
              <a:schemeClr val="accent6">
                <a:lumMod val="50000"/>
              </a:schemeClr>
            </a:gs>
            <a:gs pos="100000">
              <a:srgbClr val="E7D0A9"/>
            </a:gs>
          </a:gsLst>
          <a:lin ang="5400000" scaled="1"/>
        </a:gra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DD82333-0748-C52D-0C9B-DBA3BADD6F6F}"/>
              </a:ext>
            </a:extLst>
          </p:cNvPr>
          <p:cNvSpPr/>
          <p:nvPr userDrawn="1"/>
        </p:nvSpPr>
        <p:spPr>
          <a:xfrm>
            <a:off x="178904" y="136524"/>
            <a:ext cx="8786191" cy="658495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title" hasCustomPrompt="1"/>
          </p:nvPr>
        </p:nvSpPr>
        <p:spPr>
          <a:xfrm>
            <a:off x="375204" y="566047"/>
            <a:ext cx="7591011" cy="618848"/>
          </a:xfrm>
        </p:spPr>
        <p:txBody>
          <a:bodyPr>
            <a:noAutofit/>
          </a:bodyPr>
          <a:lstStyle>
            <a:lvl1pPr>
              <a:defRPr sz="4000" b="1">
                <a:solidFill>
                  <a:schemeClr val="bg1"/>
                </a:solidFill>
                <a:effectLst/>
                <a:latin typeface="メイリオ" panose="020B0604030504040204" pitchFamily="50" charset="-128"/>
                <a:ea typeface="メイリオ" panose="020B0604030504040204" pitchFamily="50" charset="-128"/>
              </a:defRPr>
            </a:lvl1pPr>
          </a:lstStyle>
          <a:p>
            <a:r>
              <a:rPr lang="ja-JP" altLang="en-US" dirty="0"/>
              <a:t>問 題</a:t>
            </a:r>
            <a:endParaRPr lang="en-US" dirty="0"/>
          </a:p>
        </p:txBody>
      </p:sp>
      <p:sp>
        <p:nvSpPr>
          <p:cNvPr id="3" name="Content Placeholder 2"/>
          <p:cNvSpPr>
            <a:spLocks noGrp="1"/>
          </p:cNvSpPr>
          <p:nvPr>
            <p:ph idx="1"/>
          </p:nvPr>
        </p:nvSpPr>
        <p:spPr>
          <a:xfrm>
            <a:off x="482046" y="1614418"/>
            <a:ext cx="8179905" cy="4751388"/>
          </a:xfrm>
        </p:spPr>
        <p:txBody>
          <a:bodyPr/>
          <a:lstStyle>
            <a:lvl1pPr>
              <a:defRPr>
                <a:solidFill>
                  <a:schemeClr val="bg1"/>
                </a:solidFill>
                <a:latin typeface="メイリオ" panose="020B0604030504040204" pitchFamily="50" charset="-128"/>
                <a:ea typeface="メイリオ" panose="020B0604030504040204" pitchFamily="50" charset="-128"/>
              </a:defRPr>
            </a:lvl1pPr>
            <a:lvl2pPr>
              <a:defRPr>
                <a:solidFill>
                  <a:schemeClr val="bg1"/>
                </a:solidFill>
                <a:latin typeface="メイリオ" panose="020B0604030504040204" pitchFamily="50" charset="-128"/>
                <a:ea typeface="メイリオ" panose="020B0604030504040204" pitchFamily="50" charset="-128"/>
              </a:defRPr>
            </a:lvl2pPr>
            <a:lvl3pPr>
              <a:defRPr>
                <a:solidFill>
                  <a:schemeClr val="bg1"/>
                </a:solidFill>
                <a:latin typeface="メイリオ" panose="020B0604030504040204" pitchFamily="50" charset="-128"/>
                <a:ea typeface="メイリオ" panose="020B0604030504040204" pitchFamily="50" charset="-128"/>
              </a:defRPr>
            </a:lvl3pPr>
            <a:lvl4pPr>
              <a:defRPr>
                <a:solidFill>
                  <a:schemeClr val="bg1"/>
                </a:solidFill>
                <a:latin typeface="メイリオ" panose="020B0604030504040204" pitchFamily="50" charset="-128"/>
                <a:ea typeface="メイリオ" panose="020B0604030504040204" pitchFamily="50" charset="-128"/>
              </a:defRPr>
            </a:lvl4pPr>
            <a:lvl5pPr>
              <a:defRPr>
                <a:solidFill>
                  <a:schemeClr val="bg1"/>
                </a:solidFill>
                <a:latin typeface="メイリオ" panose="020B0604030504040204" pitchFamily="50" charset="-128"/>
                <a:ea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正方形/長方形 3">
            <a:extLst>
              <a:ext uri="{FF2B5EF4-FFF2-40B4-BE49-F238E27FC236}">
                <a16:creationId xmlns:a16="http://schemas.microsoft.com/office/drawing/2014/main" id="{094F7473-2522-5390-8534-F7CDEF87AB0A}"/>
              </a:ext>
            </a:extLst>
          </p:cNvPr>
          <p:cNvSpPr/>
          <p:nvPr userDrawn="1"/>
        </p:nvSpPr>
        <p:spPr>
          <a:xfrm>
            <a:off x="0" y="6420678"/>
            <a:ext cx="9144000" cy="43732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5400300F-7955-DB6A-39F3-12F7ADCF2CAC}"/>
              </a:ext>
            </a:extLst>
          </p:cNvPr>
          <p:cNvSpPr/>
          <p:nvPr userDrawn="1"/>
        </p:nvSpPr>
        <p:spPr>
          <a:xfrm>
            <a:off x="178902" y="6127607"/>
            <a:ext cx="1033670" cy="472109"/>
          </a:xfrm>
          <a:prstGeom prst="roundRect">
            <a:avLst/>
          </a:prstGeom>
          <a:solidFill>
            <a:schemeClr val="accent2"/>
          </a:solidFill>
          <a:ln>
            <a:solidFill>
              <a:srgbClr val="9E693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3F88F73-EEC9-17C3-5D8B-5DC947D4C9BF}"/>
              </a:ext>
            </a:extLst>
          </p:cNvPr>
          <p:cNvSpPr/>
          <p:nvPr userDrawn="1"/>
        </p:nvSpPr>
        <p:spPr>
          <a:xfrm>
            <a:off x="235222" y="6182836"/>
            <a:ext cx="921029" cy="361649"/>
          </a:xfrm>
          <a:prstGeom prst="roundRect">
            <a:avLst/>
          </a:prstGeom>
          <a:solidFill>
            <a:schemeClr val="accent2"/>
          </a:solidFill>
          <a:ln>
            <a:solidFill>
              <a:srgbClr val="9E6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3302982-13FC-8301-3C1B-45D1F4109375}"/>
              </a:ext>
            </a:extLst>
          </p:cNvPr>
          <p:cNvSpPr/>
          <p:nvPr userDrawn="1"/>
        </p:nvSpPr>
        <p:spPr>
          <a:xfrm>
            <a:off x="7727675" y="6291953"/>
            <a:ext cx="884582" cy="193813"/>
          </a:xfrm>
          <a:prstGeom prst="roundRect">
            <a:avLst/>
          </a:prstGeom>
          <a:solidFill>
            <a:schemeClr val="bg2"/>
          </a:soli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BF93ABBA-AEA1-C166-1BD0-040E2D6E201F}"/>
              </a:ext>
            </a:extLst>
          </p:cNvPr>
          <p:cNvSpPr/>
          <p:nvPr userDrawn="1"/>
        </p:nvSpPr>
        <p:spPr>
          <a:xfrm>
            <a:off x="661002" y="6127607"/>
            <a:ext cx="137651" cy="472109"/>
          </a:xfrm>
          <a:prstGeom prst="roundRect">
            <a:avLst/>
          </a:prstGeom>
          <a:solidFill>
            <a:schemeClr val="tx1">
              <a:lumMod val="65000"/>
              <a:lumOff val="3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794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39FDE-1B81-40A1-9858-833134443D00}" type="slidenum">
              <a:rPr kumimoji="1" lang="ja-JP" altLang="en-US" smtClean="0"/>
              <a:t>‹#›</a:t>
            </a:fld>
            <a:endParaRPr kumimoji="1" lang="ja-JP" altLang="en-US"/>
          </a:p>
        </p:txBody>
      </p:sp>
      <p:sp>
        <p:nvSpPr>
          <p:cNvPr id="9" name="Date Placeholder 3">
            <a:extLst>
              <a:ext uri="{FF2B5EF4-FFF2-40B4-BE49-F238E27FC236}">
                <a16:creationId xmlns:a16="http://schemas.microsoft.com/office/drawing/2014/main" id="{504DE8A7-45AE-991C-5D54-C69AA0E5318A}"/>
              </a:ext>
            </a:extLst>
          </p:cNvPr>
          <p:cNvSpPr>
            <a:spLocks noGrp="1"/>
          </p:cNvSpPr>
          <p:nvPr>
            <p:ph type="dt" sz="half" idx="2"/>
          </p:nvPr>
        </p:nvSpPr>
        <p:spPr>
          <a:xfrm>
            <a:off x="628650" y="6356351"/>
            <a:ext cx="6591134" cy="365125"/>
          </a:xfrm>
          <a:prstGeom prst="rect">
            <a:avLst/>
          </a:prstGeom>
        </p:spPr>
        <p:txBody>
          <a:bodyPr/>
          <a:lstStyle>
            <a:lvl1pPr>
              <a:defRPr>
                <a:solidFill>
                  <a:srgbClr val="FF0000"/>
                </a:solidFill>
              </a:defRPr>
            </a:lvl1pPr>
          </a:lstStyle>
          <a:p>
            <a:r>
              <a:rPr kumimoji="1" lang="en-US" altLang="ja-JP" dirty="0"/>
              <a:t>Copyright Ⓒ 2024 </a:t>
            </a:r>
            <a:r>
              <a:rPr kumimoji="1" lang="ja-JP" altLang="en-US" dirty="0"/>
              <a:t>全国小売酒販組合中央会</a:t>
            </a:r>
            <a:r>
              <a:rPr kumimoji="1" lang="en-US" altLang="ja-JP" dirty="0"/>
              <a:t>. All Rights Reserved.</a:t>
            </a:r>
            <a:endParaRPr kumimoji="1" lang="ja-JP" altLang="en-US" dirty="0"/>
          </a:p>
        </p:txBody>
      </p:sp>
    </p:spTree>
    <p:extLst>
      <p:ext uri="{BB962C8B-B14F-4D97-AF65-F5344CB8AC3E}">
        <p14:creationId xmlns:p14="http://schemas.microsoft.com/office/powerpoint/2010/main" val="255420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4" r:id="rId4"/>
    <p:sldLayoutId id="2147483675" r:id="rId5"/>
    <p:sldLayoutId id="2147483676" r:id="rId6"/>
    <p:sldLayoutId id="2147483677" r:id="rId7"/>
    <p:sldLayoutId id="2147483678" r:id="rId8"/>
    <p:sldLayoutId id="2147483673" r:id="rId9"/>
    <p:sldLayoutId id="2147483667" r:id="rId10"/>
    <p:sldLayoutId id="214748369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hyperlink" Target="http://www.google.co.jp/url?sa=i&amp;rct=j&amp;q=&amp;esrc=s&amp;frm=1&amp;source=images&amp;cd=&amp;cad=rja&amp;uact=8&amp;ved=0CAcQjRw&amp;url=http://jbpress.ismedia.jp/articles/-/40926?page%3D4&amp;ei=IWM4VfXcKcT48QXtt4GYCQ&amp;bvm=bv.91427555,d.dGc&amp;psig=AFQjCNESlF93C2PnkERULUFpjueO9eCjyg&amp;ust=1429845143791047"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12.png"/><Relationship Id="rId4" Type="http://schemas.openxmlformats.org/officeDocument/2006/relationships/image" Target="../media/image124.png"/></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19.xml"/><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item.rakuten.co.jp/starkids/matome-compact100/&amp;ei=17RGVaWoO6bCmAWt3IHAAw&amp;bvm=bv.92291466,d.dGY&amp;psig=AFQjCNFEHrgNinroGd9nAsW14VqTuBPyJA&amp;ust=1430783555207259" TargetMode="External"/><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40.gif"/></Relationships>
</file>

<file path=ppt/slides/_rels/slide1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1.xml"/><Relationship Id="rId1" Type="http://schemas.openxmlformats.org/officeDocument/2006/relationships/slideLayout" Target="../slideLayouts/slideLayout11.xml"/><Relationship Id="rId5" Type="http://schemas.openxmlformats.org/officeDocument/2006/relationships/image" Target="../media/image143.png"/><Relationship Id="rId4" Type="http://schemas.openxmlformats.org/officeDocument/2006/relationships/image" Target="../media/image142.png"/></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png"/></Relationships>
</file>

<file path=ppt/slides/_rels/slide1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wmf"/></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2.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1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3.xml"/><Relationship Id="rId1" Type="http://schemas.openxmlformats.org/officeDocument/2006/relationships/slideLayout" Target="../slideLayouts/slideLayout4.xml"/><Relationship Id="rId5" Type="http://schemas.openxmlformats.org/officeDocument/2006/relationships/image" Target="../media/image157.jpeg"/><Relationship Id="rId4" Type="http://schemas.openxmlformats.org/officeDocument/2006/relationships/image" Target="../media/image15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4.xml"/><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0.xml"/><Relationship Id="rId1" Type="http://schemas.openxmlformats.org/officeDocument/2006/relationships/slideLayout" Target="../slideLayouts/slideLayout10.xml"/><Relationship Id="rId4" Type="http://schemas.openxmlformats.org/officeDocument/2006/relationships/image" Target="../media/image163.png"/></Relationships>
</file>

<file path=ppt/slides/_rels/slide1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1.xml"/><Relationship Id="rId1" Type="http://schemas.openxmlformats.org/officeDocument/2006/relationships/slideLayout" Target="../slideLayouts/slideLayout3.xml"/><Relationship Id="rId5" Type="http://schemas.openxmlformats.org/officeDocument/2006/relationships/image" Target="../media/image166.jpeg"/><Relationship Id="rId4" Type="http://schemas.openxmlformats.org/officeDocument/2006/relationships/image" Target="../media/image165.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5.xml"/><Relationship Id="rId1" Type="http://schemas.openxmlformats.org/officeDocument/2006/relationships/slideLayout" Target="../slideLayouts/slideLayout5.xml"/><Relationship Id="rId4" Type="http://schemas.openxmlformats.org/officeDocument/2006/relationships/image" Target="../media/image169.jpeg"/></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6.xml"/><Relationship Id="rId1" Type="http://schemas.openxmlformats.org/officeDocument/2006/relationships/slideLayout" Target="../slideLayouts/slideLayout5.xml"/><Relationship Id="rId6" Type="http://schemas.openxmlformats.org/officeDocument/2006/relationships/image" Target="../media/image171.wmf"/><Relationship Id="rId5" Type="http://schemas.openxmlformats.org/officeDocument/2006/relationships/oleObject" Target="../embeddings/oleObject2.bin"/><Relationship Id="rId4" Type="http://schemas.openxmlformats.org/officeDocument/2006/relationships/image" Target="../media/image170.wm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microsoft.com/office/2007/relationships/hdphoto" Target="../media/hdphoto6.wdp"/><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7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6.xml"/><Relationship Id="rId1" Type="http://schemas.openxmlformats.org/officeDocument/2006/relationships/slideLayout" Target="../slideLayouts/slideLayout9.xml"/><Relationship Id="rId5" Type="http://schemas.openxmlformats.org/officeDocument/2006/relationships/image" Target="../media/image182.svg"/><Relationship Id="rId4" Type="http://schemas.openxmlformats.org/officeDocument/2006/relationships/image" Target="../media/image181.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wmf"/></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8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microsoft.com/office/2007/relationships/hdphoto" Target="../media/hdphoto3.wdp"/></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86.png"/><Relationship Id="rId4" Type="http://schemas.microsoft.com/office/2007/relationships/hdphoto" Target="../media/hdphoto4.wdp"/></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101.emf"/><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0" y="0"/>
            <a:ext cx="9144000" cy="2387600"/>
          </a:xfrm>
        </p:spPr>
        <p:txBody>
          <a:bodyPr>
            <a:normAutofit/>
          </a:bodyPr>
          <a:lstStyle/>
          <a:p>
            <a:r>
              <a:rPr kumimoji="1" lang="ja-JP" altLang="en-US" sz="6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酒類販売管理研修</a:t>
            </a:r>
          </a:p>
        </p:txBody>
      </p:sp>
      <p:sp>
        <p:nvSpPr>
          <p:cNvPr id="3" name="字幕 2">
            <a:extLst>
              <a:ext uri="{FF2B5EF4-FFF2-40B4-BE49-F238E27FC236}">
                <a16:creationId xmlns:a16="http://schemas.microsoft.com/office/drawing/2014/main" id="{0E834FB4-B829-C702-AC71-01A7F8103353}"/>
              </a:ext>
            </a:extLst>
          </p:cNvPr>
          <p:cNvSpPr>
            <a:spLocks noGrp="1" noRot="1" noMove="1" noResize="1" noEditPoints="1" noAdjustHandles="1" noChangeArrowheads="1" noChangeShapeType="1"/>
          </p:cNvSpPr>
          <p:nvPr>
            <p:ph type="subTitle" idx="1"/>
          </p:nvPr>
        </p:nvSpPr>
        <p:spPr>
          <a:xfrm>
            <a:off x="0" y="6164435"/>
            <a:ext cx="9144000" cy="545693"/>
          </a:xfrm>
        </p:spPr>
        <p:txBody>
          <a:bodyPr/>
          <a:lstStyle/>
          <a:p>
            <a:r>
              <a:rPr kumimoji="1" lang="ja-JP" altLang="en-US"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全国小売酒販組合中央会、連合会、小売酒販組合</a:t>
            </a:r>
          </a:p>
        </p:txBody>
      </p:sp>
      <p:pic>
        <p:nvPicPr>
          <p:cNvPr id="4" name="図 6">
            <a:extLst>
              <a:ext uri="{FF2B5EF4-FFF2-40B4-BE49-F238E27FC236}">
                <a16:creationId xmlns:a16="http://schemas.microsoft.com/office/drawing/2014/main" id="{9F806D12-996C-D681-BE94-2A57646D028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3748" y="2512541"/>
            <a:ext cx="5710252" cy="32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4BC7EA82-D486-404F-C6DB-6AF0030AFE18}"/>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023221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427B22-22DB-6AAD-EDC6-8C90A7680BCB}"/>
              </a:ext>
            </a:extLst>
          </p:cNvPr>
          <p:cNvSpPr>
            <a:spLocks noGrp="1"/>
          </p:cNvSpPr>
          <p:nvPr>
            <p:ph type="title"/>
          </p:nvPr>
        </p:nvSpPr>
        <p:spPr/>
        <p:txBody>
          <a:bodyPr/>
          <a:lstStyle/>
          <a:p>
            <a:r>
              <a:rPr kumimoji="1" lang="ja-JP" altLang="en-US" dirty="0"/>
              <a:t>代表的な嗜好品</a:t>
            </a:r>
          </a:p>
        </p:txBody>
      </p:sp>
      <p:sp>
        <p:nvSpPr>
          <p:cNvPr id="4" name="テキスト プレースホルダー 3">
            <a:extLst>
              <a:ext uri="{FF2B5EF4-FFF2-40B4-BE49-F238E27FC236}">
                <a16:creationId xmlns:a16="http://schemas.microsoft.com/office/drawing/2014/main" id="{EA9C4CC7-250C-8088-5648-D926303465FB}"/>
              </a:ext>
            </a:extLst>
          </p:cNvPr>
          <p:cNvSpPr>
            <a:spLocks noGrp="1"/>
          </p:cNvSpPr>
          <p:nvPr>
            <p:ph type="body" sz="quarter" idx="10"/>
          </p:nvPr>
        </p:nvSpPr>
        <p:spPr/>
        <p:txBody>
          <a:bodyPr>
            <a:normAutofit/>
          </a:bodyPr>
          <a:lstStyle/>
          <a:p>
            <a:r>
              <a:rPr kumimoji="1" lang="en-US" altLang="ja-JP" dirty="0"/>
              <a:t>P2</a:t>
            </a:r>
            <a:endParaRPr kumimoji="1" lang="ja-JP" altLang="en-US" dirty="0"/>
          </a:p>
        </p:txBody>
      </p:sp>
      <p:pic>
        <p:nvPicPr>
          <p:cNvPr id="5" name="コンテンツ プレースホルダー 8">
            <a:extLst>
              <a:ext uri="{FF2B5EF4-FFF2-40B4-BE49-F238E27FC236}">
                <a16:creationId xmlns:a16="http://schemas.microsoft.com/office/drawing/2014/main" id="{E2D2ADA7-FD11-7EFD-8329-8069064FFF1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204" y="1843709"/>
            <a:ext cx="4160520" cy="26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コンテンツ プレースホルダー 5">
            <a:extLst>
              <a:ext uri="{FF2B5EF4-FFF2-40B4-BE49-F238E27FC236}">
                <a16:creationId xmlns:a16="http://schemas.microsoft.com/office/drawing/2014/main" id="{589A426B-AB6C-E8E3-6827-C5A2DD9F4EE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86210" y="4524341"/>
            <a:ext cx="2449513"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コンテンツ プレースホルダー 6">
            <a:extLst>
              <a:ext uri="{FF2B5EF4-FFF2-40B4-BE49-F238E27FC236}">
                <a16:creationId xmlns:a16="http://schemas.microsoft.com/office/drawing/2014/main" id="{FBBFB3AD-2BB8-3841-AC7D-E099CC909BD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6543" y="4933932"/>
            <a:ext cx="2449513" cy="166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MP900409565[1]">
            <a:extLst>
              <a:ext uri="{FF2B5EF4-FFF2-40B4-BE49-F238E27FC236}">
                <a16:creationId xmlns:a16="http://schemas.microsoft.com/office/drawing/2014/main" id="{1777E4CC-7DCC-72D2-6F6B-4143FDF612F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19633" y="1843709"/>
            <a:ext cx="2099724" cy="39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jbpress.ismedia.jp/mwimgs/5/3/350/img_53ecf5e78d823781771ac0ca8e61d7be204031.jpg">
            <a:hlinkClick r:id="rId7"/>
            <a:extLst>
              <a:ext uri="{FF2B5EF4-FFF2-40B4-BE49-F238E27FC236}">
                <a16:creationId xmlns:a16="http://schemas.microsoft.com/office/drawing/2014/main" id="{99F02E1F-1897-64B3-B16C-A98E71131DA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0635" y="2877378"/>
            <a:ext cx="2104494" cy="174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descr="木製の棚&#10;&#10;中程度の精度で自動的に生成された説明">
            <a:extLst>
              <a:ext uri="{FF2B5EF4-FFF2-40B4-BE49-F238E27FC236}">
                <a16:creationId xmlns:a16="http://schemas.microsoft.com/office/drawing/2014/main" id="{FCE072B6-EA67-DFAA-E634-89CB58BCBA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08278" y="4651319"/>
            <a:ext cx="3076162" cy="2009118"/>
          </a:xfrm>
          <a:prstGeom prst="rect">
            <a:avLst/>
          </a:prstGeom>
        </p:spPr>
      </p:pic>
      <p:sp>
        <p:nvSpPr>
          <p:cNvPr id="3" name="テキスト ボックス 2">
            <a:extLst>
              <a:ext uri="{FF2B5EF4-FFF2-40B4-BE49-F238E27FC236}">
                <a16:creationId xmlns:a16="http://schemas.microsoft.com/office/drawing/2014/main" id="{F66F113F-A71C-2EAE-55AE-339EC474047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0199763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4434E2-9B89-E08F-2570-D34BEE33E5CB}"/>
              </a:ext>
            </a:extLst>
          </p:cNvPr>
          <p:cNvSpPr>
            <a:spLocks noGrp="1"/>
          </p:cNvSpPr>
          <p:nvPr>
            <p:ph type="title"/>
          </p:nvPr>
        </p:nvSpPr>
        <p:spPr/>
        <p:txBody>
          <a:bodyPr/>
          <a:lstStyle/>
          <a:p>
            <a:r>
              <a:rPr kumimoji="1" lang="ja-JP" altLang="en-US" dirty="0"/>
              <a:t>第５節 独占禁止法等</a:t>
            </a:r>
          </a:p>
        </p:txBody>
      </p:sp>
      <p:sp>
        <p:nvSpPr>
          <p:cNvPr id="3" name="コンテンツ プレースホルダー 2">
            <a:extLst>
              <a:ext uri="{FF2B5EF4-FFF2-40B4-BE49-F238E27FC236}">
                <a16:creationId xmlns:a16="http://schemas.microsoft.com/office/drawing/2014/main" id="{D6EA5797-D77A-283E-E037-87ABF48C200A}"/>
              </a:ext>
            </a:extLst>
          </p:cNvPr>
          <p:cNvSpPr>
            <a:spLocks noGrp="1"/>
          </p:cNvSpPr>
          <p:nvPr>
            <p:ph idx="1"/>
          </p:nvPr>
        </p:nvSpPr>
        <p:spPr/>
        <p:txBody>
          <a:bodyPr/>
          <a:lstStyle/>
          <a:p>
            <a:pPr marL="0" indent="0">
              <a:buNone/>
            </a:pPr>
            <a:endParaRPr lang="en-US" altLang="ja-JP" dirty="0">
              <a:solidFill>
                <a:schemeClr val="bg1"/>
              </a:solidFill>
              <a:highlight>
                <a:srgbClr val="0088EE"/>
              </a:highlight>
            </a:endParaRPr>
          </a:p>
          <a:p>
            <a:pPr marL="0" indent="0">
              <a:buNone/>
            </a:pPr>
            <a:r>
              <a:rPr lang="ja-JP" altLang="en-US" dirty="0">
                <a:solidFill>
                  <a:schemeClr val="bg1"/>
                </a:solidFill>
                <a:highlight>
                  <a:srgbClr val="0088EE"/>
                </a:highlight>
              </a:rPr>
              <a:t>主な項目</a:t>
            </a:r>
            <a:endParaRPr kumimoji="1" lang="en-US" altLang="ja-JP" dirty="0">
              <a:solidFill>
                <a:schemeClr val="bg1"/>
              </a:solidFill>
              <a:highlight>
                <a:srgbClr val="0088EE"/>
              </a:highlight>
            </a:endParaRPr>
          </a:p>
          <a:p>
            <a:pPr marL="0" indent="0">
              <a:buNone/>
            </a:pPr>
            <a:endParaRPr lang="en-US" altLang="ja-JP" dirty="0"/>
          </a:p>
          <a:p>
            <a:pPr marL="0" indent="0">
              <a:buNone/>
            </a:pPr>
            <a:r>
              <a:rPr lang="ja-JP" altLang="en-US" dirty="0"/>
              <a:t>■ 独占禁止法</a:t>
            </a:r>
            <a:endParaRPr lang="en-US" altLang="ja-JP" dirty="0"/>
          </a:p>
          <a:p>
            <a:pPr marL="0" indent="0">
              <a:buNone/>
            </a:pPr>
            <a:r>
              <a:rPr lang="ja-JP" altLang="en-US" dirty="0"/>
              <a:t>■</a:t>
            </a:r>
            <a:r>
              <a:rPr kumimoji="1" lang="ja-JP" altLang="en-US" dirty="0"/>
              <a:t> 景品表示法</a:t>
            </a:r>
            <a:endParaRPr kumimoji="1" lang="en-US" altLang="ja-JP" dirty="0"/>
          </a:p>
          <a:p>
            <a:pPr marL="0" indent="0">
              <a:buNone/>
            </a:pPr>
            <a:r>
              <a:rPr kumimoji="1" lang="ja-JP" altLang="en-US" dirty="0"/>
              <a:t>■ 公正競争規約</a:t>
            </a:r>
            <a:endParaRPr kumimoji="1" lang="en-US" altLang="ja-JP" dirty="0"/>
          </a:p>
          <a:p>
            <a:pPr marL="0" indent="0">
              <a:buNone/>
            </a:pPr>
            <a:r>
              <a:rPr lang="ja-JP" altLang="en-US" dirty="0"/>
              <a:t>■ 酒類の公正な取引に関する基準、</a:t>
            </a:r>
            <a:endParaRPr lang="en-US" altLang="ja-JP" dirty="0"/>
          </a:p>
          <a:p>
            <a:pPr marL="0" indent="0">
              <a:buNone/>
            </a:pPr>
            <a:r>
              <a:rPr lang="ja-JP" altLang="en-US" dirty="0"/>
              <a:t>　 酒類の公正な取引のための指針</a:t>
            </a:r>
            <a:endParaRPr kumimoji="1" lang="ja-JP" altLang="en-US" dirty="0"/>
          </a:p>
        </p:txBody>
      </p:sp>
      <p:sp>
        <p:nvSpPr>
          <p:cNvPr id="4" name="テキスト プレースホルダー 3">
            <a:extLst>
              <a:ext uri="{FF2B5EF4-FFF2-40B4-BE49-F238E27FC236}">
                <a16:creationId xmlns:a16="http://schemas.microsoft.com/office/drawing/2014/main" id="{8E1FD07C-0196-11DF-0C06-877552BBA1D6}"/>
              </a:ext>
            </a:extLst>
          </p:cNvPr>
          <p:cNvSpPr>
            <a:spLocks noGrp="1"/>
          </p:cNvSpPr>
          <p:nvPr>
            <p:ph type="body" sz="quarter" idx="10"/>
          </p:nvPr>
        </p:nvSpPr>
        <p:spPr/>
        <p:txBody>
          <a:bodyPr>
            <a:normAutofit fontScale="77500" lnSpcReduction="20000"/>
          </a:bodyPr>
          <a:lstStyle/>
          <a:p>
            <a:r>
              <a:rPr kumimoji="1" lang="en-US" altLang="ja-JP" dirty="0"/>
              <a:t>P81 </a:t>
            </a:r>
            <a:r>
              <a:rPr kumimoji="1" lang="ja-JP" altLang="en-US" dirty="0"/>
              <a:t>～</a:t>
            </a:r>
          </a:p>
        </p:txBody>
      </p:sp>
      <p:pic>
        <p:nvPicPr>
          <p:cNvPr id="6" name="図 5" descr="石でできたベンチ&#10;&#10;低い精度で自動的に生成された説明">
            <a:extLst>
              <a:ext uri="{FF2B5EF4-FFF2-40B4-BE49-F238E27FC236}">
                <a16:creationId xmlns:a16="http://schemas.microsoft.com/office/drawing/2014/main" id="{9B705676-71DB-A667-6BC0-75B8BA4A68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5840" y="1613798"/>
            <a:ext cx="4143359" cy="2651021"/>
          </a:xfrm>
          <a:prstGeom prst="rect">
            <a:avLst/>
          </a:prstGeom>
        </p:spPr>
      </p:pic>
      <p:sp>
        <p:nvSpPr>
          <p:cNvPr id="5" name="テキスト ボックス 4">
            <a:extLst>
              <a:ext uri="{FF2B5EF4-FFF2-40B4-BE49-F238E27FC236}">
                <a16:creationId xmlns:a16="http://schemas.microsoft.com/office/drawing/2014/main" id="{75D1DD6B-FA91-01D7-2830-8F1C11DC6DE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247148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15F766-48E7-8D0D-439A-8659736794EA}"/>
              </a:ext>
            </a:extLst>
          </p:cNvPr>
          <p:cNvSpPr>
            <a:spLocks noGrp="1"/>
          </p:cNvSpPr>
          <p:nvPr>
            <p:ph type="title"/>
          </p:nvPr>
        </p:nvSpPr>
        <p:spPr/>
        <p:txBody>
          <a:bodyPr/>
          <a:lstStyle/>
          <a:p>
            <a:r>
              <a:rPr kumimoji="1" lang="ja-JP" altLang="en-US" dirty="0"/>
              <a:t>独占禁止法</a:t>
            </a:r>
          </a:p>
        </p:txBody>
      </p:sp>
      <p:sp>
        <p:nvSpPr>
          <p:cNvPr id="3" name="コンテンツ プレースホルダー 2">
            <a:extLst>
              <a:ext uri="{FF2B5EF4-FFF2-40B4-BE49-F238E27FC236}">
                <a16:creationId xmlns:a16="http://schemas.microsoft.com/office/drawing/2014/main" id="{06BF7FFA-E300-2DE4-8F30-25269191451C}"/>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 「不公正な取引</a:t>
            </a:r>
            <a:r>
              <a:rPr lang="ja-JP" altLang="en-US" dirty="0"/>
              <a:t>方法」等の禁止</a:t>
            </a:r>
            <a:endParaRPr lang="en-US" altLang="ja-JP" dirty="0"/>
          </a:p>
          <a:p>
            <a:pPr marL="0" indent="0">
              <a:buNone/>
            </a:pPr>
            <a:endParaRPr lang="en-US" altLang="ja-JP" dirty="0"/>
          </a:p>
          <a:p>
            <a:pPr marL="0" indent="0">
              <a:buNone/>
            </a:pPr>
            <a:r>
              <a:rPr lang="ja-JP" altLang="en-US" dirty="0"/>
              <a:t>■ 企業が公正で自由な競争を行うことを促進</a:t>
            </a:r>
            <a:endParaRPr lang="en-US" altLang="ja-JP" dirty="0"/>
          </a:p>
          <a:p>
            <a:pPr marL="0" indent="0">
              <a:buNone/>
            </a:pPr>
            <a:endParaRPr kumimoji="1" lang="en-US" altLang="ja-JP" dirty="0"/>
          </a:p>
          <a:p>
            <a:pPr marL="0" indent="0">
              <a:buNone/>
            </a:pPr>
            <a:r>
              <a:rPr kumimoji="1" lang="ja-JP" altLang="en-US" dirty="0"/>
              <a:t>■ 一般消費者の利益を確保</a:t>
            </a:r>
          </a:p>
        </p:txBody>
      </p:sp>
      <p:sp>
        <p:nvSpPr>
          <p:cNvPr id="4" name="テキスト プレースホルダー 3">
            <a:extLst>
              <a:ext uri="{FF2B5EF4-FFF2-40B4-BE49-F238E27FC236}">
                <a16:creationId xmlns:a16="http://schemas.microsoft.com/office/drawing/2014/main" id="{FF61F793-D403-9B38-BB13-8F1C29BAE427}"/>
              </a:ext>
            </a:extLst>
          </p:cNvPr>
          <p:cNvSpPr>
            <a:spLocks noGrp="1"/>
          </p:cNvSpPr>
          <p:nvPr>
            <p:ph type="body" sz="quarter" idx="10"/>
          </p:nvPr>
        </p:nvSpPr>
        <p:spPr/>
        <p:txBody>
          <a:bodyPr>
            <a:normAutofit fontScale="85000" lnSpcReduction="10000"/>
          </a:bodyPr>
          <a:lstStyle/>
          <a:p>
            <a:r>
              <a:rPr kumimoji="1" lang="en-US" altLang="ja-JP" dirty="0"/>
              <a:t>P82</a:t>
            </a:r>
            <a:endParaRPr kumimoji="1" lang="ja-JP" altLang="en-US" dirty="0"/>
          </a:p>
        </p:txBody>
      </p:sp>
      <p:sp>
        <p:nvSpPr>
          <p:cNvPr id="5" name="テキスト ボックス 4">
            <a:extLst>
              <a:ext uri="{FF2B5EF4-FFF2-40B4-BE49-F238E27FC236}">
                <a16:creationId xmlns:a16="http://schemas.microsoft.com/office/drawing/2014/main" id="{1EF64293-4E16-3D76-797F-BE7050A9983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2982008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F3A42-F15F-9DC0-AF03-443691420BB1}"/>
              </a:ext>
            </a:extLst>
          </p:cNvPr>
          <p:cNvSpPr>
            <a:spLocks noGrp="1"/>
          </p:cNvSpPr>
          <p:nvPr>
            <p:ph type="title"/>
          </p:nvPr>
        </p:nvSpPr>
        <p:spPr/>
        <p:txBody>
          <a:bodyPr/>
          <a:lstStyle/>
          <a:p>
            <a:r>
              <a:rPr kumimoji="1" lang="ja-JP" altLang="en-US" dirty="0"/>
              <a:t>酒類業界で特に</a:t>
            </a:r>
            <a:br>
              <a:rPr kumimoji="1" lang="en-US" altLang="ja-JP" dirty="0"/>
            </a:br>
            <a:r>
              <a:rPr lang="ja-JP" altLang="en-US" dirty="0"/>
              <a:t>　</a:t>
            </a:r>
            <a:r>
              <a:rPr kumimoji="1" lang="ja-JP" altLang="en-US" dirty="0"/>
              <a:t>問題視されてきたもの</a:t>
            </a:r>
          </a:p>
        </p:txBody>
      </p:sp>
      <p:sp>
        <p:nvSpPr>
          <p:cNvPr id="3" name="コンテンツ プレースホルダー 2">
            <a:extLst>
              <a:ext uri="{FF2B5EF4-FFF2-40B4-BE49-F238E27FC236}">
                <a16:creationId xmlns:a16="http://schemas.microsoft.com/office/drawing/2014/main" id="{BC320D14-8BA2-2874-4434-539FCF47F569}"/>
              </a:ext>
            </a:extLst>
          </p:cNvPr>
          <p:cNvSpPr>
            <a:spLocks noGrp="1"/>
          </p:cNvSpPr>
          <p:nvPr>
            <p:ph idx="1"/>
          </p:nvPr>
        </p:nvSpPr>
        <p:spPr/>
        <p:txBody>
          <a:bodyPr>
            <a:normAutofit/>
          </a:bodyPr>
          <a:lstStyle/>
          <a:p>
            <a:pPr marL="0" indent="0">
              <a:buNone/>
            </a:pPr>
            <a:r>
              <a:rPr lang="ja-JP" altLang="en-US" dirty="0"/>
              <a:t>イ　「差別対価」・・・</a:t>
            </a:r>
            <a:r>
              <a:rPr lang="en-US" altLang="ja-JP" dirty="0"/>
              <a:t>P134</a:t>
            </a:r>
            <a:r>
              <a:rPr lang="ja-JP" altLang="en-US" dirty="0"/>
              <a:t>「ニ」</a:t>
            </a:r>
            <a:endParaRPr lang="en-US" altLang="ja-JP" dirty="0"/>
          </a:p>
          <a:p>
            <a:pPr marL="0" indent="0">
              <a:buNone/>
            </a:pPr>
            <a:r>
              <a:rPr kumimoji="1" lang="ja-JP" altLang="en-US" dirty="0"/>
              <a:t>　　　　　</a:t>
            </a:r>
            <a:r>
              <a:rPr kumimoji="1" lang="ja-JP" altLang="en-US" sz="2000" dirty="0"/>
              <a:t>合理的な理由のない差別的な取扱い</a:t>
            </a:r>
            <a:endParaRPr kumimoji="1" lang="en-US" altLang="ja-JP" dirty="0"/>
          </a:p>
          <a:p>
            <a:pPr marL="0" indent="0">
              <a:buNone/>
            </a:pPr>
            <a:r>
              <a:rPr lang="ja-JP" altLang="en-US" dirty="0"/>
              <a:t>ロ　「不当廉売」・・・</a:t>
            </a:r>
            <a:r>
              <a:rPr lang="en-US" altLang="ja-JP" dirty="0"/>
              <a:t>P134</a:t>
            </a:r>
            <a:r>
              <a:rPr lang="ja-JP" altLang="en-US" dirty="0"/>
              <a:t>「三」</a:t>
            </a:r>
            <a:endParaRPr lang="en-US" altLang="ja-JP" dirty="0"/>
          </a:p>
          <a:p>
            <a:pPr marL="0" indent="0">
              <a:buNone/>
            </a:pPr>
            <a:r>
              <a:rPr kumimoji="1" lang="ja-JP" altLang="en-US" dirty="0"/>
              <a:t>　　　　　</a:t>
            </a:r>
            <a:r>
              <a:rPr kumimoji="1" lang="ja-JP" altLang="en-US" sz="2000" dirty="0"/>
              <a:t>正当な理由なく供給に要する費用を著しく下回る対価</a:t>
            </a:r>
            <a:endParaRPr kumimoji="1" lang="en-US" altLang="ja-JP" sz="2000" dirty="0"/>
          </a:p>
          <a:p>
            <a:pPr marL="0" indent="0">
              <a:buNone/>
            </a:pPr>
            <a:r>
              <a:rPr lang="ja-JP" altLang="en-US" sz="2000" dirty="0"/>
              <a:t>　　　　　　　</a:t>
            </a:r>
            <a:r>
              <a:rPr kumimoji="1" lang="ja-JP" altLang="en-US" sz="2000" dirty="0"/>
              <a:t>で継続して販売こと</a:t>
            </a:r>
            <a:endParaRPr kumimoji="1" lang="en-US" altLang="ja-JP" sz="2000" dirty="0"/>
          </a:p>
          <a:p>
            <a:pPr marL="0" indent="0">
              <a:buNone/>
            </a:pPr>
            <a:r>
              <a:rPr lang="ja-JP" altLang="en-US" dirty="0"/>
              <a:t>ハ　「優越的地位の濫用」・・・</a:t>
            </a:r>
            <a:r>
              <a:rPr lang="en-US" altLang="ja-JP" dirty="0"/>
              <a:t>P135</a:t>
            </a:r>
            <a:r>
              <a:rPr lang="ja-JP" altLang="en-US" dirty="0"/>
              <a:t>「五」</a:t>
            </a:r>
            <a:endParaRPr lang="en-US" altLang="ja-JP" dirty="0"/>
          </a:p>
          <a:p>
            <a:pPr marL="0" indent="0">
              <a:buNone/>
            </a:pPr>
            <a:r>
              <a:rPr kumimoji="1" lang="ja-JP" altLang="en-US" dirty="0"/>
              <a:t>　　　　　</a:t>
            </a:r>
            <a:r>
              <a:rPr kumimoji="1" lang="ja-JP" altLang="en-US" sz="2000" dirty="0"/>
              <a:t>優越した地位にある事業者が取引の相手方に対して不</a:t>
            </a:r>
            <a:endParaRPr kumimoji="1" lang="en-US" altLang="ja-JP" sz="2000" dirty="0"/>
          </a:p>
          <a:p>
            <a:pPr marL="0" indent="0">
              <a:buNone/>
            </a:pPr>
            <a:r>
              <a:rPr lang="ja-JP" altLang="en-US" sz="2000" dirty="0"/>
              <a:t>　　　　　　　</a:t>
            </a:r>
            <a:r>
              <a:rPr kumimoji="1" lang="ja-JP" altLang="en-US" sz="2000" dirty="0"/>
              <a:t>当に不利益を与えること</a:t>
            </a:r>
            <a:endParaRPr kumimoji="1" lang="en-US" altLang="ja-JP" sz="2000" dirty="0"/>
          </a:p>
          <a:p>
            <a:pPr marL="0" indent="0">
              <a:buNone/>
            </a:pPr>
            <a:endParaRPr kumimoji="1" lang="en-US" altLang="ja-JP" sz="1800" dirty="0"/>
          </a:p>
          <a:p>
            <a:pPr marL="0" indent="0">
              <a:buNone/>
            </a:pPr>
            <a:r>
              <a:rPr kumimoji="1" lang="en-US" altLang="ja-JP" dirty="0"/>
              <a:t>※</a:t>
            </a:r>
            <a:r>
              <a:rPr kumimoji="1" lang="ja-JP" altLang="en-US" dirty="0"/>
              <a:t>課徴金の対象</a:t>
            </a:r>
          </a:p>
        </p:txBody>
      </p:sp>
      <p:sp>
        <p:nvSpPr>
          <p:cNvPr id="4" name="テキスト プレースホルダー 3">
            <a:extLst>
              <a:ext uri="{FF2B5EF4-FFF2-40B4-BE49-F238E27FC236}">
                <a16:creationId xmlns:a16="http://schemas.microsoft.com/office/drawing/2014/main" id="{05BE59D9-A80D-B4AE-E0A8-46462A16B730}"/>
              </a:ext>
            </a:extLst>
          </p:cNvPr>
          <p:cNvSpPr>
            <a:spLocks noGrp="1"/>
          </p:cNvSpPr>
          <p:nvPr>
            <p:ph type="body" sz="quarter" idx="10"/>
          </p:nvPr>
        </p:nvSpPr>
        <p:spPr/>
        <p:txBody>
          <a:bodyPr>
            <a:normAutofit fontScale="85000" lnSpcReduction="10000"/>
          </a:bodyPr>
          <a:lstStyle/>
          <a:p>
            <a:r>
              <a:rPr kumimoji="1" lang="en-US" altLang="ja-JP" dirty="0"/>
              <a:t>P82 </a:t>
            </a:r>
            <a:endParaRPr kumimoji="1" lang="ja-JP" altLang="en-US" dirty="0"/>
          </a:p>
        </p:txBody>
      </p:sp>
      <p:sp>
        <p:nvSpPr>
          <p:cNvPr id="5" name="テキスト ボックス 4">
            <a:extLst>
              <a:ext uri="{FF2B5EF4-FFF2-40B4-BE49-F238E27FC236}">
                <a16:creationId xmlns:a16="http://schemas.microsoft.com/office/drawing/2014/main" id="{04DFE376-F55A-F616-0C3B-FB90EA7FAA5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839619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D8BAF-0554-5379-D30B-1EA6C12302E6}"/>
              </a:ext>
            </a:extLst>
          </p:cNvPr>
          <p:cNvSpPr>
            <a:spLocks noGrp="1"/>
          </p:cNvSpPr>
          <p:nvPr>
            <p:ph type="title"/>
          </p:nvPr>
        </p:nvSpPr>
        <p:spPr/>
        <p:txBody>
          <a:bodyPr/>
          <a:lstStyle/>
          <a:p>
            <a:r>
              <a:rPr lang="ja-JP" altLang="en-US" dirty="0"/>
              <a:t>酒類ガイドライン等</a:t>
            </a:r>
            <a:endParaRPr kumimoji="1" lang="ja-JP" altLang="en-US" dirty="0"/>
          </a:p>
        </p:txBody>
      </p:sp>
      <p:sp>
        <p:nvSpPr>
          <p:cNvPr id="3" name="コンテンツ プレースホルダー 2">
            <a:extLst>
              <a:ext uri="{FF2B5EF4-FFF2-40B4-BE49-F238E27FC236}">
                <a16:creationId xmlns:a16="http://schemas.microsoft.com/office/drawing/2014/main" id="{7CD71CF6-5010-827C-3D63-905454E6D609}"/>
              </a:ext>
            </a:extLst>
          </p:cNvPr>
          <p:cNvSpPr>
            <a:spLocks noGrp="1"/>
          </p:cNvSpPr>
          <p:nvPr>
            <p:ph idx="1"/>
          </p:nvPr>
        </p:nvSpPr>
        <p:spPr/>
        <p:txBody>
          <a:bodyPr/>
          <a:lstStyle/>
          <a:p>
            <a:pPr marL="0" indent="0">
              <a:buNone/>
            </a:pPr>
            <a:r>
              <a:rPr kumimoji="1" lang="ja-JP" altLang="en-US" dirty="0"/>
              <a:t>■ 「不当廉売」、「差別対価」</a:t>
            </a:r>
            <a:endParaRPr kumimoji="1" lang="en-US" altLang="ja-JP" dirty="0"/>
          </a:p>
          <a:p>
            <a:pPr marL="0" indent="0">
              <a:buNone/>
            </a:pPr>
            <a:r>
              <a:rPr lang="ja-JP" altLang="en-US" dirty="0"/>
              <a:t>　➡</a:t>
            </a:r>
            <a:r>
              <a:rPr lang="en-US" altLang="ja-JP" dirty="0"/>
              <a:t>『</a:t>
            </a:r>
            <a:r>
              <a:rPr lang="ja-JP" altLang="en-US" dirty="0"/>
              <a:t>一般不当廉売ガイドライン</a:t>
            </a:r>
            <a:r>
              <a:rPr lang="en-US" altLang="ja-JP" dirty="0"/>
              <a:t>』</a:t>
            </a:r>
          </a:p>
          <a:p>
            <a:pPr marL="0" indent="0">
              <a:buNone/>
            </a:pPr>
            <a:r>
              <a:rPr kumimoji="1" lang="ja-JP" altLang="en-US" dirty="0"/>
              <a:t>　　</a:t>
            </a:r>
            <a:r>
              <a:rPr lang="en-US" altLang="ja-JP" dirty="0"/>
              <a:t>『</a:t>
            </a:r>
            <a:r>
              <a:rPr lang="ja-JP" altLang="en-US" dirty="0"/>
              <a:t>酒類ガイドライン</a:t>
            </a:r>
            <a:r>
              <a:rPr lang="en-US" altLang="ja-JP" dirty="0"/>
              <a:t>』</a:t>
            </a:r>
          </a:p>
          <a:p>
            <a:pPr marL="0" indent="0">
              <a:buNone/>
            </a:pPr>
            <a:endParaRPr kumimoji="1" lang="en-US" altLang="ja-JP" dirty="0"/>
          </a:p>
          <a:p>
            <a:pPr marL="0" indent="0">
              <a:buNone/>
            </a:pPr>
            <a:r>
              <a:rPr lang="ja-JP" altLang="en-US" dirty="0"/>
              <a:t>■「優越的地位の濫用」</a:t>
            </a:r>
            <a:endParaRPr lang="en-US" altLang="ja-JP" dirty="0"/>
          </a:p>
          <a:p>
            <a:pPr marL="0" indent="0">
              <a:buNone/>
            </a:pPr>
            <a:r>
              <a:rPr kumimoji="1" lang="ja-JP" altLang="en-US" dirty="0"/>
              <a:t>　➡</a:t>
            </a:r>
            <a:r>
              <a:rPr kumimoji="1" lang="en-US" altLang="ja-JP" dirty="0"/>
              <a:t>『</a:t>
            </a:r>
            <a:r>
              <a:rPr kumimoji="1" lang="ja-JP" altLang="en-US" dirty="0"/>
              <a:t>優越的地位の</a:t>
            </a:r>
            <a:r>
              <a:rPr lang="ja-JP" altLang="en-US" dirty="0"/>
              <a:t>濫</a:t>
            </a:r>
            <a:r>
              <a:rPr kumimoji="1" lang="ja-JP" altLang="en-US" dirty="0"/>
              <a:t>用についての公正取引委員</a:t>
            </a:r>
            <a:endParaRPr kumimoji="1" lang="en-US" altLang="ja-JP" dirty="0"/>
          </a:p>
          <a:p>
            <a:pPr marL="0" indent="0">
              <a:buNone/>
            </a:pPr>
            <a:r>
              <a:rPr lang="ja-JP" altLang="en-US" dirty="0"/>
              <a:t>　　</a:t>
            </a:r>
            <a:r>
              <a:rPr kumimoji="1" lang="ja-JP" altLang="en-US" dirty="0"/>
              <a:t>会の考え方</a:t>
            </a:r>
            <a:r>
              <a:rPr kumimoji="1" lang="en-US" altLang="ja-JP" dirty="0"/>
              <a:t>』</a:t>
            </a:r>
            <a:endParaRPr kumimoji="1" lang="ja-JP" altLang="en-US" dirty="0"/>
          </a:p>
        </p:txBody>
      </p:sp>
      <p:sp>
        <p:nvSpPr>
          <p:cNvPr id="4" name="テキスト プレースホルダー 3">
            <a:extLst>
              <a:ext uri="{FF2B5EF4-FFF2-40B4-BE49-F238E27FC236}">
                <a16:creationId xmlns:a16="http://schemas.microsoft.com/office/drawing/2014/main" id="{2C0D9F9F-6EFB-E639-2259-59FC7D1F2D0D}"/>
              </a:ext>
            </a:extLst>
          </p:cNvPr>
          <p:cNvSpPr>
            <a:spLocks noGrp="1"/>
          </p:cNvSpPr>
          <p:nvPr>
            <p:ph type="body" sz="quarter" idx="10"/>
          </p:nvPr>
        </p:nvSpPr>
        <p:spPr/>
        <p:txBody>
          <a:bodyPr>
            <a:normAutofit fontScale="85000" lnSpcReduction="10000"/>
          </a:bodyPr>
          <a:lstStyle/>
          <a:p>
            <a:r>
              <a:rPr kumimoji="1" lang="en-US" altLang="ja-JP" dirty="0"/>
              <a:t>P84</a:t>
            </a:r>
            <a:endParaRPr kumimoji="1" lang="ja-JP" altLang="en-US" dirty="0"/>
          </a:p>
        </p:txBody>
      </p:sp>
      <p:sp>
        <p:nvSpPr>
          <p:cNvPr id="5" name="テキスト ボックス 4">
            <a:extLst>
              <a:ext uri="{FF2B5EF4-FFF2-40B4-BE49-F238E27FC236}">
                <a16:creationId xmlns:a16="http://schemas.microsoft.com/office/drawing/2014/main" id="{6E297E5E-ABCA-7B80-8D42-03D5D552178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247774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0FDF267-83B1-E6E4-E5B1-A8178F1A75EF}"/>
              </a:ext>
            </a:extLst>
          </p:cNvPr>
          <p:cNvGrpSpPr/>
          <p:nvPr/>
        </p:nvGrpSpPr>
        <p:grpSpPr>
          <a:xfrm>
            <a:off x="3228840" y="1374995"/>
            <a:ext cx="2339102" cy="2054005"/>
            <a:chOff x="3866793" y="1639314"/>
            <a:chExt cx="2339102" cy="2054005"/>
          </a:xfrm>
        </p:grpSpPr>
        <p:sp>
          <p:nvSpPr>
            <p:cNvPr id="9" name="テキスト ボックス 8">
              <a:extLst>
                <a:ext uri="{FF2B5EF4-FFF2-40B4-BE49-F238E27FC236}">
                  <a16:creationId xmlns:a16="http://schemas.microsoft.com/office/drawing/2014/main" id="{506C4B89-D65A-E48D-EE1F-86EE08C272C5}"/>
                </a:ext>
              </a:extLst>
            </p:cNvPr>
            <p:cNvSpPr txBox="1"/>
            <p:nvPr/>
          </p:nvSpPr>
          <p:spPr>
            <a:xfrm>
              <a:off x="3866793" y="1639314"/>
              <a:ext cx="2339102" cy="646331"/>
            </a:xfrm>
            <a:prstGeom prst="rect">
              <a:avLst/>
            </a:prstGeom>
            <a:noFill/>
            <a:ln w="19050">
              <a:solidFill>
                <a:srgbClr val="FF0000"/>
              </a:solidFill>
              <a:prstDash val="dash"/>
            </a:ln>
          </p:spPr>
          <p:txBody>
            <a:bodyPr wrap="none" rtlCol="0">
              <a:spAutoFit/>
            </a:bodyPr>
            <a:lstStyle/>
            <a:p>
              <a:pPr algn="ctr"/>
              <a:r>
                <a:rPr kumimoji="1" lang="en-US" altLang="ja-JP" sz="1200" dirty="0">
                  <a:latin typeface="メイリオ" panose="020B0604030504040204" pitchFamily="50" charset="-128"/>
                  <a:ea typeface="メイリオ" panose="020B0604030504040204" pitchFamily="50" charset="-128"/>
                </a:rPr>
                <a:t>H29.6.1 </a:t>
              </a:r>
            </a:p>
            <a:p>
              <a:pPr algn="ctr"/>
              <a:r>
                <a:rPr kumimoji="1" lang="ja-JP" altLang="en-US" sz="1200" dirty="0">
                  <a:latin typeface="メイリオ" panose="020B0604030504040204" pitchFamily="50" charset="-128"/>
                  <a:ea typeface="メイリオ" panose="020B0604030504040204" pitchFamily="50" charset="-128"/>
                </a:rPr>
                <a:t>酒類の公正な取引に関する基準</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施行</a:t>
              </a:r>
            </a:p>
          </p:txBody>
        </p:sp>
        <p:cxnSp>
          <p:nvCxnSpPr>
            <p:cNvPr id="10" name="直線コネクタ 9">
              <a:extLst>
                <a:ext uri="{FF2B5EF4-FFF2-40B4-BE49-F238E27FC236}">
                  <a16:creationId xmlns:a16="http://schemas.microsoft.com/office/drawing/2014/main" id="{DE997C02-ADF7-2D05-5FE0-D4631EC4CA5D}"/>
                </a:ext>
              </a:extLst>
            </p:cNvPr>
            <p:cNvCxnSpPr>
              <a:cxnSpLocks/>
            </p:cNvCxnSpPr>
            <p:nvPr/>
          </p:nvCxnSpPr>
          <p:spPr>
            <a:xfrm>
              <a:off x="4993482" y="2285645"/>
              <a:ext cx="0" cy="140767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98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90BC8-FBEB-A63D-8C70-E9DF27A08691}"/>
              </a:ext>
            </a:extLst>
          </p:cNvPr>
          <p:cNvSpPr>
            <a:spLocks noGrp="1"/>
          </p:cNvSpPr>
          <p:nvPr>
            <p:ph type="title"/>
          </p:nvPr>
        </p:nvSpPr>
        <p:spPr/>
        <p:txBody>
          <a:bodyPr/>
          <a:lstStyle/>
          <a:p>
            <a:r>
              <a:rPr lang="ja-JP" altLang="en-US" dirty="0"/>
              <a:t>酒類の価格のルール（指針）</a:t>
            </a:r>
            <a:endParaRPr kumimoji="1" lang="ja-JP" altLang="en-US" dirty="0"/>
          </a:p>
        </p:txBody>
      </p:sp>
      <p:sp>
        <p:nvSpPr>
          <p:cNvPr id="3" name="コンテンツ プレースホルダー 2">
            <a:extLst>
              <a:ext uri="{FF2B5EF4-FFF2-40B4-BE49-F238E27FC236}">
                <a16:creationId xmlns:a16="http://schemas.microsoft.com/office/drawing/2014/main" id="{9C09BE1D-A94B-37E9-1821-12F63F599DD4}"/>
              </a:ext>
            </a:extLst>
          </p:cNvPr>
          <p:cNvSpPr>
            <a:spLocks noGrp="1"/>
          </p:cNvSpPr>
          <p:nvPr>
            <p:ph idx="1"/>
          </p:nvPr>
        </p:nvSpPr>
        <p:spPr/>
        <p:txBody>
          <a:bodyPr>
            <a:normAutofit lnSpcReduction="10000"/>
          </a:bodyPr>
          <a:lstStyle/>
          <a:p>
            <a:pPr marL="0" indent="0">
              <a:buNone/>
            </a:pPr>
            <a:r>
              <a:rPr kumimoji="1" lang="ja-JP" altLang="en-US" dirty="0"/>
              <a:t>■ </a:t>
            </a:r>
            <a:r>
              <a:rPr kumimoji="1" lang="en-US" altLang="ja-JP" dirty="0"/>
              <a:t>H18</a:t>
            </a:r>
            <a:r>
              <a:rPr kumimoji="1" lang="ja-JP" altLang="en-US" dirty="0"/>
              <a:t>年（</a:t>
            </a:r>
            <a:r>
              <a:rPr kumimoji="1" lang="en-US" altLang="ja-JP" dirty="0"/>
              <a:t>2006</a:t>
            </a:r>
            <a:r>
              <a:rPr kumimoji="1" lang="ja-JP" altLang="en-US" dirty="0"/>
              <a:t>年）</a:t>
            </a:r>
            <a:endParaRPr kumimoji="1" lang="en-US" altLang="ja-JP" dirty="0"/>
          </a:p>
          <a:p>
            <a:pPr marL="0" indent="0">
              <a:buNone/>
            </a:pPr>
            <a:r>
              <a:rPr lang="ja-JP" altLang="en-US" dirty="0"/>
              <a:t>　 国税庁「</a:t>
            </a:r>
            <a:r>
              <a:rPr kumimoji="1" lang="ja-JP" altLang="en-US" dirty="0"/>
              <a:t>酒類の公正な取引のための指針」</a:t>
            </a:r>
            <a:endParaRPr kumimoji="1" lang="en-US" altLang="ja-JP" dirty="0"/>
          </a:p>
          <a:p>
            <a:pPr marL="0" indent="0">
              <a:buNone/>
            </a:pPr>
            <a:endParaRPr lang="en-US" altLang="ja-JP" dirty="0"/>
          </a:p>
          <a:p>
            <a:pPr marL="0" indent="0">
              <a:buNone/>
            </a:pPr>
            <a:r>
              <a:rPr lang="ja-JP" altLang="en-US" dirty="0"/>
              <a:t>　　・価格は「仕入価格＋販管費＋利潤」が合理</a:t>
            </a:r>
            <a:endParaRPr lang="en-US" altLang="ja-JP" dirty="0"/>
          </a:p>
          <a:p>
            <a:pPr marL="0" indent="0">
              <a:buNone/>
            </a:pPr>
            <a:r>
              <a:rPr lang="ja-JP" altLang="en-US" dirty="0"/>
              <a:t>　　　的</a:t>
            </a:r>
            <a:endParaRPr lang="en-US" altLang="ja-JP" dirty="0"/>
          </a:p>
          <a:p>
            <a:pPr marL="0" indent="0">
              <a:buNone/>
            </a:pPr>
            <a:r>
              <a:rPr lang="ja-JP" altLang="en-US" dirty="0"/>
              <a:t>　　・酒類を「おとり商品」とすることは不適正</a:t>
            </a:r>
            <a:endParaRPr lang="en-US" altLang="ja-JP" dirty="0"/>
          </a:p>
          <a:p>
            <a:pPr marL="0" indent="0">
              <a:buNone/>
            </a:pPr>
            <a:r>
              <a:rPr lang="ja-JP" altLang="en-US" dirty="0"/>
              <a:t>　　　な慣行</a:t>
            </a:r>
            <a:endParaRPr lang="en-US" altLang="ja-JP" dirty="0"/>
          </a:p>
          <a:p>
            <a:pPr marL="0" indent="0">
              <a:buNone/>
            </a:pPr>
            <a:endParaRPr lang="en-US" altLang="ja-JP" sz="600" dirty="0"/>
          </a:p>
          <a:p>
            <a:pPr marL="0" indent="0">
              <a:buNone/>
            </a:pPr>
            <a:r>
              <a:rPr lang="ja-JP" altLang="en-US" dirty="0"/>
              <a:t>　　　</a:t>
            </a:r>
            <a:endParaRPr lang="en-US" altLang="ja-JP" dirty="0"/>
          </a:p>
          <a:p>
            <a:pPr marL="0" indent="0">
              <a:buNone/>
            </a:pPr>
            <a:r>
              <a:rPr lang="ja-JP" altLang="en-US" dirty="0"/>
              <a:t>　　　</a:t>
            </a:r>
            <a:endParaRPr lang="en-US" altLang="ja-JP" dirty="0"/>
          </a:p>
        </p:txBody>
      </p:sp>
      <p:sp>
        <p:nvSpPr>
          <p:cNvPr id="4" name="テキスト プレースホルダー 3">
            <a:extLst>
              <a:ext uri="{FF2B5EF4-FFF2-40B4-BE49-F238E27FC236}">
                <a16:creationId xmlns:a16="http://schemas.microsoft.com/office/drawing/2014/main" id="{7E80739B-3912-23AF-BF36-7307BCC877A9}"/>
              </a:ext>
            </a:extLst>
          </p:cNvPr>
          <p:cNvSpPr>
            <a:spLocks noGrp="1"/>
          </p:cNvSpPr>
          <p:nvPr>
            <p:ph type="body" sz="quarter" idx="10"/>
          </p:nvPr>
        </p:nvSpPr>
        <p:spPr/>
        <p:txBody>
          <a:bodyPr>
            <a:normAutofit fontScale="85000" lnSpcReduction="10000"/>
          </a:bodyPr>
          <a:lstStyle/>
          <a:p>
            <a:r>
              <a:rPr kumimoji="1" lang="en-US" altLang="ja-JP" dirty="0"/>
              <a:t>P93</a:t>
            </a:r>
            <a:endParaRPr kumimoji="1" lang="ja-JP" altLang="en-US" dirty="0"/>
          </a:p>
        </p:txBody>
      </p:sp>
      <p:sp>
        <p:nvSpPr>
          <p:cNvPr id="5" name="テキスト ボックス 4">
            <a:extLst>
              <a:ext uri="{FF2B5EF4-FFF2-40B4-BE49-F238E27FC236}">
                <a16:creationId xmlns:a16="http://schemas.microsoft.com/office/drawing/2014/main" id="{F7E05CF0-EAAE-AF93-29A2-B252845BCF4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24951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664259-3381-D06D-E40F-EFC703CA072F}"/>
              </a:ext>
            </a:extLst>
          </p:cNvPr>
          <p:cNvSpPr>
            <a:spLocks noGrp="1"/>
          </p:cNvSpPr>
          <p:nvPr>
            <p:ph type="title"/>
          </p:nvPr>
        </p:nvSpPr>
        <p:spPr/>
        <p:txBody>
          <a:bodyPr/>
          <a:lstStyle/>
          <a:p>
            <a:r>
              <a:rPr kumimoji="1" lang="ja-JP" altLang="en-US" dirty="0"/>
              <a:t>酒類の価格のルール（基準）</a:t>
            </a:r>
          </a:p>
        </p:txBody>
      </p:sp>
      <p:sp>
        <p:nvSpPr>
          <p:cNvPr id="3" name="コンテンツ プレースホルダー 2">
            <a:extLst>
              <a:ext uri="{FF2B5EF4-FFF2-40B4-BE49-F238E27FC236}">
                <a16:creationId xmlns:a16="http://schemas.microsoft.com/office/drawing/2014/main" id="{54C1F3CE-A845-D1F4-9B39-A28FB47E9D4C}"/>
              </a:ext>
            </a:extLst>
          </p:cNvPr>
          <p:cNvSpPr>
            <a:spLocks noGrp="1"/>
          </p:cNvSpPr>
          <p:nvPr>
            <p:ph idx="1"/>
          </p:nvPr>
        </p:nvSpPr>
        <p:spPr/>
        <p:txBody>
          <a:bodyPr/>
          <a:lstStyle/>
          <a:p>
            <a:pPr marL="0" indent="0">
              <a:buNone/>
            </a:pPr>
            <a:r>
              <a:rPr kumimoji="1" lang="ja-JP" altLang="en-US" dirty="0"/>
              <a:t>■ </a:t>
            </a:r>
            <a:r>
              <a:rPr kumimoji="1" lang="en-US" altLang="ja-JP" dirty="0"/>
              <a:t>H29</a:t>
            </a:r>
            <a:r>
              <a:rPr kumimoji="1" lang="ja-JP" altLang="en-US" dirty="0"/>
              <a:t>年（</a:t>
            </a:r>
            <a:r>
              <a:rPr kumimoji="1" lang="en-US" altLang="ja-JP" dirty="0"/>
              <a:t>2017</a:t>
            </a:r>
            <a:r>
              <a:rPr kumimoji="1" lang="ja-JP" altLang="en-US" dirty="0"/>
              <a:t>年）６月１日</a:t>
            </a:r>
            <a:endParaRPr kumimoji="1" lang="en-US" altLang="ja-JP" dirty="0"/>
          </a:p>
          <a:p>
            <a:pPr marL="0" indent="0">
              <a:buNone/>
            </a:pPr>
            <a:r>
              <a:rPr lang="ja-JP" altLang="en-US" dirty="0"/>
              <a:t>　「酒類の公正な取引に関する基準」施行</a:t>
            </a:r>
            <a:endParaRPr lang="en-US" altLang="ja-JP" dirty="0"/>
          </a:p>
          <a:p>
            <a:pPr marL="0" indent="0">
              <a:buNone/>
            </a:pPr>
            <a:endParaRPr lang="en-US" altLang="ja-JP" dirty="0"/>
          </a:p>
          <a:p>
            <a:pPr marL="0" indent="0">
              <a:buNone/>
            </a:pPr>
            <a:endParaRPr lang="en-US" altLang="ja-JP" dirty="0"/>
          </a:p>
          <a:p>
            <a:pPr marL="0" indent="0">
              <a:buNone/>
            </a:pPr>
            <a:r>
              <a:rPr lang="ja-JP" altLang="en-US" dirty="0"/>
              <a:t>　　酒類業組合法の改正による価格のルール、</a:t>
            </a:r>
            <a:endParaRPr lang="en-US" altLang="ja-JP" dirty="0"/>
          </a:p>
          <a:p>
            <a:pPr marL="0" indent="0">
              <a:buNone/>
            </a:pPr>
            <a:r>
              <a:rPr lang="ja-JP" altLang="en-US" dirty="0"/>
              <a:t>　　　　　　　　　罰則あり</a:t>
            </a:r>
            <a:endParaRPr lang="en-US" altLang="ja-JP" dirty="0"/>
          </a:p>
          <a:p>
            <a:pPr marL="0" indent="0">
              <a:buNone/>
            </a:pPr>
            <a:r>
              <a:rPr lang="ja-JP" altLang="en-US" dirty="0"/>
              <a:t>　　</a:t>
            </a:r>
            <a:endParaRPr lang="en-US" altLang="ja-JP" dirty="0"/>
          </a:p>
          <a:p>
            <a:pPr marL="0" indent="0">
              <a:buNone/>
            </a:pPr>
            <a:endParaRPr kumimoji="1" lang="en-US" altLang="ja-JP" dirty="0"/>
          </a:p>
        </p:txBody>
      </p:sp>
      <p:sp>
        <p:nvSpPr>
          <p:cNvPr id="4" name="テキスト プレースホルダー 3">
            <a:extLst>
              <a:ext uri="{FF2B5EF4-FFF2-40B4-BE49-F238E27FC236}">
                <a16:creationId xmlns:a16="http://schemas.microsoft.com/office/drawing/2014/main" id="{3F9DA4A8-E0FA-3366-ADCF-0FEDBD814AE3}"/>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P92</a:t>
            </a:r>
            <a:endParaRPr kumimoji="1" lang="ja-JP" altLang="en-US" dirty="0"/>
          </a:p>
        </p:txBody>
      </p:sp>
      <p:sp>
        <p:nvSpPr>
          <p:cNvPr id="5" name="矢印: 右 4">
            <a:extLst>
              <a:ext uri="{FF2B5EF4-FFF2-40B4-BE49-F238E27FC236}">
                <a16:creationId xmlns:a16="http://schemas.microsoft.com/office/drawing/2014/main" id="{394DC3B8-EDFE-B9A8-891A-9832503ECC4E}"/>
              </a:ext>
            </a:extLst>
          </p:cNvPr>
          <p:cNvSpPr/>
          <p:nvPr/>
        </p:nvSpPr>
        <p:spPr>
          <a:xfrm rot="5400000">
            <a:off x="4182664" y="2843268"/>
            <a:ext cx="571500" cy="207169"/>
          </a:xfrm>
          <a:prstGeom prst="rightArrow">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F5D4BC-076B-9FC7-4120-8C6E67DFFC04}"/>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0981042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BC8E79-9E78-32F8-439E-29EC90874ACA}"/>
              </a:ext>
            </a:extLst>
          </p:cNvPr>
          <p:cNvSpPr>
            <a:spLocks noGrp="1"/>
          </p:cNvSpPr>
          <p:nvPr>
            <p:ph type="title"/>
          </p:nvPr>
        </p:nvSpPr>
        <p:spPr/>
        <p:txBody>
          <a:bodyPr/>
          <a:lstStyle/>
          <a:p>
            <a:r>
              <a:rPr kumimoji="1" lang="ja-JP" altLang="en-US" dirty="0"/>
              <a:t>酒類の公正な取引に関する基準</a:t>
            </a:r>
          </a:p>
        </p:txBody>
      </p:sp>
      <p:sp>
        <p:nvSpPr>
          <p:cNvPr id="3" name="コンテンツ プレースホルダー 2">
            <a:extLst>
              <a:ext uri="{FF2B5EF4-FFF2-40B4-BE49-F238E27FC236}">
                <a16:creationId xmlns:a16="http://schemas.microsoft.com/office/drawing/2014/main" id="{65E582FD-0A35-3E6C-6437-16EF597C2D9C}"/>
              </a:ext>
            </a:extLst>
          </p:cNvPr>
          <p:cNvSpPr>
            <a:spLocks noGrp="1"/>
          </p:cNvSpPr>
          <p:nvPr>
            <p:ph idx="1"/>
          </p:nvPr>
        </p:nvSpPr>
        <p:spPr/>
        <p:txBody>
          <a:bodyPr/>
          <a:lstStyle/>
          <a:p>
            <a:pPr marL="0" indent="0">
              <a:buNone/>
            </a:pPr>
            <a:r>
              <a:rPr kumimoji="1" lang="ja-JP" altLang="en-US" dirty="0"/>
              <a:t>■ 酒類業者は、次のいずれにも該当する行為を　</a:t>
            </a:r>
            <a:endParaRPr kumimoji="1" lang="en-US" altLang="ja-JP" dirty="0"/>
          </a:p>
          <a:p>
            <a:pPr marL="0" indent="0">
              <a:buNone/>
            </a:pPr>
            <a:r>
              <a:rPr lang="ja-JP" altLang="en-US" dirty="0"/>
              <a:t>　 </a:t>
            </a:r>
            <a:r>
              <a:rPr kumimoji="1" lang="ja-JP" altLang="en-US" dirty="0"/>
              <a:t>行ってはならない</a:t>
            </a:r>
            <a:endParaRPr kumimoji="1" lang="en-US" altLang="ja-JP" dirty="0"/>
          </a:p>
          <a:p>
            <a:pPr marL="0" indent="0">
              <a:buNone/>
            </a:pPr>
            <a:endParaRPr lang="en-US" altLang="ja-JP" dirty="0"/>
          </a:p>
          <a:p>
            <a:pPr marL="0" indent="0">
              <a:buNone/>
            </a:pPr>
            <a:r>
              <a:rPr kumimoji="1" lang="ja-JP" altLang="en-US" dirty="0"/>
              <a:t>　①　正当な理由なく酒類を</a:t>
            </a:r>
            <a:r>
              <a:rPr kumimoji="1" lang="ja-JP" altLang="en-US" u="sng" dirty="0"/>
              <a:t>総販売原価</a:t>
            </a:r>
            <a:r>
              <a:rPr kumimoji="1" lang="ja-JP" altLang="en-US" dirty="0"/>
              <a:t>を下回る</a:t>
            </a:r>
            <a:endParaRPr kumimoji="1" lang="en-US" altLang="ja-JP" dirty="0"/>
          </a:p>
          <a:p>
            <a:pPr marL="0" indent="0">
              <a:buNone/>
            </a:pPr>
            <a:r>
              <a:rPr lang="ja-JP" altLang="en-US" dirty="0"/>
              <a:t>　　　</a:t>
            </a:r>
            <a:r>
              <a:rPr kumimoji="1" lang="ja-JP" altLang="en-US" dirty="0"/>
              <a:t>価格で継続して販売を行うこと</a:t>
            </a:r>
            <a:endParaRPr kumimoji="1" lang="en-US" altLang="ja-JP" dirty="0"/>
          </a:p>
          <a:p>
            <a:pPr marL="0" indent="0">
              <a:buNone/>
            </a:pPr>
            <a:endParaRPr lang="en-US" altLang="ja-JP" dirty="0"/>
          </a:p>
          <a:p>
            <a:pPr marL="0" indent="0">
              <a:buNone/>
            </a:pPr>
            <a:r>
              <a:rPr kumimoji="1" lang="ja-JP" altLang="en-US" dirty="0"/>
              <a:t>　②　自己または他の酒類業者の酒類事業に相当</a:t>
            </a:r>
            <a:endParaRPr kumimoji="1" lang="en-US" altLang="ja-JP" dirty="0"/>
          </a:p>
          <a:p>
            <a:pPr marL="0" indent="0">
              <a:buNone/>
            </a:pPr>
            <a:r>
              <a:rPr lang="ja-JP" altLang="en-US" dirty="0"/>
              <a:t>　　　</a:t>
            </a:r>
            <a:r>
              <a:rPr kumimoji="1" lang="ja-JP" altLang="en-US" dirty="0"/>
              <a:t>程度の影響を及ぼすおそれがある取引を行</a:t>
            </a:r>
            <a:endParaRPr kumimoji="1" lang="en-US" altLang="ja-JP" dirty="0"/>
          </a:p>
          <a:p>
            <a:pPr marL="0" indent="0">
              <a:buNone/>
            </a:pPr>
            <a:r>
              <a:rPr lang="ja-JP" altLang="en-US" dirty="0"/>
              <a:t>　　　</a:t>
            </a:r>
            <a:r>
              <a:rPr kumimoji="1" lang="ja-JP" altLang="en-US" dirty="0"/>
              <a:t>うこと</a:t>
            </a:r>
          </a:p>
        </p:txBody>
      </p:sp>
      <p:sp>
        <p:nvSpPr>
          <p:cNvPr id="4" name="テキスト プレースホルダー 3">
            <a:extLst>
              <a:ext uri="{FF2B5EF4-FFF2-40B4-BE49-F238E27FC236}">
                <a16:creationId xmlns:a16="http://schemas.microsoft.com/office/drawing/2014/main" id="{0614B2E4-0573-994C-ECB6-7B1EF6392BF0}"/>
              </a:ext>
            </a:extLst>
          </p:cNvPr>
          <p:cNvSpPr>
            <a:spLocks noGrp="1"/>
          </p:cNvSpPr>
          <p:nvPr>
            <p:ph type="body" sz="quarter" idx="10"/>
          </p:nvPr>
        </p:nvSpPr>
        <p:spPr>
          <a:xfrm>
            <a:off x="8072437" y="566738"/>
            <a:ext cx="917653" cy="617537"/>
          </a:xfrm>
        </p:spPr>
        <p:txBody>
          <a:bodyPr>
            <a:normAutofit/>
          </a:bodyPr>
          <a:lstStyle/>
          <a:p>
            <a:r>
              <a:rPr kumimoji="1" lang="en-US" altLang="ja-JP" dirty="0"/>
              <a:t>P92</a:t>
            </a:r>
            <a:endParaRPr kumimoji="1" lang="ja-JP" altLang="en-US" dirty="0"/>
          </a:p>
        </p:txBody>
      </p:sp>
      <p:sp>
        <p:nvSpPr>
          <p:cNvPr id="5" name="テキスト ボックス 4">
            <a:extLst>
              <a:ext uri="{FF2B5EF4-FFF2-40B4-BE49-F238E27FC236}">
                <a16:creationId xmlns:a16="http://schemas.microsoft.com/office/drawing/2014/main" id="{807ABEC4-0C15-98C3-93F3-FF34ABC94FD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83775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2BA63-CBA0-1A64-51A4-3F6F38BF51F6}"/>
              </a:ext>
            </a:extLst>
          </p:cNvPr>
          <p:cNvSpPr>
            <a:spLocks noGrp="1"/>
          </p:cNvSpPr>
          <p:nvPr>
            <p:ph type="title"/>
          </p:nvPr>
        </p:nvSpPr>
        <p:spPr/>
        <p:txBody>
          <a:bodyPr/>
          <a:lstStyle/>
          <a:p>
            <a:r>
              <a:rPr kumimoji="1" lang="ja-JP" altLang="en-US" dirty="0"/>
              <a:t>総販売原価とは？</a:t>
            </a:r>
          </a:p>
        </p:txBody>
      </p:sp>
      <p:sp>
        <p:nvSpPr>
          <p:cNvPr id="15" name="正方形/長方形 14">
            <a:extLst>
              <a:ext uri="{FF2B5EF4-FFF2-40B4-BE49-F238E27FC236}">
                <a16:creationId xmlns:a16="http://schemas.microsoft.com/office/drawing/2014/main" id="{9EB9765D-A8C6-11FD-17BF-13C1D0EB3C11}"/>
              </a:ext>
            </a:extLst>
          </p:cNvPr>
          <p:cNvSpPr/>
          <p:nvPr/>
        </p:nvSpPr>
        <p:spPr>
          <a:xfrm>
            <a:off x="375204" y="1900238"/>
            <a:ext cx="4257676" cy="110728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仕入価格</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購入代価、リベート</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、運送代等</a:t>
            </a:r>
            <a:endParaRPr kumimoji="1" lang="ja-JP" altLang="en-US" sz="240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F3A297B3-434B-D8B4-E383-BBCF00CCB965}"/>
              </a:ext>
            </a:extLst>
          </p:cNvPr>
          <p:cNvSpPr/>
          <p:nvPr/>
        </p:nvSpPr>
        <p:spPr>
          <a:xfrm>
            <a:off x="4632879" y="1900235"/>
            <a:ext cx="2185988" cy="11072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販売費</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広告費、人件費等</a:t>
            </a:r>
            <a:endParaRPr kumimoji="1" lang="ja-JP" altLang="en-US" sz="2400" dirty="0">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193941D7-0FD5-EEBE-A8FA-5FBC14102D36}"/>
              </a:ext>
            </a:extLst>
          </p:cNvPr>
          <p:cNvSpPr/>
          <p:nvPr/>
        </p:nvSpPr>
        <p:spPr>
          <a:xfrm>
            <a:off x="6818867" y="1900235"/>
            <a:ext cx="1950246" cy="11072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一般管理費</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光熱費等</a:t>
            </a:r>
            <a:endParaRPr kumimoji="1" lang="ja-JP" altLang="en-US" sz="2400" dirty="0">
              <a:latin typeface="メイリオ" panose="020B0604030504040204" pitchFamily="50" charset="-128"/>
              <a:ea typeface="メイリオ" panose="020B0604030504040204" pitchFamily="50" charset="-128"/>
            </a:endParaRPr>
          </a:p>
        </p:txBody>
      </p:sp>
      <p:sp>
        <p:nvSpPr>
          <p:cNvPr id="18" name="右中かっこ 17">
            <a:extLst>
              <a:ext uri="{FF2B5EF4-FFF2-40B4-BE49-F238E27FC236}">
                <a16:creationId xmlns:a16="http://schemas.microsoft.com/office/drawing/2014/main" id="{EEACD452-19EC-4E17-003E-54E5ED30690B}"/>
              </a:ext>
            </a:extLst>
          </p:cNvPr>
          <p:cNvSpPr/>
          <p:nvPr/>
        </p:nvSpPr>
        <p:spPr>
          <a:xfrm rot="5400000">
            <a:off x="4332527" y="-950123"/>
            <a:ext cx="478631" cy="839391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42BF960-4FC7-CE8A-0BC4-3DC6367A464D}"/>
              </a:ext>
            </a:extLst>
          </p:cNvPr>
          <p:cNvSpPr txBox="1"/>
          <p:nvPr/>
        </p:nvSpPr>
        <p:spPr>
          <a:xfrm>
            <a:off x="3459124" y="3591574"/>
            <a:ext cx="2225436" cy="523220"/>
          </a:xfrm>
          <a:prstGeom prst="rect">
            <a:avLst/>
          </a:prstGeom>
          <a:noFill/>
        </p:spPr>
        <p:txBody>
          <a:bodyPr wrap="square" rtlCol="0">
            <a:spAutoFit/>
          </a:bodyPr>
          <a:lstStyle/>
          <a:p>
            <a:pPr algn="ctr"/>
            <a:r>
              <a:rPr kumimoji="1" lang="ja-JP" altLang="en-US" sz="2800" u="sng" dirty="0">
                <a:solidFill>
                  <a:srgbClr val="FF0000"/>
                </a:solidFill>
                <a:latin typeface="メイリオ" panose="020B0604030504040204" pitchFamily="50" charset="-128"/>
                <a:ea typeface="メイリオ" panose="020B0604030504040204" pitchFamily="50" charset="-128"/>
              </a:rPr>
              <a:t>総販売原価</a:t>
            </a:r>
          </a:p>
        </p:txBody>
      </p:sp>
      <p:sp>
        <p:nvSpPr>
          <p:cNvPr id="20" name="テキスト ボックス 19">
            <a:extLst>
              <a:ext uri="{FF2B5EF4-FFF2-40B4-BE49-F238E27FC236}">
                <a16:creationId xmlns:a16="http://schemas.microsoft.com/office/drawing/2014/main" id="{EDD6BAF4-3010-13F9-8D0A-F3A9F42B9C49}"/>
              </a:ext>
            </a:extLst>
          </p:cNvPr>
          <p:cNvSpPr txBox="1"/>
          <p:nvPr/>
        </p:nvSpPr>
        <p:spPr>
          <a:xfrm>
            <a:off x="374886" y="5077936"/>
            <a:ext cx="8497652" cy="830997"/>
          </a:xfrm>
          <a:prstGeom prst="rect">
            <a:avLst/>
          </a:prstGeom>
          <a:no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年度末等の事後に額が判明するリベート等は、仕入に係る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値引きとみなされない。</a:t>
            </a:r>
          </a:p>
        </p:txBody>
      </p:sp>
      <p:sp>
        <p:nvSpPr>
          <p:cNvPr id="3" name="テキスト ボックス 2">
            <a:extLst>
              <a:ext uri="{FF2B5EF4-FFF2-40B4-BE49-F238E27FC236}">
                <a16:creationId xmlns:a16="http://schemas.microsoft.com/office/drawing/2014/main" id="{7962A452-87EA-9BC4-9888-462E469B57E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2863101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B9DB2E-FF7E-48A0-5631-7EC0E6473EBA}"/>
              </a:ext>
            </a:extLst>
          </p:cNvPr>
          <p:cNvSpPr>
            <a:spLocks noGrp="1"/>
          </p:cNvSpPr>
          <p:nvPr>
            <p:ph type="title"/>
          </p:nvPr>
        </p:nvSpPr>
        <p:spPr/>
        <p:txBody>
          <a:bodyPr/>
          <a:lstStyle/>
          <a:p>
            <a:r>
              <a:rPr kumimoji="1" lang="ja-JP" altLang="en-US" dirty="0"/>
              <a:t>総販売原価とは？</a:t>
            </a:r>
          </a:p>
        </p:txBody>
      </p:sp>
      <p:grpSp>
        <p:nvGrpSpPr>
          <p:cNvPr id="5" name="グループ化 15">
            <a:extLst>
              <a:ext uri="{FF2B5EF4-FFF2-40B4-BE49-F238E27FC236}">
                <a16:creationId xmlns:a16="http://schemas.microsoft.com/office/drawing/2014/main" id="{84C815C8-A884-B4FB-17E3-25E780CA7453}"/>
              </a:ext>
            </a:extLst>
          </p:cNvPr>
          <p:cNvGrpSpPr>
            <a:grpSpLocks/>
          </p:cNvGrpSpPr>
          <p:nvPr/>
        </p:nvGrpSpPr>
        <p:grpSpPr bwMode="auto">
          <a:xfrm>
            <a:off x="1795463" y="2746375"/>
            <a:ext cx="6998492" cy="3375025"/>
            <a:chOff x="1802035" y="3429000"/>
            <a:chExt cx="6996900" cy="3133535"/>
          </a:xfrm>
        </p:grpSpPr>
        <p:grpSp>
          <p:nvGrpSpPr>
            <p:cNvPr id="6" name="グループ化 7">
              <a:extLst>
                <a:ext uri="{FF2B5EF4-FFF2-40B4-BE49-F238E27FC236}">
                  <a16:creationId xmlns:a16="http://schemas.microsoft.com/office/drawing/2014/main" id="{559CDFC5-85C8-4296-36E5-C891C4AD299D}"/>
                </a:ext>
              </a:extLst>
            </p:cNvPr>
            <p:cNvGrpSpPr>
              <a:grpSpLocks/>
            </p:cNvGrpSpPr>
            <p:nvPr/>
          </p:nvGrpSpPr>
          <p:grpSpPr bwMode="auto">
            <a:xfrm>
              <a:off x="1802035" y="3429000"/>
              <a:ext cx="2464826" cy="3133535"/>
              <a:chOff x="1802035" y="2904024"/>
              <a:chExt cx="2464826" cy="2740188"/>
            </a:xfrm>
          </p:grpSpPr>
          <p:sp>
            <p:nvSpPr>
              <p:cNvPr id="8" name="フローチャート: 磁気ディスク 7">
                <a:extLst>
                  <a:ext uri="{FF2B5EF4-FFF2-40B4-BE49-F238E27FC236}">
                    <a16:creationId xmlns:a16="http://schemas.microsoft.com/office/drawing/2014/main" id="{D604FBAC-7F11-3284-B739-56D9EB265990}"/>
                  </a:ext>
                </a:extLst>
              </p:cNvPr>
              <p:cNvSpPr/>
              <p:nvPr/>
            </p:nvSpPr>
            <p:spPr>
              <a:xfrm>
                <a:off x="1802035" y="2904024"/>
                <a:ext cx="2464826" cy="2740188"/>
              </a:xfrm>
              <a:prstGeom prst="flowChartMagneticDisk">
                <a:avLst/>
              </a:prstGeom>
              <a:solidFill>
                <a:srgbClr val="A6A6A6"/>
              </a:solidFill>
              <a:ln w="12700" cap="rnd" cmpd="sng" algn="ctr">
                <a:solidFill>
                  <a:sysClr val="window" lastClr="FFFFFF">
                    <a:lumMod val="85000"/>
                  </a:sysClr>
                </a:solidFill>
                <a:prstDash val="solid"/>
              </a:ln>
              <a:effectLst/>
            </p:spPr>
            <p:txBody>
              <a:bodyPr anchor="ctr"/>
              <a:lstStyle/>
              <a:p>
                <a:pPr algn="ctr">
                  <a:defRPr/>
                </a:pPr>
                <a:endParaRPr lang="ja-JP" altLang="en-US" kern="0" dirty="0">
                  <a:latin typeface="メイリオ" panose="020B0604030504040204" pitchFamily="50" charset="-128"/>
                  <a:ea typeface="メイリオ" panose="020B0604030504040204" pitchFamily="50" charset="-128"/>
                </a:endParaRPr>
              </a:p>
            </p:txBody>
          </p:sp>
          <p:sp>
            <p:nvSpPr>
              <p:cNvPr id="9" name="テキスト ボックス 20">
                <a:extLst>
                  <a:ext uri="{FF2B5EF4-FFF2-40B4-BE49-F238E27FC236}">
                    <a16:creationId xmlns:a16="http://schemas.microsoft.com/office/drawing/2014/main" id="{86D133B0-C109-8187-C2F6-26C3490108FB}"/>
                  </a:ext>
                </a:extLst>
              </p:cNvPr>
              <p:cNvSpPr txBox="1">
                <a:spLocks noChangeArrowheads="1"/>
              </p:cNvSpPr>
              <p:nvPr/>
            </p:nvSpPr>
            <p:spPr bwMode="auto">
              <a:xfrm>
                <a:off x="1971858" y="4316651"/>
                <a:ext cx="2056932" cy="424803"/>
              </a:xfrm>
              <a:prstGeom prst="rect">
                <a:avLst/>
              </a:prstGeom>
              <a:noFill/>
              <a:ln>
                <a:noFill/>
              </a:ln>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ctr">
                  <a:defRPr/>
                </a:pPr>
                <a:r>
                  <a:rPr lang="ja-JP" altLang="en-US" sz="2800" kern="0" dirty="0">
                    <a:solidFill>
                      <a:schemeClr val="bg1"/>
                    </a:solidFill>
                    <a:latin typeface="メイリオ" panose="020B0604030504040204" pitchFamily="50" charset="-128"/>
                  </a:rPr>
                  <a:t>仕入原価</a:t>
                </a:r>
              </a:p>
            </p:txBody>
          </p:sp>
        </p:grpSp>
        <p:sp>
          <p:nvSpPr>
            <p:cNvPr id="7" name="テキスト ボックス 26">
              <a:extLst>
                <a:ext uri="{FF2B5EF4-FFF2-40B4-BE49-F238E27FC236}">
                  <a16:creationId xmlns:a16="http://schemas.microsoft.com/office/drawing/2014/main" id="{650A2B31-CA3D-C809-DB89-66E1D4AAA2ED}"/>
                </a:ext>
              </a:extLst>
            </p:cNvPr>
            <p:cNvSpPr txBox="1">
              <a:spLocks noChangeArrowheads="1"/>
            </p:cNvSpPr>
            <p:nvPr/>
          </p:nvSpPr>
          <p:spPr bwMode="auto">
            <a:xfrm>
              <a:off x="4230357" y="5144633"/>
              <a:ext cx="4568578" cy="371481"/>
            </a:xfrm>
            <a:prstGeom prst="rect">
              <a:avLst/>
            </a:prstGeom>
            <a:noFill/>
            <a:ln>
              <a:noFill/>
            </a:ln>
          </p:spPr>
          <p:txBody>
            <a:bodyPr wrap="square">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defRPr/>
              </a:pPr>
              <a:r>
                <a:rPr lang="ja-JP" altLang="en-US" sz="2000" kern="0" dirty="0">
                  <a:latin typeface="メイリオ" panose="020B0604030504040204" pitchFamily="50" charset="-128"/>
                </a:rPr>
                <a:t>・・・購入代価、リベート、運送費</a:t>
              </a:r>
            </a:p>
          </p:txBody>
        </p:sp>
      </p:grpSp>
      <p:grpSp>
        <p:nvGrpSpPr>
          <p:cNvPr id="10" name="グループ化 50">
            <a:extLst>
              <a:ext uri="{FF2B5EF4-FFF2-40B4-BE49-F238E27FC236}">
                <a16:creationId xmlns:a16="http://schemas.microsoft.com/office/drawing/2014/main" id="{86D66555-3E8C-3DCF-28F6-B3ED40B33F9C}"/>
              </a:ext>
            </a:extLst>
          </p:cNvPr>
          <p:cNvGrpSpPr>
            <a:grpSpLocks/>
          </p:cNvGrpSpPr>
          <p:nvPr/>
        </p:nvGrpSpPr>
        <p:grpSpPr bwMode="auto">
          <a:xfrm>
            <a:off x="546497" y="1592263"/>
            <a:ext cx="1010841" cy="4327525"/>
            <a:chOff x="664571" y="1265464"/>
            <a:chExt cx="1011398" cy="4327072"/>
          </a:xfrm>
        </p:grpSpPr>
        <p:sp>
          <p:nvSpPr>
            <p:cNvPr id="11" name="テキスト ボックス 32">
              <a:extLst>
                <a:ext uri="{FF2B5EF4-FFF2-40B4-BE49-F238E27FC236}">
                  <a16:creationId xmlns:a16="http://schemas.microsoft.com/office/drawing/2014/main" id="{B3CAE249-99F6-F80B-FE9B-CD6C8BFFEB09}"/>
                </a:ext>
              </a:extLst>
            </p:cNvPr>
            <p:cNvSpPr txBox="1">
              <a:spLocks noChangeArrowheads="1"/>
            </p:cNvSpPr>
            <p:nvPr/>
          </p:nvSpPr>
          <p:spPr bwMode="auto">
            <a:xfrm>
              <a:off x="664571" y="1265464"/>
              <a:ext cx="615892" cy="4327072"/>
            </a:xfrm>
            <a:prstGeom prst="rect">
              <a:avLst/>
            </a:prstGeom>
            <a:noFill/>
            <a:ln>
              <a:noFill/>
            </a:ln>
          </p:spPr>
          <p:txBody>
            <a:bodyPr vert="eaVert">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ctr">
                <a:defRPr/>
              </a:pPr>
              <a:r>
                <a:rPr lang="ja-JP" altLang="en-US" sz="2800" b="1" kern="0" dirty="0">
                  <a:solidFill>
                    <a:srgbClr val="FF0000"/>
                  </a:solidFill>
                  <a:latin typeface="メイリオ" panose="020B0604030504040204" pitchFamily="50" charset="-128"/>
                </a:rPr>
                <a:t>総　販　売　原　価</a:t>
              </a:r>
            </a:p>
          </p:txBody>
        </p:sp>
        <p:sp>
          <p:nvSpPr>
            <p:cNvPr id="12" name="左中かっこ 11">
              <a:extLst>
                <a:ext uri="{FF2B5EF4-FFF2-40B4-BE49-F238E27FC236}">
                  <a16:creationId xmlns:a16="http://schemas.microsoft.com/office/drawing/2014/main" id="{B875ADAC-DA60-F05F-8FC7-38D11CC66D72}"/>
                </a:ext>
              </a:extLst>
            </p:cNvPr>
            <p:cNvSpPr/>
            <p:nvPr/>
          </p:nvSpPr>
          <p:spPr>
            <a:xfrm>
              <a:off x="1380531" y="1457531"/>
              <a:ext cx="295438" cy="3942937"/>
            </a:xfrm>
            <a:prstGeom prst="leftBrace">
              <a:avLst/>
            </a:prstGeom>
            <a:noFill/>
            <a:ln w="57150" cap="rnd" cmpd="sng" algn="ctr">
              <a:solidFill>
                <a:sysClr val="window" lastClr="FFFFFF"/>
              </a:solidFill>
              <a:prstDash val="solid"/>
            </a:ln>
            <a:effectLst/>
          </p:spPr>
          <p:txBody>
            <a:bodyPr anchor="ctr"/>
            <a:lstStyle/>
            <a:p>
              <a:pPr algn="ctr">
                <a:defRPr/>
              </a:pPr>
              <a:endParaRPr lang="ja-JP" altLang="en-US" kern="0">
                <a:latin typeface="メイリオ" panose="020B0604030504040204" pitchFamily="50" charset="-128"/>
                <a:ea typeface="メイリオ" panose="020B0604030504040204" pitchFamily="50" charset="-128"/>
              </a:endParaRPr>
            </a:p>
          </p:txBody>
        </p:sp>
      </p:grpSp>
      <p:grpSp>
        <p:nvGrpSpPr>
          <p:cNvPr id="13" name="グループ化 12">
            <a:extLst>
              <a:ext uri="{FF2B5EF4-FFF2-40B4-BE49-F238E27FC236}">
                <a16:creationId xmlns:a16="http://schemas.microsoft.com/office/drawing/2014/main" id="{6CA5316F-7D20-B4A8-42C2-519D896E470E}"/>
              </a:ext>
            </a:extLst>
          </p:cNvPr>
          <p:cNvGrpSpPr>
            <a:grpSpLocks/>
          </p:cNvGrpSpPr>
          <p:nvPr/>
        </p:nvGrpSpPr>
        <p:grpSpPr bwMode="auto">
          <a:xfrm>
            <a:off x="1795463" y="2271713"/>
            <a:ext cx="6398418" cy="1598612"/>
            <a:chOff x="1795463" y="2271713"/>
            <a:chExt cx="6398418" cy="1598612"/>
          </a:xfrm>
        </p:grpSpPr>
        <p:sp>
          <p:nvSpPr>
            <p:cNvPr id="14" name="フローチャート: 磁気ディスク 13">
              <a:extLst>
                <a:ext uri="{FF2B5EF4-FFF2-40B4-BE49-F238E27FC236}">
                  <a16:creationId xmlns:a16="http://schemas.microsoft.com/office/drawing/2014/main" id="{3D5CD97F-8315-958A-99E0-6AACEDC18C81}"/>
                </a:ext>
              </a:extLst>
            </p:cNvPr>
            <p:cNvSpPr/>
            <p:nvPr/>
          </p:nvSpPr>
          <p:spPr bwMode="auto">
            <a:xfrm>
              <a:off x="1795463" y="2271713"/>
              <a:ext cx="2465387" cy="1598612"/>
            </a:xfrm>
            <a:prstGeom prst="flowChartMagneticDisk">
              <a:avLst/>
            </a:prstGeom>
            <a:solidFill>
              <a:schemeClr val="accent6"/>
            </a:solidFill>
            <a:ln w="12700" cap="rnd" cmpd="sng" algn="ctr">
              <a:solidFill>
                <a:srgbClr val="6A9E1F">
                  <a:lumMod val="20000"/>
                  <a:lumOff val="80000"/>
                </a:srgbClr>
              </a:solidFill>
              <a:prstDash val="solid"/>
            </a:ln>
            <a:effectLst/>
          </p:spPr>
          <p:txBody>
            <a:bodyPr anchor="ctr"/>
            <a:lstStyle/>
            <a:p>
              <a:pPr algn="ctr">
                <a:defRPr/>
              </a:pPr>
              <a:endParaRPr lang="ja-JP" altLang="en-US" kern="0" dirty="0">
                <a:latin typeface="メイリオ" panose="020B0604030504040204" pitchFamily="50" charset="-128"/>
                <a:ea typeface="メイリオ" panose="020B0604030504040204" pitchFamily="50" charset="-128"/>
              </a:endParaRPr>
            </a:p>
          </p:txBody>
        </p:sp>
        <p:sp>
          <p:nvSpPr>
            <p:cNvPr id="15" name="テキスト ボックス 22">
              <a:extLst>
                <a:ext uri="{FF2B5EF4-FFF2-40B4-BE49-F238E27FC236}">
                  <a16:creationId xmlns:a16="http://schemas.microsoft.com/office/drawing/2014/main" id="{947BC090-B5AE-934D-3EC2-C32675F16916}"/>
                </a:ext>
              </a:extLst>
            </p:cNvPr>
            <p:cNvSpPr txBox="1">
              <a:spLocks noChangeArrowheads="1"/>
            </p:cNvSpPr>
            <p:nvPr/>
          </p:nvSpPr>
          <p:spPr bwMode="auto">
            <a:xfrm>
              <a:off x="1965129" y="3023360"/>
              <a:ext cx="2057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ctr"/>
              <a:r>
                <a:rPr lang="ja-JP" altLang="en-US" sz="2800" dirty="0">
                  <a:solidFill>
                    <a:schemeClr val="bg1"/>
                  </a:solidFill>
                  <a:latin typeface="メイリオ" panose="020B0604030504040204" pitchFamily="50" charset="-128"/>
                </a:rPr>
                <a:t>販売費</a:t>
              </a:r>
            </a:p>
          </p:txBody>
        </p:sp>
        <p:sp>
          <p:nvSpPr>
            <p:cNvPr id="16" name="テキスト ボックス 28">
              <a:extLst>
                <a:ext uri="{FF2B5EF4-FFF2-40B4-BE49-F238E27FC236}">
                  <a16:creationId xmlns:a16="http://schemas.microsoft.com/office/drawing/2014/main" id="{3A80F8FF-C406-9471-AC03-0900962120D8}"/>
                </a:ext>
              </a:extLst>
            </p:cNvPr>
            <p:cNvSpPr txBox="1">
              <a:spLocks noChangeArrowheads="1"/>
            </p:cNvSpPr>
            <p:nvPr/>
          </p:nvSpPr>
          <p:spPr bwMode="auto">
            <a:xfrm>
              <a:off x="4259479" y="3048258"/>
              <a:ext cx="393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r>
                <a:rPr lang="ja-JP" altLang="en-US" sz="2000" dirty="0">
                  <a:latin typeface="メイリオ" panose="020B0604030504040204" pitchFamily="50" charset="-128"/>
                </a:rPr>
                <a:t>・・・広告費、人件費、倉庫代</a:t>
              </a:r>
            </a:p>
          </p:txBody>
        </p:sp>
      </p:grpSp>
      <p:grpSp>
        <p:nvGrpSpPr>
          <p:cNvPr id="17" name="グループ化 16">
            <a:extLst>
              <a:ext uri="{FF2B5EF4-FFF2-40B4-BE49-F238E27FC236}">
                <a16:creationId xmlns:a16="http://schemas.microsoft.com/office/drawing/2014/main" id="{C759CEFD-CF26-5636-EA00-E49EE3802F77}"/>
              </a:ext>
            </a:extLst>
          </p:cNvPr>
          <p:cNvGrpSpPr>
            <a:grpSpLocks/>
          </p:cNvGrpSpPr>
          <p:nvPr/>
        </p:nvGrpSpPr>
        <p:grpSpPr bwMode="auto">
          <a:xfrm>
            <a:off x="1801813" y="1658938"/>
            <a:ext cx="6034087" cy="1150937"/>
            <a:chOff x="1804035" y="1562058"/>
            <a:chExt cx="6033102" cy="933374"/>
          </a:xfrm>
        </p:grpSpPr>
        <p:grpSp>
          <p:nvGrpSpPr>
            <p:cNvPr id="18" name="グループ化 2">
              <a:extLst>
                <a:ext uri="{FF2B5EF4-FFF2-40B4-BE49-F238E27FC236}">
                  <a16:creationId xmlns:a16="http://schemas.microsoft.com/office/drawing/2014/main" id="{4AC3585F-8E9C-2D86-97CC-32F2244E011C}"/>
                </a:ext>
              </a:extLst>
            </p:cNvPr>
            <p:cNvGrpSpPr>
              <a:grpSpLocks/>
            </p:cNvGrpSpPr>
            <p:nvPr/>
          </p:nvGrpSpPr>
          <p:grpSpPr bwMode="auto">
            <a:xfrm>
              <a:off x="1804035" y="1562058"/>
              <a:ext cx="2464984" cy="933374"/>
              <a:chOff x="1804035" y="1562058"/>
              <a:chExt cx="2464984" cy="933374"/>
            </a:xfrm>
          </p:grpSpPr>
          <p:sp>
            <p:nvSpPr>
              <p:cNvPr id="20" name="フローチャート: 磁気ディスク 19">
                <a:extLst>
                  <a:ext uri="{FF2B5EF4-FFF2-40B4-BE49-F238E27FC236}">
                    <a16:creationId xmlns:a16="http://schemas.microsoft.com/office/drawing/2014/main" id="{820E2AB7-290F-A1C2-BB9C-DFA3E56E6948}"/>
                  </a:ext>
                </a:extLst>
              </p:cNvPr>
              <p:cNvSpPr/>
              <p:nvPr/>
            </p:nvSpPr>
            <p:spPr>
              <a:xfrm>
                <a:off x="1804035" y="1562058"/>
                <a:ext cx="2464984" cy="933374"/>
              </a:xfrm>
              <a:prstGeom prst="flowChartMagneticDisk">
                <a:avLst/>
              </a:prstGeom>
              <a:solidFill>
                <a:srgbClr val="002060"/>
              </a:solidFill>
              <a:ln w="12700" cap="rnd" cmpd="sng" algn="ctr">
                <a:solidFill>
                  <a:srgbClr val="E87D37">
                    <a:lumMod val="20000"/>
                    <a:lumOff val="80000"/>
                  </a:srgbClr>
                </a:solidFill>
                <a:prstDash val="solid"/>
              </a:ln>
              <a:effectLst/>
            </p:spPr>
            <p:txBody>
              <a:bodyPr anchor="ctr"/>
              <a:lstStyle/>
              <a:p>
                <a:pPr algn="ctr">
                  <a:defRPr/>
                </a:pPr>
                <a:endParaRPr lang="ja-JP" altLang="en-US" kern="0">
                  <a:latin typeface="メイリオ" panose="020B0604030504040204" pitchFamily="50" charset="-128"/>
                  <a:ea typeface="メイリオ" panose="020B0604030504040204" pitchFamily="50" charset="-128"/>
                </a:endParaRPr>
              </a:p>
            </p:txBody>
          </p:sp>
          <p:sp>
            <p:nvSpPr>
              <p:cNvPr id="21" name="テキスト ボックス 24">
                <a:extLst>
                  <a:ext uri="{FF2B5EF4-FFF2-40B4-BE49-F238E27FC236}">
                    <a16:creationId xmlns:a16="http://schemas.microsoft.com/office/drawing/2014/main" id="{AC9FF1A7-992C-4609-63C7-FAD745F4C122}"/>
                  </a:ext>
                </a:extLst>
              </p:cNvPr>
              <p:cNvSpPr txBox="1">
                <a:spLocks noChangeArrowheads="1"/>
              </p:cNvSpPr>
              <p:nvPr/>
            </p:nvSpPr>
            <p:spPr bwMode="auto">
              <a:xfrm>
                <a:off x="1973869" y="1921246"/>
                <a:ext cx="2057064" cy="424315"/>
              </a:xfrm>
              <a:prstGeom prst="rect">
                <a:avLst/>
              </a:prstGeom>
              <a:noFill/>
              <a:ln>
                <a:noFill/>
              </a:ln>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ctr">
                  <a:defRPr/>
                </a:pPr>
                <a:r>
                  <a:rPr lang="ja-JP" altLang="en-US" sz="2800" kern="0" dirty="0">
                    <a:solidFill>
                      <a:schemeClr val="bg1"/>
                    </a:solidFill>
                    <a:latin typeface="メイリオ" panose="020B0604030504040204" pitchFamily="50" charset="-128"/>
                  </a:rPr>
                  <a:t>一般管理費</a:t>
                </a:r>
              </a:p>
            </p:txBody>
          </p:sp>
        </p:grpSp>
        <p:sp>
          <p:nvSpPr>
            <p:cNvPr id="19" name="テキスト ボックス 30">
              <a:extLst>
                <a:ext uri="{FF2B5EF4-FFF2-40B4-BE49-F238E27FC236}">
                  <a16:creationId xmlns:a16="http://schemas.microsoft.com/office/drawing/2014/main" id="{A4CEACDB-D6B8-3AD6-3E7E-F5550A8F84C0}"/>
                </a:ext>
              </a:extLst>
            </p:cNvPr>
            <p:cNvSpPr txBox="1">
              <a:spLocks noChangeArrowheads="1"/>
            </p:cNvSpPr>
            <p:nvPr/>
          </p:nvSpPr>
          <p:spPr bwMode="auto">
            <a:xfrm>
              <a:off x="4267433" y="1941844"/>
              <a:ext cx="3569704" cy="324428"/>
            </a:xfrm>
            <a:prstGeom prst="rect">
              <a:avLst/>
            </a:prstGeom>
            <a:noFill/>
            <a:ln>
              <a:noFill/>
            </a:ln>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defRPr/>
              </a:pPr>
              <a:r>
                <a:rPr lang="ja-JP" altLang="en-US" sz="2000" kern="0" dirty="0">
                  <a:latin typeface="メイリオ" panose="020B0604030504040204" pitchFamily="50" charset="-128"/>
                </a:rPr>
                <a:t>・・・福利厚生費、光熱費</a:t>
              </a:r>
            </a:p>
          </p:txBody>
        </p:sp>
      </p:grpSp>
      <p:sp>
        <p:nvSpPr>
          <p:cNvPr id="22" name="右中かっこ 21">
            <a:extLst>
              <a:ext uri="{FF2B5EF4-FFF2-40B4-BE49-F238E27FC236}">
                <a16:creationId xmlns:a16="http://schemas.microsoft.com/office/drawing/2014/main" id="{3D41642A-5FE1-D4F2-088A-EC3EA3463626}"/>
              </a:ext>
            </a:extLst>
          </p:cNvPr>
          <p:cNvSpPr/>
          <p:nvPr/>
        </p:nvSpPr>
        <p:spPr>
          <a:xfrm rot="10800000">
            <a:off x="1139829" y="1802606"/>
            <a:ext cx="482996" cy="40607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B9291A5-B385-2F4D-3F46-AA02DF935F5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930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61E2EB-4BAE-45D7-03FF-7B48448B78A5}"/>
              </a:ext>
            </a:extLst>
          </p:cNvPr>
          <p:cNvSpPr>
            <a:spLocks noGrp="1"/>
          </p:cNvSpPr>
          <p:nvPr>
            <p:ph type="title"/>
          </p:nvPr>
        </p:nvSpPr>
        <p:spPr/>
        <p:txBody>
          <a:bodyPr/>
          <a:lstStyle/>
          <a:p>
            <a:r>
              <a:rPr kumimoji="1" lang="ja-JP" altLang="en-US" dirty="0"/>
              <a:t>文化・伝統性を有すること</a:t>
            </a:r>
          </a:p>
        </p:txBody>
      </p:sp>
      <p:sp>
        <p:nvSpPr>
          <p:cNvPr id="3" name="コンテンツ プレースホルダー 2">
            <a:extLst>
              <a:ext uri="{FF2B5EF4-FFF2-40B4-BE49-F238E27FC236}">
                <a16:creationId xmlns:a16="http://schemas.microsoft.com/office/drawing/2014/main" id="{37C66BF0-1198-1B78-D812-3E5C6BD03C8C}"/>
              </a:ext>
            </a:extLst>
          </p:cNvPr>
          <p:cNvSpPr>
            <a:spLocks noGrp="1"/>
          </p:cNvSpPr>
          <p:nvPr>
            <p:ph idx="1"/>
          </p:nvPr>
        </p:nvSpPr>
        <p:spPr/>
        <p:txBody>
          <a:bodyPr>
            <a:normAutofit/>
          </a:bodyPr>
          <a:lstStyle/>
          <a:p>
            <a:r>
              <a:rPr kumimoji="1" lang="ja-JP" altLang="en-US" dirty="0"/>
              <a:t>日本三大酒神神社</a:t>
            </a:r>
            <a:endParaRPr kumimoji="1" lang="en-US" altLang="ja-JP" dirty="0"/>
          </a:p>
          <a:p>
            <a:pPr marL="0" indent="0" eaLnBrk="1" fontAlgn="auto" hangingPunct="1">
              <a:lnSpc>
                <a:spcPct val="100000"/>
              </a:lnSpc>
              <a:buNone/>
              <a:defRPr/>
            </a:pPr>
            <a:r>
              <a:rPr lang="ja-JP" altLang="en-US" dirty="0"/>
              <a:t>　　</a:t>
            </a:r>
            <a:r>
              <a:rPr kumimoji="1" lang="ja-JP" altLang="en-US" dirty="0"/>
              <a:t>松尾大社（京都）：室町時代末期以降、</a:t>
            </a:r>
            <a:endParaRPr kumimoji="1" lang="en-US" altLang="ja-JP" dirty="0"/>
          </a:p>
          <a:p>
            <a:pPr marL="0" indent="0" eaLnBrk="1" fontAlgn="auto" hangingPunct="1">
              <a:lnSpc>
                <a:spcPct val="100000"/>
              </a:lnSpc>
              <a:buNone/>
              <a:defRPr/>
            </a:pPr>
            <a:r>
              <a:rPr lang="ja-JP" altLang="en-US" dirty="0"/>
              <a:t>　　　　　　　　　　</a:t>
            </a:r>
            <a:r>
              <a:rPr kumimoji="1" lang="ja-JP" altLang="en-US" dirty="0"/>
              <a:t>「第一酒造神」と仰がれる</a:t>
            </a:r>
            <a:endParaRPr kumimoji="1" lang="en-US" altLang="ja-JP" dirty="0"/>
          </a:p>
          <a:p>
            <a:pPr marL="0" indent="0">
              <a:lnSpc>
                <a:spcPct val="100000"/>
              </a:lnSpc>
              <a:buNone/>
            </a:pPr>
            <a:r>
              <a:rPr lang="ja-JP" altLang="en-US" dirty="0"/>
              <a:t>　　</a:t>
            </a:r>
            <a:r>
              <a:rPr kumimoji="1" lang="ja-JP" altLang="en-US" dirty="0"/>
              <a:t>梅宮大社（京都）</a:t>
            </a:r>
            <a:endParaRPr kumimoji="1" lang="en-US" altLang="ja-JP" dirty="0"/>
          </a:p>
          <a:p>
            <a:pPr marL="0" indent="0">
              <a:lnSpc>
                <a:spcPct val="100000"/>
              </a:lnSpc>
              <a:buNone/>
            </a:pPr>
            <a:r>
              <a:rPr lang="ja-JP" altLang="en-US" dirty="0"/>
              <a:t>　　大神神社（奈良）</a:t>
            </a:r>
            <a:endParaRPr lang="en-US" altLang="ja-JP" dirty="0"/>
          </a:p>
          <a:p>
            <a:pPr>
              <a:lnSpc>
                <a:spcPct val="150000"/>
              </a:lnSpc>
            </a:pPr>
            <a:r>
              <a:rPr lang="ja-JP" altLang="en-US" dirty="0"/>
              <a:t>新川大神宮（東京）：酒問屋の信仰を集める</a:t>
            </a:r>
            <a:endParaRPr kumimoji="1" lang="ja-JP" altLang="en-US" dirty="0"/>
          </a:p>
        </p:txBody>
      </p:sp>
      <p:sp>
        <p:nvSpPr>
          <p:cNvPr id="4" name="テキスト プレースホルダー 3">
            <a:extLst>
              <a:ext uri="{FF2B5EF4-FFF2-40B4-BE49-F238E27FC236}">
                <a16:creationId xmlns:a16="http://schemas.microsoft.com/office/drawing/2014/main" id="{CCC61644-9323-DE5D-12CC-46E5F30FEE3D}"/>
              </a:ext>
            </a:extLst>
          </p:cNvPr>
          <p:cNvSpPr>
            <a:spLocks noGrp="1"/>
          </p:cNvSpPr>
          <p:nvPr>
            <p:ph type="body" sz="quarter" idx="10"/>
          </p:nvPr>
        </p:nvSpPr>
        <p:spPr/>
        <p:txBody>
          <a:bodyPr/>
          <a:lstStyle/>
          <a:p>
            <a:r>
              <a:rPr kumimoji="1" lang="en-US" altLang="ja-JP" dirty="0"/>
              <a:t>P2</a:t>
            </a:r>
            <a:endParaRPr kumimoji="1" lang="ja-JP" altLang="en-US" dirty="0"/>
          </a:p>
        </p:txBody>
      </p:sp>
      <p:sp>
        <p:nvSpPr>
          <p:cNvPr id="5" name="テキスト ボックス 4">
            <a:extLst>
              <a:ext uri="{FF2B5EF4-FFF2-40B4-BE49-F238E27FC236}">
                <a16:creationId xmlns:a16="http://schemas.microsoft.com/office/drawing/2014/main" id="{CD497466-BA90-832B-6ED1-3B99F2CEB863}"/>
              </a:ext>
            </a:extLst>
          </p:cNvPr>
          <p:cNvSpPr txBox="1"/>
          <p:nvPr/>
        </p:nvSpPr>
        <p:spPr>
          <a:xfrm>
            <a:off x="1268441" y="3706576"/>
            <a:ext cx="829919"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おおみわ</a:t>
            </a:r>
          </a:p>
        </p:txBody>
      </p:sp>
      <p:sp>
        <p:nvSpPr>
          <p:cNvPr id="6" name="テキスト ボックス 5">
            <a:extLst>
              <a:ext uri="{FF2B5EF4-FFF2-40B4-BE49-F238E27FC236}">
                <a16:creationId xmlns:a16="http://schemas.microsoft.com/office/drawing/2014/main" id="{D79CF2D7-D703-2981-DEBE-EABAABCF7FAE}"/>
              </a:ext>
            </a:extLst>
          </p:cNvPr>
          <p:cNvSpPr txBox="1"/>
          <p:nvPr/>
        </p:nvSpPr>
        <p:spPr>
          <a:xfrm>
            <a:off x="1171640" y="3160435"/>
            <a:ext cx="1070114"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うめのみや</a:t>
            </a:r>
          </a:p>
        </p:txBody>
      </p:sp>
      <p:pic>
        <p:nvPicPr>
          <p:cNvPr id="8" name="図 7" descr="ボウルの中にあるオレンジ&#10;&#10;低い精度で自動的に生成された説明">
            <a:extLst>
              <a:ext uri="{FF2B5EF4-FFF2-40B4-BE49-F238E27FC236}">
                <a16:creationId xmlns:a16="http://schemas.microsoft.com/office/drawing/2014/main" id="{FF34F0FE-DFC7-0D47-F593-4DE7BE2925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3641" y="4979678"/>
            <a:ext cx="3094458" cy="1684735"/>
          </a:xfrm>
          <a:prstGeom prst="rect">
            <a:avLst/>
          </a:prstGeom>
        </p:spPr>
      </p:pic>
      <p:pic>
        <p:nvPicPr>
          <p:cNvPr id="11" name="Picture 8" descr="「徳川吉宗」の画像検索結果">
            <a:extLst>
              <a:ext uri="{FF2B5EF4-FFF2-40B4-BE49-F238E27FC236}">
                <a16:creationId xmlns:a16="http://schemas.microsoft.com/office/drawing/2014/main" id="{1F992103-1A60-7B8C-7B3B-120C44E1125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13839" y="4964223"/>
            <a:ext cx="2159610" cy="170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63C2B3E7-E547-ACE3-FD80-7B57ECFC5A2B}"/>
              </a:ext>
            </a:extLst>
          </p:cNvPr>
          <p:cNvSpPr txBox="1"/>
          <p:nvPr/>
        </p:nvSpPr>
        <p:spPr>
          <a:xfrm>
            <a:off x="785801" y="4333130"/>
            <a:ext cx="829919"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しんかわ</a:t>
            </a:r>
          </a:p>
        </p:txBody>
      </p:sp>
      <p:sp>
        <p:nvSpPr>
          <p:cNvPr id="7" name="テキスト ボックス 6">
            <a:extLst>
              <a:ext uri="{FF2B5EF4-FFF2-40B4-BE49-F238E27FC236}">
                <a16:creationId xmlns:a16="http://schemas.microsoft.com/office/drawing/2014/main" id="{B9A21E17-9C90-C063-72C3-03E63AE89CD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42317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65DC69-54F5-B72F-F931-001325457F5F}"/>
              </a:ext>
            </a:extLst>
          </p:cNvPr>
          <p:cNvSpPr>
            <a:spLocks noGrp="1"/>
          </p:cNvSpPr>
          <p:nvPr>
            <p:ph type="title"/>
          </p:nvPr>
        </p:nvSpPr>
        <p:spPr/>
        <p:txBody>
          <a:bodyPr/>
          <a:lstStyle/>
          <a:p>
            <a:r>
              <a:rPr kumimoji="1" lang="ja-JP" altLang="en-US" dirty="0"/>
              <a:t>酒類の公正な取引に関する基準</a:t>
            </a:r>
          </a:p>
        </p:txBody>
      </p:sp>
      <p:sp>
        <p:nvSpPr>
          <p:cNvPr id="3" name="コンテンツ プレースホルダー 2">
            <a:extLst>
              <a:ext uri="{FF2B5EF4-FFF2-40B4-BE49-F238E27FC236}">
                <a16:creationId xmlns:a16="http://schemas.microsoft.com/office/drawing/2014/main" id="{6F18CB41-6A42-CA21-5A69-0D0704F8C102}"/>
              </a:ext>
            </a:extLst>
          </p:cNvPr>
          <p:cNvSpPr>
            <a:spLocks noGrp="1"/>
          </p:cNvSpPr>
          <p:nvPr>
            <p:ph idx="1"/>
          </p:nvPr>
        </p:nvSpPr>
        <p:spPr/>
        <p:txBody>
          <a:bodyPr/>
          <a:lstStyle/>
          <a:p>
            <a:pPr marL="0" indent="0">
              <a:buNone/>
            </a:pPr>
            <a:r>
              <a:rPr kumimoji="1" lang="ja-JP" altLang="en-US" dirty="0"/>
              <a:t>■ 基準違反に対する処分</a:t>
            </a:r>
            <a:endParaRPr kumimoji="1" lang="en-US" altLang="ja-JP" dirty="0"/>
          </a:p>
          <a:p>
            <a:pPr marL="0" indent="0">
              <a:buNone/>
            </a:pPr>
            <a:endParaRPr lang="en-US" altLang="ja-JP" dirty="0"/>
          </a:p>
          <a:p>
            <a:pPr marL="0" indent="0">
              <a:buNone/>
            </a:pPr>
            <a:endParaRPr kumimoji="1" lang="en-US" altLang="ja-JP" dirty="0"/>
          </a:p>
          <a:p>
            <a:pPr marL="0" indent="0">
              <a:lnSpc>
                <a:spcPct val="150000"/>
              </a:lnSpc>
              <a:buNone/>
            </a:pPr>
            <a:r>
              <a:rPr lang="ja-JP" altLang="en-US" dirty="0"/>
              <a:t>　　　　指示、公表</a:t>
            </a:r>
            <a:endParaRPr lang="en-US" altLang="ja-JP" dirty="0"/>
          </a:p>
          <a:p>
            <a:pPr marL="0" indent="0">
              <a:lnSpc>
                <a:spcPct val="150000"/>
              </a:lnSpc>
              <a:buNone/>
            </a:pPr>
            <a:r>
              <a:rPr lang="ja-JP" altLang="en-US" dirty="0"/>
              <a:t>　　　　命令、</a:t>
            </a:r>
            <a:r>
              <a:rPr lang="en-US" altLang="ja-JP" dirty="0"/>
              <a:t>50</a:t>
            </a:r>
            <a:r>
              <a:rPr lang="ja-JP" altLang="en-US" dirty="0"/>
              <a:t>万円以下の罰金</a:t>
            </a:r>
            <a:endParaRPr lang="en-US" altLang="ja-JP" dirty="0"/>
          </a:p>
          <a:p>
            <a:pPr marL="0" indent="0">
              <a:lnSpc>
                <a:spcPct val="150000"/>
              </a:lnSpc>
              <a:buNone/>
            </a:pPr>
            <a:r>
              <a:rPr lang="ja-JP" altLang="en-US" b="1" dirty="0">
                <a:solidFill>
                  <a:srgbClr val="FF0000"/>
                </a:solidFill>
              </a:rPr>
              <a:t>　　　　➡ </a:t>
            </a:r>
            <a:r>
              <a:rPr lang="ja-JP" altLang="en-US" b="1" u="sng" dirty="0">
                <a:solidFill>
                  <a:srgbClr val="FF0000"/>
                </a:solidFill>
              </a:rPr>
              <a:t>免許の取消事由</a:t>
            </a:r>
            <a:endParaRPr lang="en-US" altLang="ja-JP" dirty="0"/>
          </a:p>
          <a:p>
            <a:pPr marL="0" indent="0">
              <a:buNone/>
            </a:pPr>
            <a:r>
              <a:rPr kumimoji="1" lang="ja-JP" altLang="en-US" dirty="0"/>
              <a:t>　　　　</a:t>
            </a:r>
            <a:endParaRPr kumimoji="1" lang="en-US" altLang="ja-JP" dirty="0"/>
          </a:p>
          <a:p>
            <a:pPr marL="0" indent="0">
              <a:buNone/>
            </a:pPr>
            <a:endParaRPr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09BFBADE-E48D-C2EA-3BDB-DDBAEDC4D832}"/>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a:t>
            </a:r>
            <a:r>
              <a:rPr lang="en-US" altLang="ja-JP" dirty="0"/>
              <a:t>92</a:t>
            </a:r>
            <a:endParaRPr kumimoji="1" lang="ja-JP" altLang="en-US" dirty="0"/>
          </a:p>
        </p:txBody>
      </p:sp>
      <p:pic>
        <p:nvPicPr>
          <p:cNvPr id="5" name="図 6">
            <a:extLst>
              <a:ext uri="{FF2B5EF4-FFF2-40B4-BE49-F238E27FC236}">
                <a16:creationId xmlns:a16="http://schemas.microsoft.com/office/drawing/2014/main" id="{ED1B5F58-7B65-3EAA-6A6E-A00964D6A32E}"/>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073" y="3092198"/>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A0F9EC85-54A0-6CC2-82DB-4DC3108A8563}"/>
              </a:ext>
            </a:extLst>
          </p:cNvPr>
          <p:cNvSpPr/>
          <p:nvPr/>
        </p:nvSpPr>
        <p:spPr>
          <a:xfrm>
            <a:off x="1657350" y="3990112"/>
            <a:ext cx="4657726" cy="601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6">
            <a:extLst>
              <a:ext uri="{FF2B5EF4-FFF2-40B4-BE49-F238E27FC236}">
                <a16:creationId xmlns:a16="http://schemas.microsoft.com/office/drawing/2014/main" id="{1B24438F-34E0-E028-0F11-9DDEAF42BB48}"/>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1561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CE58C8B-2910-E42F-B782-9051427FCA1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24908" y="1499596"/>
            <a:ext cx="3407959" cy="4858933"/>
          </a:xfrm>
          <a:prstGeom prst="rect">
            <a:avLst/>
          </a:prstGeom>
        </p:spPr>
      </p:pic>
      <p:pic>
        <p:nvPicPr>
          <p:cNvPr id="16" name="図 15">
            <a:extLst>
              <a:ext uri="{FF2B5EF4-FFF2-40B4-BE49-F238E27FC236}">
                <a16:creationId xmlns:a16="http://schemas.microsoft.com/office/drawing/2014/main" id="{261C1354-CCDC-1ACD-751B-A44390F91B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4479" y="1499596"/>
            <a:ext cx="3407959" cy="4858933"/>
          </a:xfrm>
          <a:prstGeom prst="rect">
            <a:avLst/>
          </a:prstGeom>
        </p:spPr>
      </p:pic>
      <p:sp>
        <p:nvSpPr>
          <p:cNvPr id="18" name="タイトル 17">
            <a:extLst>
              <a:ext uri="{FF2B5EF4-FFF2-40B4-BE49-F238E27FC236}">
                <a16:creationId xmlns:a16="http://schemas.microsoft.com/office/drawing/2014/main" id="{7B683FBE-981C-5774-BC35-21760225FEB3}"/>
              </a:ext>
            </a:extLst>
          </p:cNvPr>
          <p:cNvSpPr>
            <a:spLocks noGrp="1"/>
          </p:cNvSpPr>
          <p:nvPr>
            <p:ph type="title"/>
          </p:nvPr>
        </p:nvSpPr>
        <p:spPr>
          <a:xfrm>
            <a:off x="547939" y="420889"/>
            <a:ext cx="3231106" cy="686393"/>
          </a:xfrm>
          <a:prstGeom prst="roundRect">
            <a:avLst/>
          </a:prstGeom>
          <a:solidFill>
            <a:schemeClr val="bg1"/>
          </a:solidFill>
          <a:ln w="38100">
            <a:solidFill>
              <a:srgbClr val="0088EE"/>
            </a:solidFill>
          </a:ln>
        </p:spPr>
        <p:txBody>
          <a:bodyPr anchor="ctr"/>
          <a:lstStyle/>
          <a:p>
            <a:r>
              <a:rPr lang="ja-JP" altLang="en-US" sz="2000" b="0" dirty="0">
                <a:solidFill>
                  <a:schemeClr val="bg1"/>
                </a:solidFill>
              </a:rPr>
              <a:t>　　　</a:t>
            </a:r>
            <a:r>
              <a:rPr lang="ja-JP" altLang="en-US" sz="1800" b="0" dirty="0">
                <a:solidFill>
                  <a:srgbClr val="0088EE"/>
                </a:solidFill>
              </a:rPr>
              <a:t>ハンドブック </a:t>
            </a:r>
            <a:r>
              <a:rPr lang="en-US" altLang="ja-JP" sz="1800" b="0" dirty="0">
                <a:solidFill>
                  <a:srgbClr val="0088EE"/>
                </a:solidFill>
              </a:rPr>
              <a:t>P43</a:t>
            </a:r>
            <a:r>
              <a:rPr lang="ja-JP" altLang="en-US" sz="1800" b="0" dirty="0">
                <a:solidFill>
                  <a:srgbClr val="0088EE"/>
                </a:solidFill>
              </a:rPr>
              <a:t>～</a:t>
            </a:r>
            <a:endParaRPr lang="ja-JP" altLang="en-US" sz="2000" b="0" dirty="0">
              <a:solidFill>
                <a:srgbClr val="0088EE"/>
              </a:solidFill>
            </a:endParaRPr>
          </a:p>
        </p:txBody>
      </p:sp>
      <p:pic>
        <p:nvPicPr>
          <p:cNvPr id="23" name="図 22" descr="図形&#10;&#10;低い精度で自動的に生成された説明">
            <a:extLst>
              <a:ext uri="{FF2B5EF4-FFF2-40B4-BE49-F238E27FC236}">
                <a16:creationId xmlns:a16="http://schemas.microsoft.com/office/drawing/2014/main" id="{5A2BB503-3E4C-74D8-C63B-F2736D29A2BB}"/>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547938" y="322549"/>
            <a:ext cx="883072" cy="883072"/>
          </a:xfrm>
          <a:prstGeom prst="rect">
            <a:avLst/>
          </a:prstGeom>
        </p:spPr>
      </p:pic>
      <p:sp>
        <p:nvSpPr>
          <p:cNvPr id="2" name="テキスト ボックス 1">
            <a:extLst>
              <a:ext uri="{FF2B5EF4-FFF2-40B4-BE49-F238E27FC236}">
                <a16:creationId xmlns:a16="http://schemas.microsoft.com/office/drawing/2014/main" id="{729A7EEE-D9D5-D044-625A-FA65DDEBEE65}"/>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3469325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33D96-B34C-2AA9-2FC0-D13674998CBB}"/>
              </a:ext>
            </a:extLst>
          </p:cNvPr>
          <p:cNvSpPr>
            <a:spLocks noGrp="1"/>
          </p:cNvSpPr>
          <p:nvPr>
            <p:ph type="title"/>
          </p:nvPr>
        </p:nvSpPr>
        <p:spPr/>
        <p:txBody>
          <a:bodyPr/>
          <a:lstStyle/>
          <a:p>
            <a:r>
              <a:rPr kumimoji="1" lang="ja-JP" altLang="en-US" dirty="0"/>
              <a:t>酒類販売管理協力員制度</a:t>
            </a:r>
          </a:p>
        </p:txBody>
      </p:sp>
      <p:sp>
        <p:nvSpPr>
          <p:cNvPr id="3" name="コンテンツ プレースホルダー 2">
            <a:extLst>
              <a:ext uri="{FF2B5EF4-FFF2-40B4-BE49-F238E27FC236}">
                <a16:creationId xmlns:a16="http://schemas.microsoft.com/office/drawing/2014/main" id="{0AB38E33-1327-A06E-EF81-046E6396C4CC}"/>
              </a:ext>
            </a:extLst>
          </p:cNvPr>
          <p:cNvSpPr>
            <a:spLocks noGrp="1"/>
          </p:cNvSpPr>
          <p:nvPr>
            <p:ph idx="1"/>
          </p:nvPr>
        </p:nvSpPr>
        <p:spPr/>
        <p:txBody>
          <a:bodyPr/>
          <a:lstStyle/>
          <a:p>
            <a:pPr marL="0" indent="0">
              <a:buNone/>
            </a:pPr>
            <a:r>
              <a:rPr kumimoji="1" lang="ja-JP" altLang="en-US" dirty="0"/>
              <a:t>■ 酒類小売販売場における</a:t>
            </a:r>
            <a:r>
              <a:rPr kumimoji="1" lang="en-US" altLang="ja-JP" dirty="0"/>
              <a:t>20</a:t>
            </a:r>
            <a:r>
              <a:rPr kumimoji="1" lang="ja-JP" altLang="en-US" dirty="0"/>
              <a:t>歳未満の飲酒防止</a:t>
            </a:r>
            <a:endParaRPr kumimoji="1" lang="en-US" altLang="ja-JP" dirty="0"/>
          </a:p>
          <a:p>
            <a:pPr marL="0" indent="0">
              <a:buNone/>
            </a:pPr>
            <a:r>
              <a:rPr lang="ja-JP" altLang="en-US" dirty="0"/>
              <a:t> 　</a:t>
            </a:r>
            <a:r>
              <a:rPr kumimoji="1" lang="ja-JP" altLang="en-US" dirty="0"/>
              <a:t>に関する表示や店頭価格の状況を確認し、税務</a:t>
            </a:r>
            <a:endParaRPr kumimoji="1" lang="en-US" altLang="ja-JP" dirty="0"/>
          </a:p>
          <a:p>
            <a:pPr marL="0" indent="0">
              <a:buNone/>
            </a:pPr>
            <a:r>
              <a:rPr lang="ja-JP" altLang="en-US" dirty="0"/>
              <a:t>　 </a:t>
            </a:r>
            <a:r>
              <a:rPr kumimoji="1" lang="ja-JP" altLang="en-US" dirty="0"/>
              <a:t>署に連絡する「酒類販売管理協力員制度」があ</a:t>
            </a:r>
            <a:endParaRPr kumimoji="1" lang="en-US" altLang="ja-JP" dirty="0"/>
          </a:p>
          <a:p>
            <a:pPr marL="0" indent="0">
              <a:buNone/>
            </a:pPr>
            <a:r>
              <a:rPr lang="ja-JP" altLang="en-US" dirty="0"/>
              <a:t>　 </a:t>
            </a:r>
            <a:r>
              <a:rPr kumimoji="1" lang="ja-JP" altLang="en-US" dirty="0"/>
              <a:t>る</a:t>
            </a:r>
          </a:p>
        </p:txBody>
      </p:sp>
      <p:sp>
        <p:nvSpPr>
          <p:cNvPr id="4" name="テキスト プレースホルダー 3">
            <a:extLst>
              <a:ext uri="{FF2B5EF4-FFF2-40B4-BE49-F238E27FC236}">
                <a16:creationId xmlns:a16="http://schemas.microsoft.com/office/drawing/2014/main" id="{D8052D50-17CC-A136-023F-2C966CA21F75}"/>
              </a:ext>
            </a:extLst>
          </p:cNvPr>
          <p:cNvSpPr>
            <a:spLocks noGrp="1"/>
          </p:cNvSpPr>
          <p:nvPr>
            <p:ph type="body" sz="quarter" idx="10"/>
          </p:nvPr>
        </p:nvSpPr>
        <p:spPr/>
        <p:txBody>
          <a:bodyPr>
            <a:normAutofit fontScale="85000" lnSpcReduction="10000"/>
          </a:bodyPr>
          <a:lstStyle/>
          <a:p>
            <a:r>
              <a:rPr kumimoji="1" lang="en-US" altLang="ja-JP" dirty="0"/>
              <a:t>P53</a:t>
            </a:r>
            <a:endParaRPr kumimoji="1" lang="ja-JP" altLang="en-US" dirty="0"/>
          </a:p>
        </p:txBody>
      </p:sp>
      <p:sp>
        <p:nvSpPr>
          <p:cNvPr id="7" name="正方形/長方形 6">
            <a:extLst>
              <a:ext uri="{FF2B5EF4-FFF2-40B4-BE49-F238E27FC236}">
                <a16:creationId xmlns:a16="http://schemas.microsoft.com/office/drawing/2014/main" id="{9643EA3A-A42E-28A4-795C-125D5AB37AC6}"/>
              </a:ext>
            </a:extLst>
          </p:cNvPr>
          <p:cNvSpPr/>
          <p:nvPr/>
        </p:nvSpPr>
        <p:spPr>
          <a:xfrm>
            <a:off x="-3078956" y="800099"/>
            <a:ext cx="2693194" cy="1941409"/>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504394E0-1FB2-7453-73C2-81126BE86548}"/>
              </a:ext>
            </a:extLst>
          </p:cNvPr>
          <p:cNvGrpSpPr/>
          <p:nvPr/>
        </p:nvGrpSpPr>
        <p:grpSpPr>
          <a:xfrm>
            <a:off x="-2833350" y="1594762"/>
            <a:ext cx="2241745" cy="428626"/>
            <a:chOff x="1271588" y="5150642"/>
            <a:chExt cx="2241745" cy="428626"/>
          </a:xfrm>
        </p:grpSpPr>
        <p:sp>
          <p:nvSpPr>
            <p:cNvPr id="12" name="正方形/長方形 11">
              <a:extLst>
                <a:ext uri="{FF2B5EF4-FFF2-40B4-BE49-F238E27FC236}">
                  <a16:creationId xmlns:a16="http://schemas.microsoft.com/office/drawing/2014/main" id="{0D664944-4E68-995D-4635-5F98515DA9BB}"/>
                </a:ext>
              </a:extLst>
            </p:cNvPr>
            <p:cNvSpPr/>
            <p:nvPr/>
          </p:nvSpPr>
          <p:spPr>
            <a:xfrm>
              <a:off x="1271588" y="5150643"/>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EBF6F97-1E3B-11A5-AA5A-7C7F2D7C0392}"/>
                </a:ext>
              </a:extLst>
            </p:cNvPr>
            <p:cNvSpPr/>
            <p:nvPr/>
          </p:nvSpPr>
          <p:spPr>
            <a:xfrm>
              <a:off x="1866436"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9B47821-D383-6D91-E016-1BA54BA51B97}"/>
                </a:ext>
              </a:extLst>
            </p:cNvPr>
            <p:cNvSpPr/>
            <p:nvPr/>
          </p:nvSpPr>
          <p:spPr>
            <a:xfrm>
              <a:off x="2461284"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2ED8149-A8FE-BA66-EB9D-0F9202F53DE0}"/>
                </a:ext>
              </a:extLst>
            </p:cNvPr>
            <p:cNvSpPr/>
            <p:nvPr/>
          </p:nvSpPr>
          <p:spPr>
            <a:xfrm>
              <a:off x="3056133"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DC34A909-F93B-C8E5-491D-022CF7CA5708}"/>
              </a:ext>
            </a:extLst>
          </p:cNvPr>
          <p:cNvSpPr/>
          <p:nvPr/>
        </p:nvSpPr>
        <p:spPr>
          <a:xfrm>
            <a:off x="-2844919" y="2168136"/>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78272C5-85FE-E872-B4D6-97C6EA61E55C}"/>
              </a:ext>
            </a:extLst>
          </p:cNvPr>
          <p:cNvSpPr/>
          <p:nvPr/>
        </p:nvSpPr>
        <p:spPr>
          <a:xfrm>
            <a:off x="-1099508" y="2172139"/>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E5CC0B9D-6052-C294-B180-7C01CDC15DEB}"/>
              </a:ext>
            </a:extLst>
          </p:cNvPr>
          <p:cNvGrpSpPr/>
          <p:nvPr/>
        </p:nvGrpSpPr>
        <p:grpSpPr>
          <a:xfrm>
            <a:off x="-2034261" y="2182847"/>
            <a:ext cx="603804" cy="481772"/>
            <a:chOff x="2043113" y="5733291"/>
            <a:chExt cx="603804" cy="481772"/>
          </a:xfrm>
        </p:grpSpPr>
        <p:sp>
          <p:nvSpPr>
            <p:cNvPr id="18" name="正方形/長方形 17">
              <a:extLst>
                <a:ext uri="{FF2B5EF4-FFF2-40B4-BE49-F238E27FC236}">
                  <a16:creationId xmlns:a16="http://schemas.microsoft.com/office/drawing/2014/main" id="{9C6A9057-DC35-1DBC-527B-E795B98E6E2D}"/>
                </a:ext>
              </a:extLst>
            </p:cNvPr>
            <p:cNvSpPr/>
            <p:nvPr/>
          </p:nvSpPr>
          <p:spPr>
            <a:xfrm>
              <a:off x="2043113" y="5733291"/>
              <a:ext cx="289479" cy="481772"/>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2176767-90B0-C4C0-BF95-9986792495C1}"/>
                </a:ext>
              </a:extLst>
            </p:cNvPr>
            <p:cNvSpPr/>
            <p:nvPr/>
          </p:nvSpPr>
          <p:spPr>
            <a:xfrm>
              <a:off x="2357438" y="5733291"/>
              <a:ext cx="289479" cy="481772"/>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11BEBA83-C019-B8F0-5D7C-41EBEAC95D21}"/>
              </a:ext>
            </a:extLst>
          </p:cNvPr>
          <p:cNvGrpSpPr/>
          <p:nvPr/>
        </p:nvGrpSpPr>
        <p:grpSpPr>
          <a:xfrm>
            <a:off x="-2840809" y="1047233"/>
            <a:ext cx="2241745" cy="428626"/>
            <a:chOff x="1271588" y="5150642"/>
            <a:chExt cx="2241745" cy="428626"/>
          </a:xfrm>
        </p:grpSpPr>
        <p:sp>
          <p:nvSpPr>
            <p:cNvPr id="23" name="正方形/長方形 22">
              <a:extLst>
                <a:ext uri="{FF2B5EF4-FFF2-40B4-BE49-F238E27FC236}">
                  <a16:creationId xmlns:a16="http://schemas.microsoft.com/office/drawing/2014/main" id="{A4B699C8-520E-0ACD-EF2B-23739B6B9382}"/>
                </a:ext>
              </a:extLst>
            </p:cNvPr>
            <p:cNvSpPr/>
            <p:nvPr/>
          </p:nvSpPr>
          <p:spPr>
            <a:xfrm>
              <a:off x="1271588" y="5150643"/>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7354F0C-41BC-16C0-206E-CC6E703F0B07}"/>
                </a:ext>
              </a:extLst>
            </p:cNvPr>
            <p:cNvSpPr/>
            <p:nvPr/>
          </p:nvSpPr>
          <p:spPr>
            <a:xfrm>
              <a:off x="1866436"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94A204B-6665-3D9E-A639-59C909B1F541}"/>
                </a:ext>
              </a:extLst>
            </p:cNvPr>
            <p:cNvSpPr/>
            <p:nvPr/>
          </p:nvSpPr>
          <p:spPr>
            <a:xfrm>
              <a:off x="2461284"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57546F3D-601E-4AAF-442F-54AB88272107}"/>
                </a:ext>
              </a:extLst>
            </p:cNvPr>
            <p:cNvSpPr/>
            <p:nvPr/>
          </p:nvSpPr>
          <p:spPr>
            <a:xfrm>
              <a:off x="3056133" y="5150642"/>
              <a:ext cx="457200" cy="42862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1792895E-CB85-D9DA-0E1D-671AF45588DA}"/>
              </a:ext>
            </a:extLst>
          </p:cNvPr>
          <p:cNvSpPr txBox="1"/>
          <p:nvPr/>
        </p:nvSpPr>
        <p:spPr>
          <a:xfrm>
            <a:off x="-3471862" y="800099"/>
            <a:ext cx="392906" cy="738664"/>
          </a:xfrm>
          <a:prstGeom prst="rect">
            <a:avLst/>
          </a:prstGeom>
          <a:solidFill>
            <a:schemeClr val="bg2">
              <a:lumMod val="90000"/>
            </a:schemeClr>
          </a:solidFill>
          <a:ln>
            <a:solidFill>
              <a:schemeClr val="tx1">
                <a:lumMod val="65000"/>
                <a:lumOff val="35000"/>
              </a:schemeClr>
            </a:solidFill>
          </a:ln>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税務署</a:t>
            </a:r>
          </a:p>
        </p:txBody>
      </p:sp>
      <p:sp>
        <p:nvSpPr>
          <p:cNvPr id="46" name="正方形/長方形 45">
            <a:extLst>
              <a:ext uri="{FF2B5EF4-FFF2-40B4-BE49-F238E27FC236}">
                <a16:creationId xmlns:a16="http://schemas.microsoft.com/office/drawing/2014/main" id="{6437F381-CE43-4172-7B32-9A3232431CF9}"/>
              </a:ext>
            </a:extLst>
          </p:cNvPr>
          <p:cNvSpPr/>
          <p:nvPr/>
        </p:nvSpPr>
        <p:spPr>
          <a:xfrm>
            <a:off x="-3162969" y="3869980"/>
            <a:ext cx="2520661" cy="118139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ローチャート: 手作業 46">
            <a:extLst>
              <a:ext uri="{FF2B5EF4-FFF2-40B4-BE49-F238E27FC236}">
                <a16:creationId xmlns:a16="http://schemas.microsoft.com/office/drawing/2014/main" id="{E940EC0D-131D-AD5C-D8FD-ACA8BB05D0F0}"/>
              </a:ext>
            </a:extLst>
          </p:cNvPr>
          <p:cNvSpPr/>
          <p:nvPr/>
        </p:nvSpPr>
        <p:spPr>
          <a:xfrm rot="10800000">
            <a:off x="-3249777" y="3448497"/>
            <a:ext cx="2675813" cy="421482"/>
          </a:xfrm>
          <a:prstGeom prst="flowChartManualOperation">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C533CB2A-1EB9-EDB1-ACE5-3094475BC8FA}"/>
              </a:ext>
            </a:extLst>
          </p:cNvPr>
          <p:cNvSpPr/>
          <p:nvPr/>
        </p:nvSpPr>
        <p:spPr>
          <a:xfrm>
            <a:off x="-3065365" y="4250233"/>
            <a:ext cx="826863" cy="728661"/>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2C9553-D975-8BF7-7C0E-07F968C7F524}"/>
              </a:ext>
            </a:extLst>
          </p:cNvPr>
          <p:cNvSpPr txBox="1"/>
          <p:nvPr/>
        </p:nvSpPr>
        <p:spPr>
          <a:xfrm>
            <a:off x="-2865181" y="3906218"/>
            <a:ext cx="1900237"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販　売　場</a:t>
            </a:r>
            <a:endParaRPr kumimoji="1" lang="ja-JP" altLang="en-US" dirty="0">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DA2636EF-1596-E247-5647-90D8505144F8}"/>
              </a:ext>
            </a:extLst>
          </p:cNvPr>
          <p:cNvSpPr/>
          <p:nvPr/>
        </p:nvSpPr>
        <p:spPr>
          <a:xfrm>
            <a:off x="-1552012" y="4250233"/>
            <a:ext cx="826863" cy="728661"/>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48D0A6A7-D95D-5523-F362-8678AEC283B9}"/>
              </a:ext>
            </a:extLst>
          </p:cNvPr>
          <p:cNvGrpSpPr/>
          <p:nvPr/>
        </p:nvGrpSpPr>
        <p:grpSpPr>
          <a:xfrm>
            <a:off x="-2204541" y="4250233"/>
            <a:ext cx="603804" cy="728660"/>
            <a:chOff x="2043113" y="5733291"/>
            <a:chExt cx="603804" cy="481772"/>
          </a:xfrm>
        </p:grpSpPr>
        <p:sp>
          <p:nvSpPr>
            <p:cNvPr id="53" name="正方形/長方形 52">
              <a:extLst>
                <a:ext uri="{FF2B5EF4-FFF2-40B4-BE49-F238E27FC236}">
                  <a16:creationId xmlns:a16="http://schemas.microsoft.com/office/drawing/2014/main" id="{BEAEF4DF-872C-6903-7ED6-B00A002D40ED}"/>
                </a:ext>
              </a:extLst>
            </p:cNvPr>
            <p:cNvSpPr/>
            <p:nvPr/>
          </p:nvSpPr>
          <p:spPr>
            <a:xfrm>
              <a:off x="2043113" y="5733291"/>
              <a:ext cx="289479" cy="481772"/>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1DEDC3C-28EB-8BDF-FA8F-F7A74F64F90B}"/>
                </a:ext>
              </a:extLst>
            </p:cNvPr>
            <p:cNvSpPr/>
            <p:nvPr/>
          </p:nvSpPr>
          <p:spPr>
            <a:xfrm>
              <a:off x="2357438" y="5733291"/>
              <a:ext cx="289479" cy="481772"/>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楕円 65">
            <a:extLst>
              <a:ext uri="{FF2B5EF4-FFF2-40B4-BE49-F238E27FC236}">
                <a16:creationId xmlns:a16="http://schemas.microsoft.com/office/drawing/2014/main" id="{FBBCEFA3-6D65-5ACA-C929-5194FBC5B4B6}"/>
              </a:ext>
            </a:extLst>
          </p:cNvPr>
          <p:cNvSpPr/>
          <p:nvPr/>
        </p:nvSpPr>
        <p:spPr>
          <a:xfrm>
            <a:off x="-1140607" y="5286858"/>
            <a:ext cx="578644" cy="578644"/>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論理積ゲート 66">
            <a:extLst>
              <a:ext uri="{FF2B5EF4-FFF2-40B4-BE49-F238E27FC236}">
                <a16:creationId xmlns:a16="http://schemas.microsoft.com/office/drawing/2014/main" id="{7E182F29-4888-3AB9-4509-766C5958B7FF}"/>
              </a:ext>
            </a:extLst>
          </p:cNvPr>
          <p:cNvSpPr/>
          <p:nvPr/>
        </p:nvSpPr>
        <p:spPr>
          <a:xfrm rot="16200000">
            <a:off x="-1171285" y="5853120"/>
            <a:ext cx="640000" cy="692404"/>
          </a:xfrm>
          <a:prstGeom prst="flowChartDelay">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矢印コネクタ 71">
            <a:extLst>
              <a:ext uri="{FF2B5EF4-FFF2-40B4-BE49-F238E27FC236}">
                <a16:creationId xmlns:a16="http://schemas.microsoft.com/office/drawing/2014/main" id="{4B11396E-6A24-9441-3CA3-F69C9E1BFF68}"/>
              </a:ext>
            </a:extLst>
          </p:cNvPr>
          <p:cNvCxnSpPr>
            <a:cxnSpLocks/>
          </p:cNvCxnSpPr>
          <p:nvPr/>
        </p:nvCxnSpPr>
        <p:spPr>
          <a:xfrm flipV="1">
            <a:off x="2837555" y="4383346"/>
            <a:ext cx="3468885" cy="20514"/>
          </a:xfrm>
          <a:prstGeom prst="straightConnector1">
            <a:avLst/>
          </a:prstGeom>
          <a:ln w="57150">
            <a:solidFill>
              <a:srgbClr val="002060"/>
            </a:solidFill>
            <a:tailEnd type="triangle"/>
          </a:ln>
        </p:spPr>
        <p:style>
          <a:lnRef idx="1">
            <a:schemeClr val="dk1"/>
          </a:lnRef>
          <a:fillRef idx="0">
            <a:schemeClr val="dk1"/>
          </a:fillRef>
          <a:effectRef idx="0">
            <a:schemeClr val="dk1"/>
          </a:effectRef>
          <a:fontRef idx="minor">
            <a:schemeClr val="tx1"/>
          </a:fontRef>
        </p:style>
      </p:cxnSp>
      <p:grpSp>
        <p:nvGrpSpPr>
          <p:cNvPr id="80" name="グループ化 79">
            <a:extLst>
              <a:ext uri="{FF2B5EF4-FFF2-40B4-BE49-F238E27FC236}">
                <a16:creationId xmlns:a16="http://schemas.microsoft.com/office/drawing/2014/main" id="{92D5E20B-B6E1-88D6-9438-4B4D9EB756F4}"/>
              </a:ext>
            </a:extLst>
          </p:cNvPr>
          <p:cNvGrpSpPr/>
          <p:nvPr/>
        </p:nvGrpSpPr>
        <p:grpSpPr>
          <a:xfrm flipH="1">
            <a:off x="5968830" y="4803972"/>
            <a:ext cx="1675198" cy="1192131"/>
            <a:chOff x="1820869" y="5196851"/>
            <a:chExt cx="2415375" cy="838890"/>
          </a:xfrm>
        </p:grpSpPr>
        <p:cxnSp>
          <p:nvCxnSpPr>
            <p:cNvPr id="81" name="直線コネクタ 80">
              <a:extLst>
                <a:ext uri="{FF2B5EF4-FFF2-40B4-BE49-F238E27FC236}">
                  <a16:creationId xmlns:a16="http://schemas.microsoft.com/office/drawing/2014/main" id="{8917044C-BF12-736E-E1A4-874C6F24CB5E}"/>
                </a:ext>
              </a:extLst>
            </p:cNvPr>
            <p:cNvCxnSpPr>
              <a:cxnSpLocks/>
            </p:cNvCxnSpPr>
            <p:nvPr/>
          </p:nvCxnSpPr>
          <p:spPr>
            <a:xfrm>
              <a:off x="1820869" y="6006439"/>
              <a:ext cx="24153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2857B9B5-3581-D647-48CA-FC42C2180ED2}"/>
                </a:ext>
              </a:extLst>
            </p:cNvPr>
            <p:cNvCxnSpPr>
              <a:cxnSpLocks/>
            </p:cNvCxnSpPr>
            <p:nvPr/>
          </p:nvCxnSpPr>
          <p:spPr>
            <a:xfrm flipV="1">
              <a:off x="1828013" y="5196851"/>
              <a:ext cx="0" cy="838890"/>
            </a:xfrm>
            <a:prstGeom prst="straightConnector1">
              <a:avLst/>
            </a:prstGeom>
            <a:ln w="57150">
              <a:solidFill>
                <a:srgbClr val="002060"/>
              </a:solidFill>
              <a:tailEnd type="triangle"/>
            </a:ln>
          </p:spPr>
          <p:style>
            <a:lnRef idx="1">
              <a:schemeClr val="dk1"/>
            </a:lnRef>
            <a:fillRef idx="0">
              <a:schemeClr val="dk1"/>
            </a:fillRef>
            <a:effectRef idx="0">
              <a:schemeClr val="dk1"/>
            </a:effectRef>
            <a:fontRef idx="minor">
              <a:schemeClr val="tx1"/>
            </a:fontRef>
          </p:style>
        </p:cxnSp>
      </p:grpSp>
      <p:sp>
        <p:nvSpPr>
          <p:cNvPr id="83" name="正方形/長方形 82">
            <a:extLst>
              <a:ext uri="{FF2B5EF4-FFF2-40B4-BE49-F238E27FC236}">
                <a16:creationId xmlns:a16="http://schemas.microsoft.com/office/drawing/2014/main" id="{1BE4E1E1-27AA-B63B-F2D5-7BC9E640C220}"/>
              </a:ext>
            </a:extLst>
          </p:cNvPr>
          <p:cNvSpPr/>
          <p:nvPr/>
        </p:nvSpPr>
        <p:spPr>
          <a:xfrm>
            <a:off x="3464716" y="4018308"/>
            <a:ext cx="2214562" cy="730075"/>
          </a:xfrm>
          <a:prstGeom prst="rect">
            <a:avLst/>
          </a:prstGeom>
          <a:solidFill>
            <a:schemeClr val="bg1"/>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③必要に応じて</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是正指導</a:t>
            </a:r>
          </a:p>
        </p:txBody>
      </p:sp>
      <p:sp>
        <p:nvSpPr>
          <p:cNvPr id="84" name="正方形/長方形 83">
            <a:extLst>
              <a:ext uri="{FF2B5EF4-FFF2-40B4-BE49-F238E27FC236}">
                <a16:creationId xmlns:a16="http://schemas.microsoft.com/office/drawing/2014/main" id="{C2652D89-CCD1-1E0A-8EEE-10B63F977BD5}"/>
              </a:ext>
            </a:extLst>
          </p:cNvPr>
          <p:cNvSpPr/>
          <p:nvPr/>
        </p:nvSpPr>
        <p:spPr>
          <a:xfrm>
            <a:off x="6033426" y="5163549"/>
            <a:ext cx="2835715" cy="412631"/>
          </a:xfrm>
          <a:prstGeom prst="rect">
            <a:avLst/>
          </a:prstGeom>
          <a:solidFill>
            <a:schemeClr val="bg1"/>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①表示、店頭価格等の確認</a:t>
            </a:r>
          </a:p>
        </p:txBody>
      </p:sp>
      <p:sp>
        <p:nvSpPr>
          <p:cNvPr id="86" name="正方形/長方形 85">
            <a:extLst>
              <a:ext uri="{FF2B5EF4-FFF2-40B4-BE49-F238E27FC236}">
                <a16:creationId xmlns:a16="http://schemas.microsoft.com/office/drawing/2014/main" id="{020B501E-80CA-1E18-B1D3-8ACEAAB0D6C7}"/>
              </a:ext>
            </a:extLst>
          </p:cNvPr>
          <p:cNvSpPr/>
          <p:nvPr/>
        </p:nvSpPr>
        <p:spPr>
          <a:xfrm>
            <a:off x="326887" y="4054898"/>
            <a:ext cx="2459519" cy="625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メイリオ" panose="020B0604030504040204" pitchFamily="50" charset="-128"/>
                <a:ea typeface="メイリオ" panose="020B0604030504040204" pitchFamily="50" charset="-128"/>
              </a:rPr>
              <a:t>税務署</a:t>
            </a:r>
          </a:p>
        </p:txBody>
      </p:sp>
      <p:pic>
        <p:nvPicPr>
          <p:cNvPr id="45" name="図 44">
            <a:extLst>
              <a:ext uri="{FF2B5EF4-FFF2-40B4-BE49-F238E27FC236}">
                <a16:creationId xmlns:a16="http://schemas.microsoft.com/office/drawing/2014/main" id="{3C328E28-ECBA-29C9-8B95-769F32252D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856" y="3613083"/>
            <a:ext cx="816305" cy="513792"/>
          </a:xfrm>
          <a:prstGeom prst="rect">
            <a:avLst/>
          </a:prstGeom>
        </p:spPr>
      </p:pic>
      <p:sp>
        <p:nvSpPr>
          <p:cNvPr id="87" name="正方形/長方形 86">
            <a:extLst>
              <a:ext uri="{FF2B5EF4-FFF2-40B4-BE49-F238E27FC236}">
                <a16:creationId xmlns:a16="http://schemas.microsoft.com/office/drawing/2014/main" id="{B13C138C-8377-49E2-4861-05CEE7761F8D}"/>
              </a:ext>
            </a:extLst>
          </p:cNvPr>
          <p:cNvSpPr/>
          <p:nvPr/>
        </p:nvSpPr>
        <p:spPr>
          <a:xfrm>
            <a:off x="6409313" y="4044265"/>
            <a:ext cx="2459519" cy="625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メイリオ" panose="020B0604030504040204" pitchFamily="50" charset="-128"/>
                <a:ea typeface="メイリオ" panose="020B0604030504040204" pitchFamily="50" charset="-128"/>
              </a:rPr>
              <a:t>販売場</a:t>
            </a:r>
          </a:p>
        </p:txBody>
      </p:sp>
      <p:pic>
        <p:nvPicPr>
          <p:cNvPr id="63" name="図 62">
            <a:extLst>
              <a:ext uri="{FF2B5EF4-FFF2-40B4-BE49-F238E27FC236}">
                <a16:creationId xmlns:a16="http://schemas.microsoft.com/office/drawing/2014/main" id="{3B4F74D5-7F69-0AD8-A698-AED59BAF3D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8803" y="3519994"/>
            <a:ext cx="880677" cy="524448"/>
          </a:xfrm>
          <a:prstGeom prst="rect">
            <a:avLst/>
          </a:prstGeom>
        </p:spPr>
      </p:pic>
      <p:pic>
        <p:nvPicPr>
          <p:cNvPr id="90" name="図 89">
            <a:extLst>
              <a:ext uri="{FF2B5EF4-FFF2-40B4-BE49-F238E27FC236}">
                <a16:creationId xmlns:a16="http://schemas.microsoft.com/office/drawing/2014/main" id="{0E10350B-8D86-E2D8-F3FA-4D46B230D7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448" y="5129442"/>
            <a:ext cx="701101" cy="1243692"/>
          </a:xfrm>
          <a:prstGeom prst="rect">
            <a:avLst/>
          </a:prstGeom>
        </p:spPr>
      </p:pic>
      <p:sp>
        <p:nvSpPr>
          <p:cNvPr id="91" name="正方形/長方形 90">
            <a:extLst>
              <a:ext uri="{FF2B5EF4-FFF2-40B4-BE49-F238E27FC236}">
                <a16:creationId xmlns:a16="http://schemas.microsoft.com/office/drawing/2014/main" id="{21B3CE9C-E6A2-26B3-3E51-B8DAE35489B7}"/>
              </a:ext>
            </a:extLst>
          </p:cNvPr>
          <p:cNvSpPr/>
          <p:nvPr/>
        </p:nvSpPr>
        <p:spPr>
          <a:xfrm>
            <a:off x="3346498" y="5624279"/>
            <a:ext cx="2459519" cy="62500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メイリオ" panose="020B0604030504040204" pitchFamily="50" charset="-128"/>
                <a:ea typeface="メイリオ" panose="020B0604030504040204" pitchFamily="50" charset="-128"/>
              </a:rPr>
              <a:t>酒類販売管理協力員</a:t>
            </a:r>
          </a:p>
        </p:txBody>
      </p:sp>
      <p:grpSp>
        <p:nvGrpSpPr>
          <p:cNvPr id="92" name="グループ化 91">
            <a:extLst>
              <a:ext uri="{FF2B5EF4-FFF2-40B4-BE49-F238E27FC236}">
                <a16:creationId xmlns:a16="http://schemas.microsoft.com/office/drawing/2014/main" id="{F7886F37-242F-3C22-1211-95D9CF1B14F1}"/>
              </a:ext>
            </a:extLst>
          </p:cNvPr>
          <p:cNvGrpSpPr/>
          <p:nvPr/>
        </p:nvGrpSpPr>
        <p:grpSpPr>
          <a:xfrm>
            <a:off x="1542757" y="4791359"/>
            <a:ext cx="1675198" cy="1192131"/>
            <a:chOff x="1820869" y="5196851"/>
            <a:chExt cx="2415375" cy="838890"/>
          </a:xfrm>
        </p:grpSpPr>
        <p:cxnSp>
          <p:nvCxnSpPr>
            <p:cNvPr id="93" name="直線コネクタ 92">
              <a:extLst>
                <a:ext uri="{FF2B5EF4-FFF2-40B4-BE49-F238E27FC236}">
                  <a16:creationId xmlns:a16="http://schemas.microsoft.com/office/drawing/2014/main" id="{E5D13BB0-DBD3-43A6-9F3D-D539F275A241}"/>
                </a:ext>
              </a:extLst>
            </p:cNvPr>
            <p:cNvCxnSpPr>
              <a:cxnSpLocks/>
            </p:cNvCxnSpPr>
            <p:nvPr/>
          </p:nvCxnSpPr>
          <p:spPr>
            <a:xfrm>
              <a:off x="1820869" y="6006439"/>
              <a:ext cx="24153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281DBC00-4C4A-BD3D-971A-5777B186A6DA}"/>
                </a:ext>
              </a:extLst>
            </p:cNvPr>
            <p:cNvCxnSpPr>
              <a:cxnSpLocks/>
            </p:cNvCxnSpPr>
            <p:nvPr/>
          </p:nvCxnSpPr>
          <p:spPr>
            <a:xfrm flipV="1">
              <a:off x="1828013" y="5196851"/>
              <a:ext cx="0" cy="838890"/>
            </a:xfrm>
            <a:prstGeom prst="straightConnector1">
              <a:avLst/>
            </a:prstGeom>
            <a:ln w="57150">
              <a:solidFill>
                <a:srgbClr val="002060"/>
              </a:solidFill>
              <a:tailEnd type="triangle"/>
            </a:ln>
          </p:spPr>
          <p:style>
            <a:lnRef idx="1">
              <a:schemeClr val="dk1"/>
            </a:lnRef>
            <a:fillRef idx="0">
              <a:schemeClr val="dk1"/>
            </a:fillRef>
            <a:effectRef idx="0">
              <a:schemeClr val="dk1"/>
            </a:effectRef>
            <a:fontRef idx="minor">
              <a:schemeClr val="tx1"/>
            </a:fontRef>
          </p:style>
        </p:cxnSp>
      </p:grpSp>
      <p:sp>
        <p:nvSpPr>
          <p:cNvPr id="85" name="正方形/長方形 84">
            <a:extLst>
              <a:ext uri="{FF2B5EF4-FFF2-40B4-BE49-F238E27FC236}">
                <a16:creationId xmlns:a16="http://schemas.microsoft.com/office/drawing/2014/main" id="{638B474E-203E-E2FE-AEC5-D5C830BC15F3}"/>
              </a:ext>
            </a:extLst>
          </p:cNvPr>
          <p:cNvSpPr/>
          <p:nvPr/>
        </p:nvSpPr>
        <p:spPr>
          <a:xfrm>
            <a:off x="322342" y="5208989"/>
            <a:ext cx="2835715" cy="412631"/>
          </a:xfrm>
          <a:prstGeom prst="rect">
            <a:avLst/>
          </a:prstGeom>
          <a:solidFill>
            <a:schemeClr val="bg1"/>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②確認状況の連絡</a:t>
            </a:r>
          </a:p>
        </p:txBody>
      </p:sp>
      <p:sp>
        <p:nvSpPr>
          <p:cNvPr id="5" name="テキスト ボックス 4">
            <a:extLst>
              <a:ext uri="{FF2B5EF4-FFF2-40B4-BE49-F238E27FC236}">
                <a16:creationId xmlns:a16="http://schemas.microsoft.com/office/drawing/2014/main" id="{3E31CE3A-F9F7-98FF-E726-0323A7D6724D}"/>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22870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F542CC-B767-5C06-382F-F83971EA4A70}"/>
              </a:ext>
            </a:extLst>
          </p:cNvPr>
          <p:cNvSpPr>
            <a:spLocks noGrp="1"/>
          </p:cNvSpPr>
          <p:nvPr>
            <p:ph type="title"/>
          </p:nvPr>
        </p:nvSpPr>
        <p:spPr/>
        <p:txBody>
          <a:bodyPr/>
          <a:lstStyle/>
          <a:p>
            <a:r>
              <a:rPr kumimoji="1" lang="ja-JP" altLang="en-US" dirty="0"/>
              <a:t>景品表示法</a:t>
            </a:r>
          </a:p>
        </p:txBody>
      </p:sp>
      <p:sp>
        <p:nvSpPr>
          <p:cNvPr id="3" name="コンテンツ プレースホルダー 2">
            <a:extLst>
              <a:ext uri="{FF2B5EF4-FFF2-40B4-BE49-F238E27FC236}">
                <a16:creationId xmlns:a16="http://schemas.microsoft.com/office/drawing/2014/main" id="{1B54DCD5-97AA-634E-3CA8-5256DE389EC7}"/>
              </a:ext>
            </a:extLst>
          </p:cNvPr>
          <p:cNvSpPr>
            <a:spLocks noGrp="1"/>
          </p:cNvSpPr>
          <p:nvPr>
            <p:ph idx="1"/>
          </p:nvPr>
        </p:nvSpPr>
        <p:spPr/>
        <p:txBody>
          <a:bodyPr/>
          <a:lstStyle/>
          <a:p>
            <a:pPr marL="0" indent="0">
              <a:buNone/>
            </a:pPr>
            <a:r>
              <a:rPr kumimoji="1" lang="ja-JP" altLang="en-US" dirty="0"/>
              <a:t>■ 景品類の制限及び禁止</a:t>
            </a:r>
            <a:endParaRPr kumimoji="1" lang="en-US" altLang="ja-JP" dirty="0"/>
          </a:p>
          <a:p>
            <a:pPr marL="0" indent="0">
              <a:buNone/>
            </a:pPr>
            <a:r>
              <a:rPr lang="ja-JP" altLang="en-US" dirty="0"/>
              <a:t>　 景品類には最高額や上限が設けられている</a:t>
            </a:r>
            <a:endParaRPr lang="en-US" altLang="ja-JP" dirty="0"/>
          </a:p>
          <a:p>
            <a:pPr marL="0" indent="0">
              <a:buNone/>
            </a:pP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F04E5892-A891-2C63-78FF-E439FDE650D0}"/>
              </a:ext>
            </a:extLst>
          </p:cNvPr>
          <p:cNvSpPr>
            <a:spLocks noGrp="1"/>
          </p:cNvSpPr>
          <p:nvPr>
            <p:ph type="body" sz="quarter" idx="10"/>
          </p:nvPr>
        </p:nvSpPr>
        <p:spPr/>
        <p:txBody>
          <a:bodyPr>
            <a:normAutofit fontScale="85000" lnSpcReduction="10000"/>
          </a:bodyPr>
          <a:lstStyle/>
          <a:p>
            <a:r>
              <a:rPr kumimoji="1" lang="en-US" altLang="ja-JP" dirty="0"/>
              <a:t>P87</a:t>
            </a:r>
            <a:endParaRPr kumimoji="1" lang="ja-JP" altLang="en-US" dirty="0"/>
          </a:p>
        </p:txBody>
      </p:sp>
      <p:sp>
        <p:nvSpPr>
          <p:cNvPr id="8" name="テキスト ボックス 2">
            <a:extLst>
              <a:ext uri="{FF2B5EF4-FFF2-40B4-BE49-F238E27FC236}">
                <a16:creationId xmlns:a16="http://schemas.microsoft.com/office/drawing/2014/main" id="{0825557D-7F9E-BF7C-A434-5FBE70E9206A}"/>
              </a:ext>
            </a:extLst>
          </p:cNvPr>
          <p:cNvSpPr txBox="1">
            <a:spLocks noChangeArrowheads="1"/>
          </p:cNvSpPr>
          <p:nvPr/>
        </p:nvSpPr>
        <p:spPr bwMode="auto">
          <a:xfrm>
            <a:off x="1100138" y="3752850"/>
            <a:ext cx="7092950" cy="1231900"/>
          </a:xfrm>
          <a:prstGeom prst="rect">
            <a:avLst/>
          </a:prstGeom>
          <a:solidFill>
            <a:sysClr val="window" lastClr="FFFFFF"/>
          </a:solidFill>
          <a:ln w="9525">
            <a:solidFill>
              <a:srgbClr val="000000"/>
            </a:solidFill>
            <a:miter lim="800000"/>
            <a:headEnd/>
            <a:tailEnd/>
          </a:ln>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●総付景品の最高額の制限</a:t>
            </a:r>
            <a:endParaRPr kumimoji="1" lang="en-US" altLang="ja-JP"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（取引価額）　　　　　（景品類の最高額）</a:t>
            </a:r>
            <a:endPar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1,000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円未満　　　→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円</a:t>
            </a:r>
            <a:endPar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1,000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円以上　　　→　　　取引価額の</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2/10</a:t>
            </a:r>
            <a:endPar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p:txBody>
      </p:sp>
      <p:sp>
        <p:nvSpPr>
          <p:cNvPr id="9" name="テキスト ボックス 6">
            <a:extLst>
              <a:ext uri="{FF2B5EF4-FFF2-40B4-BE49-F238E27FC236}">
                <a16:creationId xmlns:a16="http://schemas.microsoft.com/office/drawing/2014/main" id="{5B05866C-77E0-2D12-CFCC-BE67D7A7DAD9}"/>
              </a:ext>
            </a:extLst>
          </p:cNvPr>
          <p:cNvSpPr txBox="1">
            <a:spLocks noChangeArrowheads="1"/>
          </p:cNvSpPr>
          <p:nvPr/>
        </p:nvSpPr>
        <p:spPr bwMode="auto">
          <a:xfrm>
            <a:off x="1100138" y="5272088"/>
            <a:ext cx="7092950" cy="1230312"/>
          </a:xfrm>
          <a:prstGeom prst="rect">
            <a:avLst/>
          </a:prstGeom>
          <a:solidFill>
            <a:sysClr val="window" lastClr="FFFFFF"/>
          </a:solidFill>
          <a:ln w="9525">
            <a:solidFill>
              <a:srgbClr val="000000"/>
            </a:solidFill>
            <a:miter lim="800000"/>
            <a:headEnd/>
            <a:tailEnd/>
          </a:ln>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●一般懸賞による景品類の最高額及び総額の制限</a:t>
            </a:r>
            <a:endParaRPr kumimoji="1" lang="en-US" altLang="ja-JP"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（取引の価額）　　（①景品の最高額）　　②景品の総額）</a:t>
            </a:r>
            <a:endPar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5,000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円未満　→　取引価額の</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倍</a:t>
            </a:r>
            <a:endPar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5,000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円以上　→　</a:t>
            </a:r>
            <a:r>
              <a:rPr kumimoji="1" lang="en-US" altLang="ja-JP"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10</a:t>
            </a:r>
            <a:r>
              <a:rPr kumimoji="1" lang="ja-JP" altLang="en-US" sz="1800" b="0"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万円</a:t>
            </a:r>
          </a:p>
        </p:txBody>
      </p:sp>
      <p:pic>
        <p:nvPicPr>
          <p:cNvPr id="10" name="図 9" descr="ロゴ が含まれている画像&#10;&#10;自動的に生成された説明">
            <a:extLst>
              <a:ext uri="{FF2B5EF4-FFF2-40B4-BE49-F238E27FC236}">
                <a16:creationId xmlns:a16="http://schemas.microsoft.com/office/drawing/2014/main" id="{88FFAE24-323A-AC44-EB50-177D447BB24C}"/>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27900" y="1976438"/>
            <a:ext cx="17303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右中かっこ 10">
            <a:extLst>
              <a:ext uri="{FF2B5EF4-FFF2-40B4-BE49-F238E27FC236}">
                <a16:creationId xmlns:a16="http://schemas.microsoft.com/office/drawing/2014/main" id="{E19FACDE-2884-CF0C-12A9-D37348EB2960}"/>
              </a:ext>
            </a:extLst>
          </p:cNvPr>
          <p:cNvSpPr/>
          <p:nvPr/>
        </p:nvSpPr>
        <p:spPr>
          <a:xfrm>
            <a:off x="5843588" y="5692775"/>
            <a:ext cx="144462" cy="735013"/>
          </a:xfrm>
          <a:prstGeom prst="rightBrace">
            <a:avLst/>
          </a:prstGeom>
          <a:ln w="19050">
            <a:solidFill>
              <a:schemeClr val="bg1">
                <a:alpha val="60000"/>
              </a:schemeClr>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a:p>
        </p:txBody>
      </p:sp>
      <p:sp>
        <p:nvSpPr>
          <p:cNvPr id="12" name="テキスト ボックス 7">
            <a:extLst>
              <a:ext uri="{FF2B5EF4-FFF2-40B4-BE49-F238E27FC236}">
                <a16:creationId xmlns:a16="http://schemas.microsoft.com/office/drawing/2014/main" id="{A0D7217D-487F-5A25-3C40-476B5C0D6605}"/>
              </a:ext>
            </a:extLst>
          </p:cNvPr>
          <p:cNvSpPr txBox="1">
            <a:spLocks noChangeArrowheads="1"/>
          </p:cNvSpPr>
          <p:nvPr/>
        </p:nvSpPr>
        <p:spPr bwMode="auto">
          <a:xfrm>
            <a:off x="6140450" y="5875338"/>
            <a:ext cx="1900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r>
              <a:rPr lang="ja-JP" altLang="en-US"/>
              <a:t>懸賞に係る売上</a:t>
            </a:r>
            <a:endParaRPr lang="en-US" altLang="ja-JP"/>
          </a:p>
          <a:p>
            <a:r>
              <a:rPr lang="ja-JP" altLang="en-US"/>
              <a:t>予定総額の２％</a:t>
            </a:r>
          </a:p>
        </p:txBody>
      </p:sp>
      <p:sp>
        <p:nvSpPr>
          <p:cNvPr id="13" name="右中かっこ 12">
            <a:extLst>
              <a:ext uri="{FF2B5EF4-FFF2-40B4-BE49-F238E27FC236}">
                <a16:creationId xmlns:a16="http://schemas.microsoft.com/office/drawing/2014/main" id="{6EC13E44-9033-3C57-1A35-7E300A57C526}"/>
              </a:ext>
            </a:extLst>
          </p:cNvPr>
          <p:cNvSpPr/>
          <p:nvPr/>
        </p:nvSpPr>
        <p:spPr>
          <a:xfrm>
            <a:off x="5915819" y="5673725"/>
            <a:ext cx="144462" cy="735013"/>
          </a:xfrm>
          <a:prstGeom prst="rightBrace">
            <a:avLst/>
          </a:prstGeom>
          <a:ln w="19050">
            <a:solidFill>
              <a:schemeClr val="tx1">
                <a:alpha val="60000"/>
              </a:schemeClr>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a:p>
        </p:txBody>
      </p:sp>
      <p:sp>
        <p:nvSpPr>
          <p:cNvPr id="5" name="テキスト ボックス 4">
            <a:extLst>
              <a:ext uri="{FF2B5EF4-FFF2-40B4-BE49-F238E27FC236}">
                <a16:creationId xmlns:a16="http://schemas.microsoft.com/office/drawing/2014/main" id="{0444A9D0-14BC-FDE1-3D93-690C48DC049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6732619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3B916-57D1-3F5F-AD49-61C64C4B02BF}"/>
              </a:ext>
            </a:extLst>
          </p:cNvPr>
          <p:cNvSpPr>
            <a:spLocks noGrp="1"/>
          </p:cNvSpPr>
          <p:nvPr>
            <p:ph type="title"/>
          </p:nvPr>
        </p:nvSpPr>
        <p:spPr/>
        <p:txBody>
          <a:bodyPr/>
          <a:lstStyle/>
          <a:p>
            <a:r>
              <a:rPr kumimoji="1" lang="ja-JP" altLang="en-US" dirty="0"/>
              <a:t>景品類の制限及び禁止</a:t>
            </a:r>
          </a:p>
        </p:txBody>
      </p:sp>
      <p:sp>
        <p:nvSpPr>
          <p:cNvPr id="3" name="コンテンツ プレースホルダー 2">
            <a:extLst>
              <a:ext uri="{FF2B5EF4-FFF2-40B4-BE49-F238E27FC236}">
                <a16:creationId xmlns:a16="http://schemas.microsoft.com/office/drawing/2014/main" id="{1EF37D5D-967C-688B-77D9-482D7ED9F2AB}"/>
              </a:ext>
            </a:extLst>
          </p:cNvPr>
          <p:cNvSpPr>
            <a:spLocks noGrp="1"/>
          </p:cNvSpPr>
          <p:nvPr>
            <p:ph idx="1"/>
          </p:nvPr>
        </p:nvSpPr>
        <p:spPr/>
        <p:txBody>
          <a:bodyPr>
            <a:normAutofit lnSpcReduction="10000"/>
          </a:bodyPr>
          <a:lstStyle/>
          <a:p>
            <a:pPr marL="0" indent="0">
              <a:buNone/>
            </a:pPr>
            <a:r>
              <a:rPr lang="ja-JP" altLang="en-US" dirty="0"/>
              <a:t>■ 総付景品（</a:t>
            </a:r>
            <a:r>
              <a:rPr kumimoji="1" lang="ja-JP" altLang="en-US" dirty="0"/>
              <a:t>べた付け景品）とは</a:t>
            </a:r>
            <a:endParaRPr kumimoji="1" lang="en-US" altLang="ja-JP" dirty="0"/>
          </a:p>
          <a:p>
            <a:pPr marL="0" indent="0">
              <a:buNone/>
            </a:pPr>
            <a:r>
              <a:rPr lang="ja-JP" altLang="en-US" dirty="0"/>
              <a:t>　　・</a:t>
            </a:r>
            <a:r>
              <a:rPr lang="ja-JP" altLang="en-US" b="0" i="0" dirty="0">
                <a:solidFill>
                  <a:srgbClr val="000000"/>
                </a:solidFill>
                <a:effectLst/>
                <a:latin typeface="ヒラギノ角ゴ Pro W3"/>
              </a:rPr>
              <a:t>商品・サービスの利用者や来店者に対して</a:t>
            </a:r>
            <a:endParaRPr lang="en-US" altLang="ja-JP" b="0" i="0" dirty="0">
              <a:solidFill>
                <a:srgbClr val="000000"/>
              </a:solidFill>
              <a:effectLst/>
              <a:latin typeface="ヒラギノ角ゴ Pro W3"/>
            </a:endParaRPr>
          </a:p>
          <a:p>
            <a:pPr marL="0" indent="0">
              <a:buNone/>
            </a:pPr>
            <a:r>
              <a:rPr lang="ja-JP" altLang="en-US" dirty="0">
                <a:solidFill>
                  <a:srgbClr val="000000"/>
                </a:solidFill>
                <a:latin typeface="ヒラギノ角ゴ Pro W3"/>
              </a:rPr>
              <a:t>　　　</a:t>
            </a:r>
            <a:r>
              <a:rPr lang="ja-JP" altLang="en-US" b="0" i="0" dirty="0">
                <a:solidFill>
                  <a:srgbClr val="000000"/>
                </a:solidFill>
                <a:effectLst/>
                <a:latin typeface="ヒラギノ角ゴ Pro W3"/>
              </a:rPr>
              <a:t>もれなく提供する金品等</a:t>
            </a:r>
            <a:endParaRPr lang="en-US" altLang="ja-JP" b="0" i="0" dirty="0">
              <a:solidFill>
                <a:srgbClr val="000000"/>
              </a:solidFill>
              <a:effectLst/>
              <a:latin typeface="ヒラギノ角ゴ Pro W3"/>
            </a:endParaRPr>
          </a:p>
          <a:p>
            <a:pPr marL="0" indent="0">
              <a:buNone/>
            </a:pPr>
            <a:r>
              <a:rPr lang="ja-JP" altLang="en-US" sz="2000" dirty="0">
                <a:solidFill>
                  <a:srgbClr val="000000"/>
                </a:solidFill>
                <a:latin typeface="ヒラギノ角ゴ Pro W3"/>
              </a:rPr>
              <a:t>　　　</a:t>
            </a:r>
            <a:r>
              <a:rPr lang="ja-JP" altLang="en-US" sz="1800" dirty="0">
                <a:solidFill>
                  <a:srgbClr val="000000"/>
                </a:solidFill>
                <a:latin typeface="ヒラギノ角ゴ Pro W3"/>
              </a:rPr>
              <a:t>例）６缶パックのビールを購入すると必ずグラスがもらえる</a:t>
            </a:r>
            <a:endParaRPr lang="en-US" altLang="ja-JP" sz="1800" dirty="0">
              <a:solidFill>
                <a:srgbClr val="000000"/>
              </a:solidFill>
              <a:latin typeface="ヒラギノ角ゴ Pro W3"/>
            </a:endParaRPr>
          </a:p>
          <a:p>
            <a:pPr marL="0" indent="0">
              <a:buNone/>
            </a:pPr>
            <a:endParaRPr lang="en-US" altLang="ja-JP" sz="1100" b="0" i="0" dirty="0">
              <a:solidFill>
                <a:srgbClr val="000000"/>
              </a:solidFill>
              <a:effectLst/>
              <a:latin typeface="ヒラギノ角ゴ Pro W3"/>
            </a:endParaRPr>
          </a:p>
          <a:p>
            <a:pPr marL="0" indent="0">
              <a:buNone/>
            </a:pPr>
            <a:r>
              <a:rPr kumimoji="1" lang="ja-JP" altLang="en-US" dirty="0">
                <a:solidFill>
                  <a:srgbClr val="000000"/>
                </a:solidFill>
                <a:latin typeface="ヒラギノ角ゴ Pro W3"/>
              </a:rPr>
              <a:t>■ 一般懸賞とは</a:t>
            </a:r>
            <a:endParaRPr kumimoji="1" lang="en-US" altLang="ja-JP" dirty="0">
              <a:solidFill>
                <a:srgbClr val="000000"/>
              </a:solidFill>
              <a:latin typeface="ヒラギノ角ゴ Pro W3"/>
            </a:endParaRPr>
          </a:p>
          <a:p>
            <a:pPr marL="0" indent="0">
              <a:buNone/>
            </a:pPr>
            <a:r>
              <a:rPr lang="ja-JP" altLang="en-US" dirty="0">
                <a:solidFill>
                  <a:srgbClr val="000000"/>
                </a:solidFill>
                <a:latin typeface="ヒラギノ角ゴ Pro W3"/>
              </a:rPr>
              <a:t>　　・</a:t>
            </a:r>
            <a:r>
              <a:rPr lang="ja-JP" altLang="en-US" b="0" i="0" dirty="0">
                <a:solidFill>
                  <a:srgbClr val="000000"/>
                </a:solidFill>
                <a:effectLst/>
                <a:latin typeface="ヒラギノ角ゴ Pro W3"/>
              </a:rPr>
              <a:t>商品・サービスの利用者に対し、くじ等の</a:t>
            </a:r>
            <a:endParaRPr lang="en-US" altLang="ja-JP" b="0" i="0" dirty="0">
              <a:solidFill>
                <a:srgbClr val="000000"/>
              </a:solidFill>
              <a:effectLst/>
              <a:latin typeface="ヒラギノ角ゴ Pro W3"/>
            </a:endParaRPr>
          </a:p>
          <a:p>
            <a:pPr marL="0" indent="0">
              <a:buNone/>
            </a:pPr>
            <a:r>
              <a:rPr lang="ja-JP" altLang="en-US" dirty="0">
                <a:solidFill>
                  <a:srgbClr val="000000"/>
                </a:solidFill>
                <a:latin typeface="ヒラギノ角ゴ Pro W3"/>
              </a:rPr>
              <a:t>　　　</a:t>
            </a:r>
            <a:r>
              <a:rPr lang="ja-JP" altLang="en-US" b="0" i="0" dirty="0">
                <a:solidFill>
                  <a:srgbClr val="000000"/>
                </a:solidFill>
                <a:effectLst/>
                <a:latin typeface="ヒラギノ角ゴ Pro W3"/>
              </a:rPr>
              <a:t>偶然性、特定行為の優劣等によって景品類</a:t>
            </a:r>
            <a:endParaRPr lang="en-US" altLang="ja-JP" b="0" i="0" dirty="0">
              <a:solidFill>
                <a:srgbClr val="000000"/>
              </a:solidFill>
              <a:effectLst/>
              <a:latin typeface="ヒラギノ角ゴ Pro W3"/>
            </a:endParaRPr>
          </a:p>
          <a:p>
            <a:pPr marL="0" indent="0">
              <a:buNone/>
            </a:pPr>
            <a:r>
              <a:rPr lang="ja-JP" altLang="en-US" dirty="0">
                <a:solidFill>
                  <a:srgbClr val="000000"/>
                </a:solidFill>
                <a:latin typeface="ヒラギノ角ゴ Pro W3"/>
              </a:rPr>
              <a:t>　　　</a:t>
            </a:r>
            <a:r>
              <a:rPr lang="ja-JP" altLang="en-US" b="0" i="0" dirty="0">
                <a:solidFill>
                  <a:srgbClr val="000000"/>
                </a:solidFill>
                <a:effectLst/>
                <a:latin typeface="ヒラギノ角ゴ Pro W3"/>
              </a:rPr>
              <a:t>を提供すること</a:t>
            </a:r>
            <a:endParaRPr lang="en-US" altLang="ja-JP" b="0" i="0" dirty="0">
              <a:solidFill>
                <a:srgbClr val="000000"/>
              </a:solidFill>
              <a:effectLst/>
              <a:latin typeface="ヒラギノ角ゴ Pro W3"/>
            </a:endParaRPr>
          </a:p>
          <a:p>
            <a:pPr marL="0" indent="0">
              <a:buNone/>
            </a:pPr>
            <a:r>
              <a:rPr lang="ja-JP" altLang="en-US" sz="1800" dirty="0">
                <a:solidFill>
                  <a:srgbClr val="000000"/>
                </a:solidFill>
                <a:latin typeface="ヒラギノ角ゴ Pro W3"/>
              </a:rPr>
              <a:t>　　　例）１ケースのビールを購入すると、抽選で●名に旅行ギフト券が当</a:t>
            </a:r>
            <a:endParaRPr lang="en-US" altLang="ja-JP" sz="1800" dirty="0">
              <a:solidFill>
                <a:srgbClr val="000000"/>
              </a:solidFill>
              <a:latin typeface="ヒラギノ角ゴ Pro W3"/>
            </a:endParaRPr>
          </a:p>
          <a:p>
            <a:pPr marL="0" indent="0">
              <a:buNone/>
            </a:pPr>
            <a:r>
              <a:rPr lang="ja-JP" altLang="en-US" sz="1800" dirty="0">
                <a:solidFill>
                  <a:srgbClr val="000000"/>
                </a:solidFill>
                <a:latin typeface="ヒラギノ角ゴ Pro W3"/>
              </a:rPr>
              <a:t>　　　　　たる</a:t>
            </a:r>
            <a:endParaRPr kumimoji="1" lang="ja-JP" altLang="en-US" sz="1800" dirty="0"/>
          </a:p>
        </p:txBody>
      </p:sp>
      <p:sp>
        <p:nvSpPr>
          <p:cNvPr id="4" name="テキスト ボックス 3">
            <a:extLst>
              <a:ext uri="{FF2B5EF4-FFF2-40B4-BE49-F238E27FC236}">
                <a16:creationId xmlns:a16="http://schemas.microsoft.com/office/drawing/2014/main" id="{2F1A26E9-2D6A-1AEB-07CF-835CD4651529}"/>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6486623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02968B-2C4D-80CF-3DA4-03A983F87291}"/>
              </a:ext>
            </a:extLst>
          </p:cNvPr>
          <p:cNvSpPr>
            <a:spLocks noGrp="1"/>
          </p:cNvSpPr>
          <p:nvPr>
            <p:ph type="title"/>
          </p:nvPr>
        </p:nvSpPr>
        <p:spPr/>
        <p:txBody>
          <a:bodyPr/>
          <a:lstStyle/>
          <a:p>
            <a:r>
              <a:rPr kumimoji="1" lang="ja-JP" altLang="en-US" dirty="0"/>
              <a:t>不当な表示の禁止</a:t>
            </a:r>
          </a:p>
        </p:txBody>
      </p:sp>
      <p:sp>
        <p:nvSpPr>
          <p:cNvPr id="3" name="コンテンツ プレースホルダー 2">
            <a:extLst>
              <a:ext uri="{FF2B5EF4-FFF2-40B4-BE49-F238E27FC236}">
                <a16:creationId xmlns:a16="http://schemas.microsoft.com/office/drawing/2014/main" id="{FBF51829-B150-45EE-3574-87105DCB52EC}"/>
              </a:ext>
            </a:extLst>
          </p:cNvPr>
          <p:cNvSpPr>
            <a:spLocks noGrp="1"/>
          </p:cNvSpPr>
          <p:nvPr>
            <p:ph idx="1"/>
          </p:nvPr>
        </p:nvSpPr>
        <p:spPr/>
        <p:txBody>
          <a:bodyPr/>
          <a:lstStyle/>
          <a:p>
            <a:pPr marL="0" indent="0" eaLnBrk="1" fontAlgn="auto" hangingPunct="1">
              <a:buFont typeface="Wingdings 3" panose="05040102010807070707" pitchFamily="18" charset="2"/>
              <a:buNone/>
              <a:defRPr/>
            </a:pPr>
            <a:endParaRPr lang="en-US" altLang="ja-JP" dirty="0"/>
          </a:p>
          <a:p>
            <a:pPr marL="0" indent="0" eaLnBrk="1" fontAlgn="auto" hangingPunct="1">
              <a:buFont typeface="Wingdings 3" panose="05040102010807070707" pitchFamily="18" charset="2"/>
              <a:buNone/>
              <a:defRPr/>
            </a:pPr>
            <a:r>
              <a:rPr lang="ja-JP" altLang="en-US" dirty="0"/>
              <a:t>① 実際のもの又は他の事業者のものよりも著しく</a:t>
            </a:r>
            <a:endParaRPr lang="en-US" altLang="ja-JP" dirty="0"/>
          </a:p>
          <a:p>
            <a:pPr marL="0" indent="0" eaLnBrk="1" fontAlgn="auto" hangingPunct="1">
              <a:buFont typeface="Wingdings 3" panose="05040102010807070707" pitchFamily="18" charset="2"/>
              <a:buNone/>
              <a:defRPr/>
            </a:pPr>
            <a:r>
              <a:rPr lang="ja-JP" altLang="en-US" dirty="0"/>
              <a:t>　 優良であると一般消費者に誤認される表示</a:t>
            </a:r>
          </a:p>
          <a:p>
            <a:pPr marL="0" indent="0" eaLnBrk="1" fontAlgn="auto" hangingPunct="1">
              <a:buFont typeface="Wingdings 3" panose="05040102010807070707" pitchFamily="18" charset="2"/>
              <a:buNone/>
              <a:defRPr/>
            </a:pPr>
            <a:endParaRPr lang="en-US" altLang="ja-JP" sz="1600" dirty="0"/>
          </a:p>
          <a:p>
            <a:pPr marL="0" indent="0" eaLnBrk="1" fontAlgn="auto" hangingPunct="1">
              <a:buFont typeface="Wingdings 3" panose="05040102010807070707" pitchFamily="18" charset="2"/>
              <a:buNone/>
              <a:defRPr/>
            </a:pPr>
            <a:endParaRPr lang="ja-JP" altLang="en-US" sz="1600" dirty="0"/>
          </a:p>
          <a:p>
            <a:pPr marL="0" indent="0" eaLnBrk="1" fontAlgn="auto" hangingPunct="1">
              <a:buFont typeface="Wingdings 3" panose="05040102010807070707" pitchFamily="18" charset="2"/>
              <a:buNone/>
              <a:defRPr/>
            </a:pPr>
            <a:r>
              <a:rPr lang="ja-JP" altLang="en-US" dirty="0"/>
              <a:t>② 価格その他の取引条件が実際のもの又は他の事</a:t>
            </a:r>
            <a:endParaRPr lang="en-US" altLang="ja-JP" dirty="0"/>
          </a:p>
          <a:p>
            <a:pPr marL="0" indent="0" eaLnBrk="1" fontAlgn="auto" hangingPunct="1">
              <a:buFont typeface="Wingdings 3" panose="05040102010807070707" pitchFamily="18" charset="2"/>
              <a:buNone/>
              <a:defRPr/>
            </a:pPr>
            <a:r>
              <a:rPr lang="ja-JP" altLang="en-US" dirty="0"/>
              <a:t>　 業者のものよりも著しく有利であると一般消費</a:t>
            </a:r>
            <a:endParaRPr lang="en-US" altLang="ja-JP" dirty="0"/>
          </a:p>
          <a:p>
            <a:pPr marL="0" indent="0" eaLnBrk="1" fontAlgn="auto" hangingPunct="1">
              <a:buFont typeface="Wingdings 3" panose="05040102010807070707" pitchFamily="18" charset="2"/>
              <a:buNone/>
              <a:defRPr/>
            </a:pPr>
            <a:r>
              <a:rPr lang="ja-JP" altLang="en-US" dirty="0"/>
              <a:t>　 者に誤認される表示</a:t>
            </a:r>
            <a:endParaRPr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3C612471-1A0D-AE83-848B-CB8B41D7380E}"/>
              </a:ext>
            </a:extLst>
          </p:cNvPr>
          <p:cNvSpPr>
            <a:spLocks noGrp="1"/>
          </p:cNvSpPr>
          <p:nvPr>
            <p:ph type="body" sz="quarter" idx="10"/>
          </p:nvPr>
        </p:nvSpPr>
        <p:spPr/>
        <p:txBody>
          <a:bodyPr>
            <a:normAutofit fontScale="85000" lnSpcReduction="10000"/>
          </a:bodyPr>
          <a:lstStyle/>
          <a:p>
            <a:r>
              <a:rPr kumimoji="1" lang="en-US" altLang="ja-JP" dirty="0"/>
              <a:t>P88</a:t>
            </a:r>
            <a:endParaRPr kumimoji="1" lang="ja-JP" altLang="en-US" dirty="0"/>
          </a:p>
        </p:txBody>
      </p:sp>
      <p:sp>
        <p:nvSpPr>
          <p:cNvPr id="5" name="テキスト ボックス 4">
            <a:extLst>
              <a:ext uri="{FF2B5EF4-FFF2-40B4-BE49-F238E27FC236}">
                <a16:creationId xmlns:a16="http://schemas.microsoft.com/office/drawing/2014/main" id="{D11533AC-7ED2-14BA-1079-5DB12C46DF5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6177904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0AD1D7-97F5-EC24-4CFC-AB8BE3A5480A}"/>
              </a:ext>
            </a:extLst>
          </p:cNvPr>
          <p:cNvSpPr>
            <a:spLocks noGrp="1"/>
          </p:cNvSpPr>
          <p:nvPr>
            <p:ph type="title"/>
          </p:nvPr>
        </p:nvSpPr>
        <p:spPr/>
        <p:txBody>
          <a:bodyPr/>
          <a:lstStyle/>
          <a:p>
            <a:r>
              <a:rPr kumimoji="1" lang="ja-JP" altLang="en-US" dirty="0"/>
              <a:t>不当な表示の禁止</a:t>
            </a:r>
          </a:p>
        </p:txBody>
      </p:sp>
      <p:sp>
        <p:nvSpPr>
          <p:cNvPr id="3" name="コンテンツ プレースホルダー 2">
            <a:extLst>
              <a:ext uri="{FF2B5EF4-FFF2-40B4-BE49-F238E27FC236}">
                <a16:creationId xmlns:a16="http://schemas.microsoft.com/office/drawing/2014/main" id="{01A39DBF-45D8-D0BE-4E04-547C728EC74D}"/>
              </a:ext>
            </a:extLst>
          </p:cNvPr>
          <p:cNvSpPr>
            <a:spLocks noGrp="1"/>
          </p:cNvSpPr>
          <p:nvPr>
            <p:ph idx="1"/>
          </p:nvPr>
        </p:nvSpPr>
        <p:spPr/>
        <p:txBody>
          <a:bodyPr>
            <a:normAutofit/>
          </a:bodyPr>
          <a:lstStyle/>
          <a:p>
            <a:pPr marL="0" indent="0" eaLnBrk="1" fontAlgn="auto" hangingPunct="1">
              <a:buNone/>
              <a:defRPr/>
            </a:pPr>
            <a:r>
              <a:rPr lang="ja-JP" altLang="en-US" dirty="0"/>
              <a:t>■ 不当な表示の例</a:t>
            </a:r>
            <a:endParaRPr lang="en-US" altLang="ja-JP" dirty="0"/>
          </a:p>
          <a:p>
            <a:pPr marL="0" indent="0" eaLnBrk="1" fontAlgn="auto" hangingPunct="1">
              <a:buNone/>
              <a:defRPr/>
            </a:pPr>
            <a:endParaRPr lang="en-US" altLang="ja-JP" dirty="0"/>
          </a:p>
          <a:p>
            <a:pPr marL="0" indent="0" eaLnBrk="1" fontAlgn="auto" hangingPunct="1">
              <a:buNone/>
              <a:defRPr/>
            </a:pPr>
            <a:r>
              <a:rPr lang="ja-JP" altLang="en-US" dirty="0"/>
              <a:t>・販促キャンペーンで「当選本数●本」と表示し</a:t>
            </a:r>
            <a:endParaRPr lang="en-US" altLang="ja-JP" dirty="0"/>
          </a:p>
          <a:p>
            <a:pPr marL="0" indent="0" eaLnBrk="1" fontAlgn="auto" hangingPunct="1">
              <a:buNone/>
              <a:defRPr/>
            </a:pPr>
            <a:r>
              <a:rPr lang="ja-JP" altLang="en-US" dirty="0"/>
              <a:t>　ていたが、実際の当選本数はそれより少なかっ</a:t>
            </a:r>
            <a:endParaRPr lang="en-US" altLang="ja-JP" dirty="0"/>
          </a:p>
          <a:p>
            <a:pPr marL="0" indent="0" eaLnBrk="1" fontAlgn="auto" hangingPunct="1">
              <a:buNone/>
              <a:defRPr/>
            </a:pPr>
            <a:r>
              <a:rPr lang="ja-JP" altLang="en-US" dirty="0"/>
              <a:t>　た</a:t>
            </a:r>
            <a:endParaRPr lang="en-US" altLang="ja-JP" dirty="0"/>
          </a:p>
          <a:p>
            <a:pPr marL="0" indent="0" eaLnBrk="1" fontAlgn="auto" hangingPunct="1">
              <a:buFont typeface="Wingdings 3" panose="05040102010807070707" pitchFamily="18" charset="2"/>
              <a:buNone/>
              <a:defRPr/>
            </a:pPr>
            <a:endParaRPr lang="en-US" altLang="ja-JP" sz="1400" dirty="0"/>
          </a:p>
          <a:p>
            <a:pPr marL="0" indent="0" eaLnBrk="1" fontAlgn="auto" hangingPunct="1">
              <a:buNone/>
              <a:defRPr/>
            </a:pPr>
            <a:r>
              <a:rPr lang="ja-JP" altLang="en-US" dirty="0"/>
              <a:t>・ 酒類量販店の折込チラシで「地域一番の安</a:t>
            </a:r>
            <a:endParaRPr lang="en-US" altLang="ja-JP" dirty="0"/>
          </a:p>
          <a:p>
            <a:pPr marL="0" indent="0" eaLnBrk="1" fontAlgn="auto" hangingPunct="1">
              <a:buNone/>
              <a:defRPr/>
            </a:pPr>
            <a:r>
              <a:rPr lang="ja-JP" altLang="en-US" dirty="0"/>
              <a:t>　 さ！」と表示していたが、実際には周辺の店の</a:t>
            </a:r>
            <a:endParaRPr lang="en-US" altLang="ja-JP" dirty="0"/>
          </a:p>
          <a:p>
            <a:pPr marL="0" indent="0" eaLnBrk="1" fontAlgn="auto" hangingPunct="1">
              <a:buNone/>
              <a:defRPr/>
            </a:pPr>
            <a:r>
              <a:rPr lang="ja-JP" altLang="en-US" dirty="0"/>
              <a:t>　 価格調査をしておらず根拠のないものだった</a:t>
            </a:r>
            <a:endParaRPr lang="en-US" altLang="ja-JP" dirty="0"/>
          </a:p>
          <a:p>
            <a:endParaRPr kumimoji="1" lang="ja-JP" altLang="en-US" dirty="0"/>
          </a:p>
        </p:txBody>
      </p:sp>
      <p:sp>
        <p:nvSpPr>
          <p:cNvPr id="4" name="テキスト ボックス 3">
            <a:extLst>
              <a:ext uri="{FF2B5EF4-FFF2-40B4-BE49-F238E27FC236}">
                <a16:creationId xmlns:a16="http://schemas.microsoft.com/office/drawing/2014/main" id="{4E32639C-57ED-058D-676A-EFE6C0E7C61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750245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C43A15-86B4-4383-4A7A-A3D7E803C260}"/>
              </a:ext>
            </a:extLst>
          </p:cNvPr>
          <p:cNvSpPr>
            <a:spLocks noGrp="1"/>
          </p:cNvSpPr>
          <p:nvPr>
            <p:ph type="title"/>
          </p:nvPr>
        </p:nvSpPr>
        <p:spPr/>
        <p:txBody>
          <a:bodyPr/>
          <a:lstStyle/>
          <a:p>
            <a:r>
              <a:rPr lang="ja-JP" altLang="en-US" sz="3200" dirty="0"/>
              <a:t>全国小売酒販組合中央会</a:t>
            </a:r>
            <a:br>
              <a:rPr lang="en-US" altLang="ja-JP" dirty="0"/>
            </a:br>
            <a:r>
              <a:rPr lang="ja-JP" altLang="en-US" sz="3800" dirty="0"/>
              <a:t>酒類の表示に関する公正競争規約</a:t>
            </a:r>
            <a:endParaRPr kumimoji="1" lang="ja-JP" altLang="en-US" sz="3800" dirty="0"/>
          </a:p>
        </p:txBody>
      </p:sp>
      <p:sp>
        <p:nvSpPr>
          <p:cNvPr id="3" name="コンテンツ プレースホルダー 2">
            <a:extLst>
              <a:ext uri="{FF2B5EF4-FFF2-40B4-BE49-F238E27FC236}">
                <a16:creationId xmlns:a16="http://schemas.microsoft.com/office/drawing/2014/main" id="{F6631C71-55C4-B2CA-8B0F-6343D1B184FC}"/>
              </a:ext>
            </a:extLst>
          </p:cNvPr>
          <p:cNvSpPr>
            <a:spLocks noGrp="1"/>
          </p:cNvSpPr>
          <p:nvPr>
            <p:ph idx="1"/>
          </p:nvPr>
        </p:nvSpPr>
        <p:spPr/>
        <p:txBody>
          <a:bodyPr>
            <a:normAutofit/>
          </a:bodyPr>
          <a:lstStyle/>
          <a:p>
            <a:pPr marL="0" indent="0">
              <a:buNone/>
            </a:pPr>
            <a:r>
              <a:rPr kumimoji="1" lang="ja-JP" altLang="en-US" dirty="0"/>
              <a:t>１</a:t>
            </a:r>
            <a:r>
              <a:rPr kumimoji="1" lang="en-US" altLang="ja-JP" dirty="0"/>
              <a:t>. </a:t>
            </a:r>
            <a:r>
              <a:rPr kumimoji="1" lang="ja-JP" altLang="en-US" dirty="0"/>
              <a:t>必要な表示事項</a:t>
            </a:r>
          </a:p>
          <a:p>
            <a:pPr marL="0" indent="0">
              <a:buNone/>
            </a:pPr>
            <a:r>
              <a:rPr kumimoji="1" lang="ja-JP" altLang="en-US" dirty="0"/>
              <a:t>　　 </a:t>
            </a:r>
            <a:r>
              <a:rPr kumimoji="1" lang="en-US" altLang="ja-JP" dirty="0"/>
              <a:t>(1) </a:t>
            </a:r>
            <a:r>
              <a:rPr kumimoji="1" lang="ja-JP" altLang="en-US" dirty="0"/>
              <a:t>店舗に関する表示事項</a:t>
            </a:r>
            <a:br>
              <a:rPr kumimoji="1" lang="ja-JP" altLang="en-US" dirty="0"/>
            </a:br>
            <a:r>
              <a:rPr kumimoji="1" lang="ja-JP" altLang="en-US" dirty="0"/>
              <a:t> 　　</a:t>
            </a:r>
            <a:r>
              <a:rPr kumimoji="1" lang="en-US" altLang="ja-JP" dirty="0"/>
              <a:t>(2) </a:t>
            </a:r>
            <a:r>
              <a:rPr kumimoji="1" lang="ja-JP" altLang="en-US" dirty="0"/>
              <a:t>陳列酒類に関する表示事項</a:t>
            </a:r>
            <a:br>
              <a:rPr kumimoji="1" lang="ja-JP" altLang="en-US" dirty="0"/>
            </a:br>
            <a:r>
              <a:rPr kumimoji="1" lang="ja-JP" altLang="en-US" dirty="0"/>
              <a:t> 　　</a:t>
            </a:r>
            <a:r>
              <a:rPr kumimoji="1" lang="en-US" altLang="ja-JP" dirty="0"/>
              <a:t>(3) </a:t>
            </a:r>
            <a:r>
              <a:rPr kumimoji="1" lang="ja-JP" altLang="en-US" dirty="0"/>
              <a:t>酒類自動販売機</a:t>
            </a:r>
            <a:endParaRPr kumimoji="1" lang="en-US" altLang="ja-JP" dirty="0"/>
          </a:p>
          <a:p>
            <a:pPr marL="0" indent="0">
              <a:buNone/>
            </a:pPr>
            <a:endParaRPr kumimoji="1" lang="ja-JP" altLang="en-US" sz="1000" dirty="0"/>
          </a:p>
          <a:p>
            <a:pPr marL="0" indent="0">
              <a:buNone/>
            </a:pPr>
            <a:r>
              <a:rPr kumimoji="1" lang="ja-JP" altLang="en-US" dirty="0"/>
              <a:t>２</a:t>
            </a:r>
            <a:r>
              <a:rPr kumimoji="1" lang="en-US" altLang="ja-JP" dirty="0"/>
              <a:t>. </a:t>
            </a:r>
            <a:r>
              <a:rPr kumimoji="1" lang="ja-JP" altLang="en-US" dirty="0"/>
              <a:t>比較表示</a:t>
            </a:r>
          </a:p>
          <a:p>
            <a:pPr marL="0" indent="0">
              <a:buNone/>
            </a:pPr>
            <a:endParaRPr kumimoji="1" lang="en-US" altLang="ja-JP" sz="1000" dirty="0"/>
          </a:p>
          <a:p>
            <a:pPr marL="0" indent="0">
              <a:buNone/>
            </a:pPr>
            <a:r>
              <a:rPr kumimoji="1" lang="ja-JP" altLang="en-US" dirty="0"/>
              <a:t>３</a:t>
            </a:r>
            <a:r>
              <a:rPr kumimoji="1" lang="en-US" altLang="ja-JP" dirty="0"/>
              <a:t>. </a:t>
            </a:r>
            <a:r>
              <a:rPr kumimoji="1" lang="ja-JP" altLang="en-US" dirty="0"/>
              <a:t>不当表示の禁止</a:t>
            </a:r>
          </a:p>
          <a:p>
            <a:pPr marL="0" indent="0">
              <a:buNone/>
            </a:pPr>
            <a:endParaRPr kumimoji="1" lang="en-US" altLang="ja-JP" sz="1000" dirty="0"/>
          </a:p>
          <a:p>
            <a:pPr marL="0" indent="0">
              <a:buNone/>
            </a:pPr>
            <a:r>
              <a:rPr kumimoji="1" lang="ja-JP" altLang="en-US" dirty="0"/>
              <a:t>４</a:t>
            </a:r>
            <a:r>
              <a:rPr kumimoji="1" lang="en-US" altLang="ja-JP" dirty="0"/>
              <a:t>. </a:t>
            </a:r>
            <a:r>
              <a:rPr kumimoji="1" lang="ja-JP" altLang="en-US" dirty="0"/>
              <a:t>不参加事業者に対する措置</a:t>
            </a:r>
          </a:p>
        </p:txBody>
      </p:sp>
      <p:sp>
        <p:nvSpPr>
          <p:cNvPr id="4" name="テキスト プレースホルダー 3">
            <a:extLst>
              <a:ext uri="{FF2B5EF4-FFF2-40B4-BE49-F238E27FC236}">
                <a16:creationId xmlns:a16="http://schemas.microsoft.com/office/drawing/2014/main" id="{03E78915-993F-4468-96C7-9FA85C8C13AE}"/>
              </a:ext>
            </a:extLst>
          </p:cNvPr>
          <p:cNvSpPr>
            <a:spLocks noGrp="1"/>
          </p:cNvSpPr>
          <p:nvPr>
            <p:ph type="body" sz="quarter" idx="10"/>
          </p:nvPr>
        </p:nvSpPr>
        <p:spPr/>
        <p:txBody>
          <a:bodyPr>
            <a:normAutofit fontScale="85000" lnSpcReduction="10000"/>
          </a:bodyPr>
          <a:lstStyle/>
          <a:p>
            <a:r>
              <a:rPr kumimoji="1" lang="en-US" altLang="ja-JP" dirty="0"/>
              <a:t>P91</a:t>
            </a:r>
            <a:endParaRPr kumimoji="1" lang="ja-JP" altLang="en-US" dirty="0"/>
          </a:p>
        </p:txBody>
      </p:sp>
      <p:sp>
        <p:nvSpPr>
          <p:cNvPr id="5" name="テキスト ボックス 4">
            <a:extLst>
              <a:ext uri="{FF2B5EF4-FFF2-40B4-BE49-F238E27FC236}">
                <a16:creationId xmlns:a16="http://schemas.microsoft.com/office/drawing/2014/main" id="{4D12E8B5-3EB4-A73B-54D5-5C065E11043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3971838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273534-A929-62D8-1293-6B47F27DD74F}"/>
              </a:ext>
            </a:extLst>
          </p:cNvPr>
          <p:cNvSpPr>
            <a:spLocks noGrp="1"/>
          </p:cNvSpPr>
          <p:nvPr>
            <p:ph type="title"/>
          </p:nvPr>
        </p:nvSpPr>
        <p:spPr/>
        <p:txBody>
          <a:bodyPr/>
          <a:lstStyle/>
          <a:p>
            <a:r>
              <a:rPr kumimoji="1" lang="ja-JP" altLang="en-US" dirty="0"/>
              <a:t>環境関係法</a:t>
            </a:r>
          </a:p>
        </p:txBody>
      </p:sp>
      <p:sp>
        <p:nvSpPr>
          <p:cNvPr id="3" name="コンテンツ プレースホルダー 2">
            <a:extLst>
              <a:ext uri="{FF2B5EF4-FFF2-40B4-BE49-F238E27FC236}">
                <a16:creationId xmlns:a16="http://schemas.microsoft.com/office/drawing/2014/main" id="{D3287C77-1AB6-1D6A-0D72-DBBFD85F3686}"/>
              </a:ext>
            </a:extLst>
          </p:cNvPr>
          <p:cNvSpPr>
            <a:spLocks noGrp="1"/>
          </p:cNvSpPr>
          <p:nvPr>
            <p:ph idx="1"/>
          </p:nvPr>
        </p:nvSpPr>
        <p:spPr/>
        <p:txBody>
          <a:bodyPr/>
          <a:lstStyle/>
          <a:p>
            <a:pPr marL="0" indent="0">
              <a:buNone/>
            </a:pPr>
            <a:endParaRPr lang="en-US" altLang="ja-JP" dirty="0">
              <a:solidFill>
                <a:schemeClr val="bg1"/>
              </a:solidFill>
              <a:highlight>
                <a:srgbClr val="0088EE"/>
              </a:highlight>
            </a:endParaRPr>
          </a:p>
          <a:p>
            <a:pPr marL="0" indent="0">
              <a:buNone/>
            </a:pPr>
            <a:r>
              <a:rPr lang="ja-JP" altLang="en-US" dirty="0">
                <a:solidFill>
                  <a:schemeClr val="bg1"/>
                </a:solidFill>
                <a:highlight>
                  <a:srgbClr val="0088EE"/>
                </a:highlight>
              </a:rPr>
              <a:t>主な項目</a:t>
            </a:r>
            <a:endParaRPr kumimoji="1" lang="en-US" altLang="ja-JP" dirty="0">
              <a:solidFill>
                <a:schemeClr val="bg1"/>
              </a:solidFill>
              <a:highlight>
                <a:srgbClr val="0088EE"/>
              </a:highlight>
            </a:endParaRPr>
          </a:p>
          <a:p>
            <a:pPr marL="0" indent="0">
              <a:buNone/>
            </a:pPr>
            <a:endParaRPr lang="en-US" altLang="ja-JP" dirty="0"/>
          </a:p>
          <a:p>
            <a:pPr marL="0" indent="0">
              <a:buNone/>
            </a:pPr>
            <a:r>
              <a:rPr lang="ja-JP" altLang="en-US" dirty="0"/>
              <a:t>■ 資源有効利用促進法</a:t>
            </a:r>
            <a:endParaRPr lang="en-US" altLang="ja-JP" dirty="0"/>
          </a:p>
          <a:p>
            <a:pPr marL="0" indent="0">
              <a:buNone/>
            </a:pPr>
            <a:r>
              <a:rPr kumimoji="1" lang="ja-JP" altLang="en-US" dirty="0"/>
              <a:t>■ 容器包装リサイクル法</a:t>
            </a:r>
            <a:endParaRPr kumimoji="1" lang="en-US" altLang="ja-JP" dirty="0"/>
          </a:p>
          <a:p>
            <a:pPr marL="0" indent="0">
              <a:buNone/>
            </a:pPr>
            <a:r>
              <a:rPr lang="ja-JP" altLang="en-US" dirty="0"/>
              <a:t>■ 自主的な取組み</a:t>
            </a:r>
            <a:endParaRPr kumimoji="1" lang="ja-JP" altLang="en-US" dirty="0"/>
          </a:p>
        </p:txBody>
      </p:sp>
      <p:sp>
        <p:nvSpPr>
          <p:cNvPr id="4" name="テキスト プレースホルダー 3">
            <a:extLst>
              <a:ext uri="{FF2B5EF4-FFF2-40B4-BE49-F238E27FC236}">
                <a16:creationId xmlns:a16="http://schemas.microsoft.com/office/drawing/2014/main" id="{B504BBE4-550E-8AF8-D569-4C4AC7D217FE}"/>
              </a:ext>
            </a:extLst>
          </p:cNvPr>
          <p:cNvSpPr>
            <a:spLocks noGrp="1"/>
          </p:cNvSpPr>
          <p:nvPr>
            <p:ph type="body" sz="quarter" idx="10"/>
          </p:nvPr>
        </p:nvSpPr>
        <p:spPr>
          <a:xfrm>
            <a:off x="7966214" y="566738"/>
            <a:ext cx="1071460" cy="709170"/>
          </a:xfrm>
        </p:spPr>
        <p:txBody>
          <a:bodyPr>
            <a:normAutofit fontScale="70000" lnSpcReduction="20000"/>
          </a:bodyPr>
          <a:lstStyle/>
          <a:p>
            <a:r>
              <a:rPr kumimoji="1" lang="en-US" altLang="ja-JP" dirty="0"/>
              <a:t>P110</a:t>
            </a:r>
          </a:p>
          <a:p>
            <a:r>
              <a:rPr kumimoji="1" lang="ja-JP" altLang="en-US" dirty="0"/>
              <a:t>～</a:t>
            </a:r>
            <a:r>
              <a:rPr kumimoji="1" lang="en-US" altLang="ja-JP" dirty="0"/>
              <a:t> </a:t>
            </a:r>
            <a:endParaRPr kumimoji="1" lang="ja-JP" altLang="en-US" dirty="0"/>
          </a:p>
        </p:txBody>
      </p:sp>
      <p:pic>
        <p:nvPicPr>
          <p:cNvPr id="8" name="図 7" descr="スポーツ, スポーツゲーム, ジャンプ, サーフィン が含まれている画像&#10;&#10;自動的に生成された説明">
            <a:extLst>
              <a:ext uri="{FF2B5EF4-FFF2-40B4-BE49-F238E27FC236}">
                <a16:creationId xmlns:a16="http://schemas.microsoft.com/office/drawing/2014/main" id="{814AE8EB-0D76-B680-D495-F8768F0358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2017" y="2058827"/>
            <a:ext cx="3619934" cy="1827371"/>
          </a:xfrm>
          <a:prstGeom prst="rect">
            <a:avLst/>
          </a:prstGeom>
        </p:spPr>
      </p:pic>
      <p:sp>
        <p:nvSpPr>
          <p:cNvPr id="5" name="テキスト ボックス 4">
            <a:extLst>
              <a:ext uri="{FF2B5EF4-FFF2-40B4-BE49-F238E27FC236}">
                <a16:creationId xmlns:a16="http://schemas.microsoft.com/office/drawing/2014/main" id="{8CC7AFFB-3D6A-0949-2406-760A243CEFF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8298746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FB005D-495A-5AE4-C5ED-91BE7422C251}"/>
              </a:ext>
            </a:extLst>
          </p:cNvPr>
          <p:cNvSpPr>
            <a:spLocks noGrp="1"/>
          </p:cNvSpPr>
          <p:nvPr>
            <p:ph type="title"/>
          </p:nvPr>
        </p:nvSpPr>
        <p:spPr/>
        <p:txBody>
          <a:bodyPr/>
          <a:lstStyle/>
          <a:p>
            <a:r>
              <a:rPr kumimoji="1" lang="ja-JP" altLang="en-US" dirty="0"/>
              <a:t>資源有効利用促進法</a:t>
            </a:r>
          </a:p>
        </p:txBody>
      </p:sp>
      <p:sp>
        <p:nvSpPr>
          <p:cNvPr id="3" name="コンテンツ プレースホルダー 2">
            <a:extLst>
              <a:ext uri="{FF2B5EF4-FFF2-40B4-BE49-F238E27FC236}">
                <a16:creationId xmlns:a16="http://schemas.microsoft.com/office/drawing/2014/main" id="{4662ACC9-0DFA-DED4-B0F3-DBE8CA2C849E}"/>
              </a:ext>
            </a:extLst>
          </p:cNvPr>
          <p:cNvSpPr>
            <a:spLocks noGrp="1"/>
          </p:cNvSpPr>
          <p:nvPr>
            <p:ph idx="1"/>
          </p:nvPr>
        </p:nvSpPr>
        <p:spPr/>
        <p:txBody>
          <a:bodyPr/>
          <a:lstStyle/>
          <a:p>
            <a:pPr marL="0" indent="0" eaLnBrk="1" fontAlgn="auto" hangingPunct="1">
              <a:spcAft>
                <a:spcPts val="0"/>
              </a:spcAft>
              <a:buNone/>
              <a:defRPr/>
            </a:pPr>
            <a:r>
              <a:rPr kumimoji="1" lang="ja-JP" altLang="en-US" dirty="0"/>
              <a:t>■ </a:t>
            </a:r>
            <a:r>
              <a:rPr lang="ja-JP" altLang="en-US" dirty="0"/>
              <a:t>紙製容器包装及びプラスチック製容器の識別</a:t>
            </a:r>
            <a:endParaRPr lang="en-US" altLang="ja-JP" dirty="0"/>
          </a:p>
          <a:p>
            <a:pPr marL="0" indent="0" eaLnBrk="1" fontAlgn="auto" hangingPunct="1">
              <a:spcAft>
                <a:spcPts val="0"/>
              </a:spcAft>
              <a:buNone/>
              <a:defRPr/>
            </a:pPr>
            <a:r>
              <a:rPr lang="ja-JP" altLang="en-US" dirty="0"/>
              <a:t>　 マーク</a:t>
            </a:r>
            <a:endParaRPr lang="en-US" altLang="ja-JP" dirty="0"/>
          </a:p>
          <a:p>
            <a:pPr marL="0" indent="0" eaLnBrk="1" fontAlgn="auto" hangingPunct="1">
              <a:spcAft>
                <a:spcPts val="0"/>
              </a:spcAft>
              <a:buNone/>
              <a:defRPr/>
            </a:pPr>
            <a:endParaRPr lang="en-US" altLang="ja-JP" dirty="0"/>
          </a:p>
          <a:p>
            <a:pPr marL="0" indent="0" eaLnBrk="1" fontAlgn="auto" hangingPunct="1">
              <a:spcAft>
                <a:spcPts val="0"/>
              </a:spcAft>
              <a:buNone/>
              <a:defRPr/>
            </a:pPr>
            <a:endParaRPr lang="en-US" altLang="ja-JP" dirty="0"/>
          </a:p>
          <a:p>
            <a:pPr marL="0" indent="0" eaLnBrk="1" fontAlgn="auto" hangingPunct="1">
              <a:spcAft>
                <a:spcPts val="0"/>
              </a:spcAft>
              <a:buNone/>
              <a:defRPr/>
            </a:pPr>
            <a:endParaRPr lang="en-US" altLang="ja-JP" dirty="0"/>
          </a:p>
          <a:p>
            <a:pPr eaLnBrk="1" fontAlgn="auto" hangingPunct="1">
              <a:spcAft>
                <a:spcPts val="0"/>
              </a:spcAft>
              <a:defRPr/>
            </a:pPr>
            <a:r>
              <a:rPr lang="ja-JP" altLang="en-US" dirty="0"/>
              <a:t>■酒類業界が表示している識別マークの例</a:t>
            </a:r>
            <a:endParaRPr lang="en-US" altLang="ja-JP" dirty="0"/>
          </a:p>
          <a:p>
            <a:pPr marL="0" indent="0" eaLnBrk="1" fontAlgn="auto" hangingPunct="1">
              <a:spcAft>
                <a:spcPts val="0"/>
              </a:spcAft>
              <a:buNone/>
              <a:defRPr/>
            </a:pPr>
            <a:endParaRPr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BCD892CE-3EDA-279A-91FF-2B291FB6D8A5}"/>
              </a:ext>
            </a:extLst>
          </p:cNvPr>
          <p:cNvSpPr>
            <a:spLocks noGrp="1"/>
          </p:cNvSpPr>
          <p:nvPr>
            <p:ph type="body" sz="quarter" idx="10"/>
          </p:nvPr>
        </p:nvSpPr>
        <p:spPr>
          <a:xfrm>
            <a:off x="7966215" y="566738"/>
            <a:ext cx="872985" cy="617537"/>
          </a:xfrm>
        </p:spPr>
        <p:txBody>
          <a:bodyPr>
            <a:normAutofit fontScale="77500" lnSpcReduction="20000"/>
          </a:bodyPr>
          <a:lstStyle/>
          <a:p>
            <a:r>
              <a:rPr kumimoji="1" lang="en-US" altLang="ja-JP" dirty="0"/>
              <a:t>P111</a:t>
            </a:r>
            <a:endParaRPr kumimoji="1" lang="ja-JP" altLang="en-US" dirty="0"/>
          </a:p>
        </p:txBody>
      </p:sp>
      <p:grpSp>
        <p:nvGrpSpPr>
          <p:cNvPr id="5" name="グループ化 6">
            <a:extLst>
              <a:ext uri="{FF2B5EF4-FFF2-40B4-BE49-F238E27FC236}">
                <a16:creationId xmlns:a16="http://schemas.microsoft.com/office/drawing/2014/main" id="{D7C64095-9FFB-7DDD-3D62-E1511FFBE75D}"/>
              </a:ext>
            </a:extLst>
          </p:cNvPr>
          <p:cNvGrpSpPr>
            <a:grpSpLocks/>
          </p:cNvGrpSpPr>
          <p:nvPr/>
        </p:nvGrpSpPr>
        <p:grpSpPr bwMode="auto">
          <a:xfrm>
            <a:off x="3887389" y="2282825"/>
            <a:ext cx="3282950" cy="1449388"/>
            <a:chOff x="3046191" y="2970407"/>
            <a:chExt cx="2845204" cy="1256050"/>
          </a:xfrm>
        </p:grpSpPr>
        <p:pic>
          <p:nvPicPr>
            <p:cNvPr id="6" name="Picture 4" descr="プラ">
              <a:extLst>
                <a:ext uri="{FF2B5EF4-FFF2-40B4-BE49-F238E27FC236}">
                  <a16:creationId xmlns:a16="http://schemas.microsoft.com/office/drawing/2014/main" id="{6404012F-00FD-8411-683D-F97DF9F2581D}"/>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l="31978" t="59341" r="13264" b="-73"/>
            <a:stretch>
              <a:fillRect/>
            </a:stretch>
          </p:blipFill>
          <p:spPr bwMode="auto">
            <a:xfrm>
              <a:off x="4585109" y="2970407"/>
              <a:ext cx="130628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紙">
              <a:extLst>
                <a:ext uri="{FF2B5EF4-FFF2-40B4-BE49-F238E27FC236}">
                  <a16:creationId xmlns:a16="http://schemas.microsoft.com/office/drawing/2014/main" id="{B35847ED-4157-AEF0-7E3E-341AD7C8E25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l="25920" t="54111" r="25819" b="7863"/>
            <a:stretch>
              <a:fillRect/>
            </a:stretch>
          </p:blipFill>
          <p:spPr bwMode="auto">
            <a:xfrm>
              <a:off x="3046191" y="2979900"/>
              <a:ext cx="1328057" cy="12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5">
            <a:extLst>
              <a:ext uri="{FF2B5EF4-FFF2-40B4-BE49-F238E27FC236}">
                <a16:creationId xmlns:a16="http://schemas.microsoft.com/office/drawing/2014/main" id="{E5AAF38D-FFCA-EC0E-5021-CB78B0C97C1D}"/>
              </a:ext>
            </a:extLst>
          </p:cNvPr>
          <p:cNvGrpSpPr>
            <a:grpSpLocks/>
          </p:cNvGrpSpPr>
          <p:nvPr/>
        </p:nvGrpSpPr>
        <p:grpSpPr bwMode="auto">
          <a:xfrm>
            <a:off x="3340563" y="4782344"/>
            <a:ext cx="4645025" cy="1439862"/>
            <a:chOff x="5343329" y="5301797"/>
            <a:chExt cx="3545378" cy="1099655"/>
          </a:xfrm>
        </p:grpSpPr>
        <p:pic>
          <p:nvPicPr>
            <p:cNvPr id="9" name="Picture 3" descr="スチール">
              <a:extLst>
                <a:ext uri="{FF2B5EF4-FFF2-40B4-BE49-F238E27FC236}">
                  <a16:creationId xmlns:a16="http://schemas.microsoft.com/office/drawing/2014/main" id="{2E43B047-8720-F210-A7FD-76284626C1B9}"/>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43329" y="5301797"/>
              <a:ext cx="1096132" cy="109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アルミ">
              <a:extLst>
                <a:ext uri="{FF2B5EF4-FFF2-40B4-BE49-F238E27FC236}">
                  <a16:creationId xmlns:a16="http://schemas.microsoft.com/office/drawing/2014/main" id="{0B78AD61-B762-9A5D-0339-D326087863FD}"/>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57108" y="5303357"/>
              <a:ext cx="1106976" cy="109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ET">
              <a:extLst>
                <a:ext uri="{FF2B5EF4-FFF2-40B4-BE49-F238E27FC236}">
                  <a16:creationId xmlns:a16="http://schemas.microsoft.com/office/drawing/2014/main" id="{E3409E8A-D1FF-2701-A08C-DCE796CB5664}"/>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b="13634"/>
            <a:stretch>
              <a:fillRect/>
            </a:stretch>
          </p:blipFill>
          <p:spPr bwMode="auto">
            <a:xfrm>
              <a:off x="7781731" y="5301797"/>
              <a:ext cx="1106976" cy="109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テキスト ボックス 11">
            <a:extLst>
              <a:ext uri="{FF2B5EF4-FFF2-40B4-BE49-F238E27FC236}">
                <a16:creationId xmlns:a16="http://schemas.microsoft.com/office/drawing/2014/main" id="{1F0F3DD5-F3DE-F8A6-B07D-81DA4A4D5C3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3462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1C6A2-73D7-B818-2DA1-A58DB0232E11}"/>
              </a:ext>
            </a:extLst>
          </p:cNvPr>
          <p:cNvSpPr>
            <a:spLocks noGrp="1"/>
          </p:cNvSpPr>
          <p:nvPr>
            <p:ph type="title"/>
          </p:nvPr>
        </p:nvSpPr>
        <p:spPr>
          <a:xfrm>
            <a:off x="375204" y="566047"/>
            <a:ext cx="8596518" cy="618848"/>
          </a:xfrm>
        </p:spPr>
        <p:txBody>
          <a:bodyPr/>
          <a:lstStyle/>
          <a:p>
            <a:r>
              <a:rPr kumimoji="1" lang="ja-JP" altLang="en-US" dirty="0"/>
              <a:t>「伝統的酒造り」の</a:t>
            </a:r>
            <a:br>
              <a:rPr kumimoji="1" lang="en-US" altLang="ja-JP" dirty="0"/>
            </a:br>
            <a:r>
              <a:rPr kumimoji="1" lang="ja-JP" altLang="en-US" dirty="0"/>
              <a:t>ユネスコ文化遺産登録（</a:t>
            </a:r>
            <a:r>
              <a:rPr kumimoji="1" lang="en-US" altLang="ja-JP" dirty="0"/>
              <a:t>R6.12.4</a:t>
            </a:r>
            <a:r>
              <a:rPr kumimoji="1" lang="ja-JP" altLang="en-US" dirty="0"/>
              <a:t>）</a:t>
            </a:r>
          </a:p>
        </p:txBody>
      </p:sp>
      <p:sp>
        <p:nvSpPr>
          <p:cNvPr id="3" name="コンテンツ プレースホルダー 2">
            <a:extLst>
              <a:ext uri="{FF2B5EF4-FFF2-40B4-BE49-F238E27FC236}">
                <a16:creationId xmlns:a16="http://schemas.microsoft.com/office/drawing/2014/main" id="{F6AF268F-FE0E-0555-F7D5-B20AC16301A6}"/>
              </a:ext>
            </a:extLst>
          </p:cNvPr>
          <p:cNvSpPr>
            <a:spLocks noGrp="1"/>
          </p:cNvSpPr>
          <p:nvPr>
            <p:ph idx="1"/>
          </p:nvPr>
        </p:nvSpPr>
        <p:spPr/>
        <p:txBody>
          <a:bodyPr/>
          <a:lstStyle/>
          <a:p>
            <a:pPr marL="0" indent="0">
              <a:buNone/>
            </a:pPr>
            <a:endParaRPr kumimoji="1" lang="en-US" altLang="ja-JP" dirty="0">
              <a:solidFill>
                <a:schemeClr val="bg1"/>
              </a:solidFill>
              <a:highlight>
                <a:srgbClr val="0088EE"/>
              </a:highlight>
            </a:endParaRPr>
          </a:p>
          <a:p>
            <a:pPr marL="0" indent="0">
              <a:buNone/>
            </a:pPr>
            <a:r>
              <a:rPr lang="ja-JP" altLang="en-US" dirty="0"/>
              <a:t>令和</a:t>
            </a:r>
            <a:r>
              <a:rPr lang="en-US" altLang="ja-JP" dirty="0"/>
              <a:t>6</a:t>
            </a:r>
            <a:r>
              <a:rPr lang="ja-JP" altLang="en-US" dirty="0"/>
              <a:t>（</a:t>
            </a:r>
            <a:r>
              <a:rPr lang="en-US" altLang="ja-JP" dirty="0"/>
              <a:t>2024</a:t>
            </a:r>
            <a:r>
              <a:rPr lang="ja-JP" altLang="en-US" dirty="0"/>
              <a:t>）年</a:t>
            </a:r>
            <a:r>
              <a:rPr lang="en-US" altLang="ja-JP" dirty="0"/>
              <a:t>12</a:t>
            </a:r>
            <a:r>
              <a:rPr lang="ja-JP" altLang="en-US" dirty="0"/>
              <a:t>月４日　日本酒、焼酎等の</a:t>
            </a:r>
            <a:endParaRPr lang="en-US" altLang="ja-JP" dirty="0"/>
          </a:p>
          <a:p>
            <a:pPr marL="0" indent="0">
              <a:buNone/>
            </a:pPr>
            <a:r>
              <a:rPr lang="ja-JP" altLang="en-US" dirty="0"/>
              <a:t>「伝統的酒造り」のユネスコ無形文化遺産登録が</a:t>
            </a:r>
            <a:endParaRPr lang="en-US" altLang="ja-JP" dirty="0"/>
          </a:p>
          <a:p>
            <a:pPr marL="0" indent="0">
              <a:buNone/>
            </a:pPr>
            <a:r>
              <a:rPr lang="ja-JP" altLang="en-US" dirty="0"/>
              <a:t>全会一致で決定しました。</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solidFill>
                <a:schemeClr val="bg1"/>
              </a:solidFill>
              <a:highlight>
                <a:srgbClr val="0088EE"/>
              </a:highlight>
            </a:endParaRPr>
          </a:p>
          <a:p>
            <a:pPr marL="0" indent="0">
              <a:buNone/>
            </a:pPr>
            <a:endParaRPr kumimoji="1" lang="ja-JP" altLang="en-US" dirty="0">
              <a:solidFill>
                <a:schemeClr val="bg1"/>
              </a:solidFill>
              <a:highlight>
                <a:srgbClr val="0088EE"/>
              </a:highlight>
            </a:endParaRPr>
          </a:p>
        </p:txBody>
      </p:sp>
      <p:pic>
        <p:nvPicPr>
          <p:cNvPr id="8" name="図 7">
            <a:extLst>
              <a:ext uri="{FF2B5EF4-FFF2-40B4-BE49-F238E27FC236}">
                <a16:creationId xmlns:a16="http://schemas.microsoft.com/office/drawing/2014/main" id="{EB4C24E6-AF60-8739-83AA-407F710F34EC}"/>
              </a:ext>
            </a:extLst>
          </p:cNvPr>
          <p:cNvPicPr>
            <a:picLocks noChangeAspect="1"/>
          </p:cNvPicPr>
          <p:nvPr/>
        </p:nvPicPr>
        <p:blipFill>
          <a:blip r:embed="rId3"/>
          <a:stretch>
            <a:fillRect/>
          </a:stretch>
        </p:blipFill>
        <p:spPr>
          <a:xfrm>
            <a:off x="2027852" y="4008155"/>
            <a:ext cx="3243975" cy="2367053"/>
          </a:xfrm>
          <a:prstGeom prst="rect">
            <a:avLst/>
          </a:prstGeom>
        </p:spPr>
      </p:pic>
      <p:pic>
        <p:nvPicPr>
          <p:cNvPr id="10" name="図 9">
            <a:extLst>
              <a:ext uri="{FF2B5EF4-FFF2-40B4-BE49-F238E27FC236}">
                <a16:creationId xmlns:a16="http://schemas.microsoft.com/office/drawing/2014/main" id="{35B76422-21C6-9413-9DBD-404F5D3618E4}"/>
              </a:ext>
            </a:extLst>
          </p:cNvPr>
          <p:cNvPicPr>
            <a:picLocks noChangeAspect="1"/>
          </p:cNvPicPr>
          <p:nvPr/>
        </p:nvPicPr>
        <p:blipFill>
          <a:blip r:embed="rId4"/>
          <a:stretch>
            <a:fillRect/>
          </a:stretch>
        </p:blipFill>
        <p:spPr>
          <a:xfrm>
            <a:off x="5365136" y="4008155"/>
            <a:ext cx="3296815" cy="2357651"/>
          </a:xfrm>
          <a:prstGeom prst="rect">
            <a:avLst/>
          </a:prstGeom>
        </p:spPr>
      </p:pic>
    </p:spTree>
    <p:extLst>
      <p:ext uri="{BB962C8B-B14F-4D97-AF65-F5344CB8AC3E}">
        <p14:creationId xmlns:p14="http://schemas.microsoft.com/office/powerpoint/2010/main" val="2485059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91E1C-89EE-C012-F625-BA3677CC7F72}"/>
              </a:ext>
            </a:extLst>
          </p:cNvPr>
          <p:cNvSpPr>
            <a:spLocks noGrp="1"/>
          </p:cNvSpPr>
          <p:nvPr>
            <p:ph type="title"/>
          </p:nvPr>
        </p:nvSpPr>
        <p:spPr/>
        <p:txBody>
          <a:bodyPr/>
          <a:lstStyle/>
          <a:p>
            <a:r>
              <a:rPr kumimoji="1" lang="ja-JP" altLang="en-US" dirty="0"/>
              <a:t>容器包装リサイクル法</a:t>
            </a:r>
          </a:p>
        </p:txBody>
      </p:sp>
      <p:sp>
        <p:nvSpPr>
          <p:cNvPr id="3" name="コンテンツ プレースホルダー 2">
            <a:extLst>
              <a:ext uri="{FF2B5EF4-FFF2-40B4-BE49-F238E27FC236}">
                <a16:creationId xmlns:a16="http://schemas.microsoft.com/office/drawing/2014/main" id="{D98863E8-792F-6AA0-0D39-DAAECC4D2BB0}"/>
              </a:ext>
            </a:extLst>
          </p:cNvPr>
          <p:cNvSpPr>
            <a:spLocks noGrp="1"/>
          </p:cNvSpPr>
          <p:nvPr>
            <p:ph idx="1"/>
          </p:nvPr>
        </p:nvSpPr>
        <p:spPr/>
        <p:txBody>
          <a:bodyPr>
            <a:normAutofit/>
          </a:bodyPr>
          <a:lstStyle/>
          <a:p>
            <a:pPr marL="0" indent="0">
              <a:buNone/>
            </a:pPr>
            <a:r>
              <a:rPr kumimoji="1" lang="ja-JP" altLang="en-US" dirty="0"/>
              <a:t>（２）事業者の役割「リサイクル」</a:t>
            </a:r>
            <a:endParaRPr kumimoji="1" lang="en-US" altLang="ja-JP" dirty="0"/>
          </a:p>
          <a:p>
            <a:pPr marL="0" indent="0">
              <a:buNone/>
            </a:pPr>
            <a:r>
              <a:rPr lang="ja-JP" altLang="en-US" dirty="0"/>
              <a:t>　　　・令和２年（</a:t>
            </a:r>
            <a:r>
              <a:rPr lang="en-US" altLang="ja-JP" dirty="0"/>
              <a:t>2020</a:t>
            </a:r>
            <a:r>
              <a:rPr lang="ja-JP" altLang="en-US" dirty="0"/>
              <a:t>年）７月～レジ袋有料化</a:t>
            </a:r>
            <a:endParaRPr lang="en-US" altLang="ja-JP" dirty="0"/>
          </a:p>
          <a:p>
            <a:pPr marL="0" indent="0">
              <a:buNone/>
            </a:pPr>
            <a:endParaRPr kumimoji="1" lang="en-US" altLang="ja-JP" dirty="0"/>
          </a:p>
          <a:p>
            <a:pPr marL="0" indent="0">
              <a:buNone/>
            </a:pPr>
            <a:r>
              <a:rPr kumimoji="1" lang="ja-JP" altLang="en-US" dirty="0"/>
              <a:t>（３）事業者に対する排出を抑制するための措置</a:t>
            </a:r>
            <a:endParaRPr kumimoji="1" lang="en-US" altLang="ja-JP" dirty="0"/>
          </a:p>
          <a:p>
            <a:pPr marL="0" indent="0">
              <a:buNone/>
            </a:pPr>
            <a:endParaRPr kumimoji="1" lang="en-US" altLang="ja-JP" dirty="0"/>
          </a:p>
          <a:p>
            <a:pPr marL="0" indent="0">
              <a:buNone/>
            </a:pPr>
            <a:r>
              <a:rPr lang="ja-JP" altLang="en-US" dirty="0"/>
              <a:t>　　　✅　買い物袋を持参しよう！</a:t>
            </a:r>
            <a:endParaRPr lang="en-US" altLang="ja-JP" dirty="0"/>
          </a:p>
          <a:p>
            <a:pPr marL="0" indent="0">
              <a:buNone/>
            </a:pPr>
            <a:endParaRPr kumimoji="1" lang="en-US" altLang="ja-JP" dirty="0"/>
          </a:p>
          <a:p>
            <a:pPr marL="0" indent="0">
              <a:buNone/>
            </a:pPr>
            <a:r>
              <a:rPr lang="ja-JP" altLang="en-US" dirty="0"/>
              <a:t>　　　✅　過剰包装を断ろう！</a:t>
            </a: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B6B7A8E3-93DA-AA57-51C7-F2D6578845CF}"/>
              </a:ext>
            </a:extLst>
          </p:cNvPr>
          <p:cNvSpPr>
            <a:spLocks noGrp="1"/>
          </p:cNvSpPr>
          <p:nvPr>
            <p:ph type="body" sz="quarter" idx="10"/>
          </p:nvPr>
        </p:nvSpPr>
        <p:spPr>
          <a:xfrm>
            <a:off x="7966215" y="567358"/>
            <a:ext cx="872985" cy="617537"/>
          </a:xfrm>
        </p:spPr>
        <p:txBody>
          <a:bodyPr>
            <a:normAutofit fontScale="77500" lnSpcReduction="20000"/>
          </a:bodyPr>
          <a:lstStyle/>
          <a:p>
            <a:r>
              <a:rPr kumimoji="1" lang="en-US" altLang="ja-JP" dirty="0"/>
              <a:t>P112</a:t>
            </a:r>
            <a:r>
              <a:rPr kumimoji="1" lang="ja-JP" altLang="en-US" dirty="0"/>
              <a:t>～</a:t>
            </a:r>
          </a:p>
        </p:txBody>
      </p:sp>
      <p:pic>
        <p:nvPicPr>
          <p:cNvPr id="6" name="図 5" descr="ダイアグラム&#10;&#10;自動的に生成された説明">
            <a:extLst>
              <a:ext uri="{FF2B5EF4-FFF2-40B4-BE49-F238E27FC236}">
                <a16:creationId xmlns:a16="http://schemas.microsoft.com/office/drawing/2014/main" id="{CEA4DF24-7E28-44D3-5AEF-1DB3024C0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7150" y="4071005"/>
            <a:ext cx="2294801" cy="2294801"/>
          </a:xfrm>
          <a:prstGeom prst="rect">
            <a:avLst/>
          </a:prstGeom>
        </p:spPr>
      </p:pic>
      <p:sp>
        <p:nvSpPr>
          <p:cNvPr id="5" name="テキスト ボックス 4">
            <a:extLst>
              <a:ext uri="{FF2B5EF4-FFF2-40B4-BE49-F238E27FC236}">
                <a16:creationId xmlns:a16="http://schemas.microsoft.com/office/drawing/2014/main" id="{3AB0A9B9-86E0-A9AF-B4A3-7E96BC7F228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377450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0DC5B-94B8-3970-4107-24CBE650604B}"/>
              </a:ext>
            </a:extLst>
          </p:cNvPr>
          <p:cNvSpPr>
            <a:spLocks noGrp="1"/>
          </p:cNvSpPr>
          <p:nvPr>
            <p:ph type="title"/>
          </p:nvPr>
        </p:nvSpPr>
        <p:spPr/>
        <p:txBody>
          <a:bodyPr/>
          <a:lstStyle/>
          <a:p>
            <a:r>
              <a:rPr kumimoji="1" lang="ja-JP" altLang="en-US" dirty="0"/>
              <a:t>容器包装リサイクル法</a:t>
            </a:r>
          </a:p>
        </p:txBody>
      </p:sp>
      <p:sp>
        <p:nvSpPr>
          <p:cNvPr id="3" name="コンテンツ プレースホルダー 2">
            <a:extLst>
              <a:ext uri="{FF2B5EF4-FFF2-40B4-BE49-F238E27FC236}">
                <a16:creationId xmlns:a16="http://schemas.microsoft.com/office/drawing/2014/main" id="{BEB9950C-6752-D683-C44D-C22DC3D6C09B}"/>
              </a:ext>
            </a:extLst>
          </p:cNvPr>
          <p:cNvSpPr>
            <a:spLocks noGrp="1"/>
          </p:cNvSpPr>
          <p:nvPr>
            <p:ph idx="1"/>
          </p:nvPr>
        </p:nvSpPr>
        <p:spPr/>
        <p:txBody>
          <a:bodyPr/>
          <a:lstStyle/>
          <a:p>
            <a:pPr marL="0" indent="0">
              <a:buNone/>
            </a:pPr>
            <a:r>
              <a:rPr kumimoji="1" lang="ja-JP" altLang="en-US" dirty="0"/>
              <a:t>（４）再商品化義務</a:t>
            </a:r>
            <a:endParaRPr kumimoji="1" lang="en-US" altLang="ja-JP" dirty="0"/>
          </a:p>
          <a:p>
            <a:pPr marL="0" indent="0">
              <a:buNone/>
            </a:pPr>
            <a:r>
              <a:rPr lang="ja-JP" altLang="en-US" dirty="0"/>
              <a:t>　　特定事業者に該当した場合</a:t>
            </a:r>
            <a:r>
              <a:rPr lang="en-US" altLang="ja-JP" dirty="0"/>
              <a:t>※</a:t>
            </a:r>
            <a:r>
              <a:rPr lang="ja-JP" altLang="en-US" dirty="0"/>
              <a:t>・・・</a:t>
            </a:r>
            <a:endParaRPr lang="en-US" altLang="ja-JP" dirty="0"/>
          </a:p>
          <a:p>
            <a:pPr marL="0" indent="0">
              <a:buNone/>
            </a:pPr>
            <a:r>
              <a:rPr kumimoji="1" lang="ja-JP" altLang="en-US" dirty="0"/>
              <a:t>　　　　</a:t>
            </a:r>
            <a:endParaRPr kumimoji="1" lang="en-US" altLang="ja-JP" dirty="0"/>
          </a:p>
          <a:p>
            <a:pPr marL="0" indent="0">
              <a:buNone/>
            </a:pPr>
            <a:r>
              <a:rPr lang="ja-JP" altLang="en-US" dirty="0"/>
              <a:t>　　　　</a:t>
            </a:r>
            <a:r>
              <a:rPr kumimoji="1" lang="ja-JP" altLang="en-US" dirty="0"/>
              <a:t>利用した容器包装の重量分をリサイクル</a:t>
            </a:r>
            <a:endParaRPr kumimoji="1" lang="en-US" altLang="ja-JP" dirty="0"/>
          </a:p>
          <a:p>
            <a:pPr marL="0" indent="0">
              <a:buNone/>
            </a:pPr>
            <a:r>
              <a:rPr lang="ja-JP" altLang="en-US" dirty="0"/>
              <a:t>　　　　</a:t>
            </a:r>
            <a:r>
              <a:rPr kumimoji="1" lang="ja-JP" altLang="en-US" dirty="0"/>
              <a:t>しなければならない</a:t>
            </a:r>
            <a:endParaRPr kumimoji="1" lang="en-US" altLang="ja-JP" dirty="0"/>
          </a:p>
          <a:p>
            <a:pPr marL="0" indent="0">
              <a:buNone/>
            </a:pPr>
            <a:endParaRPr kumimoji="1" lang="en-US" altLang="ja-JP" sz="1600" dirty="0"/>
          </a:p>
          <a:p>
            <a:pPr marL="0" indent="0">
              <a:buNone/>
            </a:pPr>
            <a:r>
              <a:rPr kumimoji="1" lang="ja-JP" altLang="en-US" dirty="0"/>
              <a:t>　　</a:t>
            </a:r>
            <a:r>
              <a:rPr kumimoji="1" lang="en-US" altLang="ja-JP" sz="2000" dirty="0"/>
              <a:t>※P121</a:t>
            </a:r>
            <a:r>
              <a:rPr lang="ja-JP" altLang="en-US" sz="2000" dirty="0"/>
              <a:t> 「特定事業者判定のためのフロー図」</a:t>
            </a:r>
            <a:endParaRPr kumimoji="1" lang="ja-JP" altLang="en-US" dirty="0"/>
          </a:p>
        </p:txBody>
      </p:sp>
      <p:sp>
        <p:nvSpPr>
          <p:cNvPr id="4" name="テキスト プレースホルダー 3">
            <a:extLst>
              <a:ext uri="{FF2B5EF4-FFF2-40B4-BE49-F238E27FC236}">
                <a16:creationId xmlns:a16="http://schemas.microsoft.com/office/drawing/2014/main" id="{924DA3E7-9B42-0BC2-640D-B59A5E2DF994}"/>
              </a:ext>
            </a:extLst>
          </p:cNvPr>
          <p:cNvSpPr>
            <a:spLocks noGrp="1"/>
          </p:cNvSpPr>
          <p:nvPr>
            <p:ph type="body" sz="quarter" idx="10"/>
          </p:nvPr>
        </p:nvSpPr>
        <p:spPr>
          <a:xfrm>
            <a:off x="7966215" y="566738"/>
            <a:ext cx="872985" cy="617537"/>
          </a:xfrm>
        </p:spPr>
        <p:txBody>
          <a:bodyPr>
            <a:normAutofit fontScale="77500" lnSpcReduction="20000"/>
          </a:bodyPr>
          <a:lstStyle/>
          <a:p>
            <a:r>
              <a:rPr kumimoji="1" lang="en-US" altLang="ja-JP" dirty="0"/>
              <a:t>P113</a:t>
            </a:r>
            <a:endParaRPr kumimoji="1" lang="ja-JP" altLang="en-US" dirty="0"/>
          </a:p>
        </p:txBody>
      </p:sp>
      <p:sp>
        <p:nvSpPr>
          <p:cNvPr id="5" name="矢印: 右 4">
            <a:extLst>
              <a:ext uri="{FF2B5EF4-FFF2-40B4-BE49-F238E27FC236}">
                <a16:creationId xmlns:a16="http://schemas.microsoft.com/office/drawing/2014/main" id="{AF8386B9-16F8-B449-BA98-C4B0543A461C}"/>
              </a:ext>
            </a:extLst>
          </p:cNvPr>
          <p:cNvSpPr/>
          <p:nvPr/>
        </p:nvSpPr>
        <p:spPr>
          <a:xfrm>
            <a:off x="1103707" y="3507636"/>
            <a:ext cx="571500" cy="207169"/>
          </a:xfrm>
          <a:prstGeom prst="rightArrow">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23">
            <a:extLst>
              <a:ext uri="{FF2B5EF4-FFF2-40B4-BE49-F238E27FC236}">
                <a16:creationId xmlns:a16="http://schemas.microsoft.com/office/drawing/2014/main" id="{E5F434BA-4B2C-8312-D6C9-021F7670E7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3835" y="4614862"/>
            <a:ext cx="1224759" cy="186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825213E4-DBD8-0BCA-EEF2-D7AE1757935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527808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0DC5B-94B8-3970-4107-24CBE650604B}"/>
              </a:ext>
            </a:extLst>
          </p:cNvPr>
          <p:cNvSpPr>
            <a:spLocks noGrp="1"/>
          </p:cNvSpPr>
          <p:nvPr>
            <p:ph type="title"/>
          </p:nvPr>
        </p:nvSpPr>
        <p:spPr/>
        <p:txBody>
          <a:bodyPr/>
          <a:lstStyle/>
          <a:p>
            <a:r>
              <a:rPr lang="ja-JP" altLang="en-US" dirty="0"/>
              <a:t>食品</a:t>
            </a:r>
            <a:r>
              <a:rPr kumimoji="1" lang="ja-JP" altLang="en-US" dirty="0"/>
              <a:t>リサイクル法</a:t>
            </a:r>
          </a:p>
        </p:txBody>
      </p:sp>
      <p:sp>
        <p:nvSpPr>
          <p:cNvPr id="3" name="コンテンツ プレースホルダー 2">
            <a:extLst>
              <a:ext uri="{FF2B5EF4-FFF2-40B4-BE49-F238E27FC236}">
                <a16:creationId xmlns:a16="http://schemas.microsoft.com/office/drawing/2014/main" id="{BEB9950C-6752-D683-C44D-C22DC3D6C09B}"/>
              </a:ext>
            </a:extLst>
          </p:cNvPr>
          <p:cNvSpPr>
            <a:spLocks noGrp="1"/>
          </p:cNvSpPr>
          <p:nvPr>
            <p:ph idx="1"/>
          </p:nvPr>
        </p:nvSpPr>
        <p:spPr/>
        <p:txBody>
          <a:bodyPr/>
          <a:lstStyle/>
          <a:p>
            <a:pPr marL="0" indent="0">
              <a:buNone/>
            </a:pPr>
            <a:r>
              <a:rPr kumimoji="1" lang="ja-JP" altLang="en-US" dirty="0"/>
              <a:t>対象：飲食料品の製造業者や販売業者、飲食店等</a:t>
            </a:r>
            <a:endParaRPr kumimoji="1" lang="en-US" altLang="ja-JP" dirty="0"/>
          </a:p>
          <a:p>
            <a:pPr marL="0" indent="0">
              <a:buNone/>
            </a:pPr>
            <a:endParaRPr lang="en-US" altLang="ja-JP" dirty="0"/>
          </a:p>
          <a:p>
            <a:pPr marL="0" indent="0">
              <a:buNone/>
            </a:pPr>
            <a:r>
              <a:rPr kumimoji="1" lang="ja-JP" altLang="en-US" dirty="0"/>
              <a:t>食品廃棄物等の発生量が年間</a:t>
            </a:r>
            <a:r>
              <a:rPr kumimoji="1" lang="en-US" altLang="ja-JP" dirty="0"/>
              <a:t>100</a:t>
            </a:r>
            <a:r>
              <a:rPr kumimoji="1" lang="ja-JP" altLang="en-US" dirty="0"/>
              <a:t>トン以上の</a:t>
            </a:r>
            <a:endParaRPr kumimoji="1" lang="en-US" altLang="ja-JP" dirty="0"/>
          </a:p>
          <a:p>
            <a:pPr marL="0" indent="0">
              <a:buNone/>
            </a:pPr>
            <a:r>
              <a:rPr kumimoji="1" lang="ja-JP" altLang="en-US" dirty="0"/>
              <a:t>事業者・・・　　　</a:t>
            </a:r>
            <a:endParaRPr kumimoji="1" lang="en-US" altLang="ja-JP" dirty="0"/>
          </a:p>
          <a:p>
            <a:pPr marL="0" indent="0">
              <a:buNone/>
            </a:pPr>
            <a:r>
              <a:rPr lang="ja-JP" altLang="en-US" dirty="0"/>
              <a:t>　　　　</a:t>
            </a:r>
            <a:endParaRPr lang="en-US" altLang="ja-JP" dirty="0"/>
          </a:p>
          <a:p>
            <a:pPr marL="0" indent="0">
              <a:buNone/>
            </a:pPr>
            <a:r>
              <a:rPr lang="ja-JP" altLang="en-US" dirty="0"/>
              <a:t>　　　　　報告書にて報告をしなければならない</a:t>
            </a:r>
            <a:endParaRPr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924DA3E7-9B42-0BC2-640D-B59A5E2DF994}"/>
              </a:ext>
            </a:extLst>
          </p:cNvPr>
          <p:cNvSpPr>
            <a:spLocks noGrp="1"/>
          </p:cNvSpPr>
          <p:nvPr>
            <p:ph type="body" sz="quarter" idx="10"/>
          </p:nvPr>
        </p:nvSpPr>
        <p:spPr>
          <a:xfrm>
            <a:off x="7966215" y="566738"/>
            <a:ext cx="872985" cy="617537"/>
          </a:xfrm>
        </p:spPr>
        <p:txBody>
          <a:bodyPr>
            <a:normAutofit fontScale="77500" lnSpcReduction="20000"/>
          </a:bodyPr>
          <a:lstStyle/>
          <a:p>
            <a:r>
              <a:rPr kumimoji="1" lang="en-US" altLang="ja-JP" dirty="0"/>
              <a:t>P117</a:t>
            </a:r>
            <a:endParaRPr kumimoji="1" lang="ja-JP" altLang="en-US" dirty="0"/>
          </a:p>
        </p:txBody>
      </p:sp>
      <p:sp>
        <p:nvSpPr>
          <p:cNvPr id="5" name="矢印: 右 4">
            <a:extLst>
              <a:ext uri="{FF2B5EF4-FFF2-40B4-BE49-F238E27FC236}">
                <a16:creationId xmlns:a16="http://schemas.microsoft.com/office/drawing/2014/main" id="{AF8386B9-16F8-B449-BA98-C4B0543A461C}"/>
              </a:ext>
            </a:extLst>
          </p:cNvPr>
          <p:cNvSpPr/>
          <p:nvPr/>
        </p:nvSpPr>
        <p:spPr>
          <a:xfrm>
            <a:off x="1527914" y="4273026"/>
            <a:ext cx="571500" cy="207169"/>
          </a:xfrm>
          <a:prstGeom prst="rightArrow">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A0E0290-D4D2-A00A-B868-2DBA9812D3D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6596861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767610-5E31-A5F3-AE5F-A1582425914B}"/>
              </a:ext>
            </a:extLst>
          </p:cNvPr>
          <p:cNvSpPr>
            <a:spLocks noGrp="1"/>
          </p:cNvSpPr>
          <p:nvPr>
            <p:ph type="title"/>
          </p:nvPr>
        </p:nvSpPr>
        <p:spPr/>
        <p:txBody>
          <a:bodyPr/>
          <a:lstStyle/>
          <a:p>
            <a:r>
              <a:rPr kumimoji="1" lang="ja-JP" altLang="en-US" dirty="0"/>
              <a:t>問 題（リターナブルビール瓶）</a:t>
            </a:r>
          </a:p>
        </p:txBody>
      </p:sp>
      <p:sp>
        <p:nvSpPr>
          <p:cNvPr id="3" name="コンテンツ プレースホルダー 2">
            <a:extLst>
              <a:ext uri="{FF2B5EF4-FFF2-40B4-BE49-F238E27FC236}">
                <a16:creationId xmlns:a16="http://schemas.microsoft.com/office/drawing/2014/main" id="{B03AD19D-7A2D-FAF9-E2A0-F99B42C7BEC1}"/>
              </a:ext>
            </a:extLst>
          </p:cNvPr>
          <p:cNvSpPr>
            <a:spLocks noGrp="1"/>
          </p:cNvSpPr>
          <p:nvPr>
            <p:ph idx="1"/>
          </p:nvPr>
        </p:nvSpPr>
        <p:spPr/>
        <p:txBody>
          <a:bodyPr/>
          <a:lstStyle/>
          <a:p>
            <a:pPr marL="0" indent="0">
              <a:buNone/>
            </a:pPr>
            <a:r>
              <a:rPr kumimoji="1" lang="ja-JP" altLang="en-US" dirty="0"/>
              <a:t>リターナブルびんであるビール瓶、何回くらい再</a:t>
            </a:r>
            <a:endParaRPr kumimoji="1" lang="en-US" altLang="ja-JP" dirty="0"/>
          </a:p>
          <a:p>
            <a:pPr marL="0" indent="0">
              <a:buNone/>
            </a:pPr>
            <a:r>
              <a:rPr kumimoji="1" lang="ja-JP" altLang="en-US" dirty="0"/>
              <a:t>利用できるか？</a:t>
            </a:r>
            <a:r>
              <a:rPr kumimoji="1" lang="ja-JP" altLang="en-US" sz="1800" dirty="0"/>
              <a:t>（出典：ビール酒造組合）</a:t>
            </a:r>
            <a:endParaRPr kumimoji="1" lang="en-US" altLang="ja-JP" sz="1800" dirty="0"/>
          </a:p>
          <a:p>
            <a:pPr marL="0" indent="0">
              <a:buNone/>
            </a:pPr>
            <a:endParaRPr lang="en-US" altLang="ja-JP" dirty="0"/>
          </a:p>
          <a:p>
            <a:pPr marL="0" indent="0">
              <a:lnSpc>
                <a:spcPct val="150000"/>
              </a:lnSpc>
              <a:buNone/>
            </a:pPr>
            <a:r>
              <a:rPr lang="ja-JP" altLang="en-US" dirty="0"/>
              <a:t>　　　　　　　１．　約３回</a:t>
            </a:r>
            <a:endParaRPr lang="en-US" altLang="ja-JP" dirty="0"/>
          </a:p>
          <a:p>
            <a:pPr marL="0" indent="0">
              <a:lnSpc>
                <a:spcPct val="150000"/>
              </a:lnSpc>
              <a:buNone/>
            </a:pPr>
            <a:r>
              <a:rPr lang="ja-JP" altLang="en-US" dirty="0"/>
              <a:t>　　　　　　　２．　約</a:t>
            </a:r>
            <a:r>
              <a:rPr lang="en-US" altLang="ja-JP" dirty="0"/>
              <a:t>15</a:t>
            </a:r>
            <a:r>
              <a:rPr lang="ja-JP" altLang="en-US" dirty="0"/>
              <a:t>回</a:t>
            </a:r>
            <a:endParaRPr lang="en-US" altLang="ja-JP" dirty="0"/>
          </a:p>
          <a:p>
            <a:pPr marL="0" indent="0">
              <a:lnSpc>
                <a:spcPct val="150000"/>
              </a:lnSpc>
              <a:buNone/>
            </a:pPr>
            <a:r>
              <a:rPr lang="ja-JP" altLang="en-US" dirty="0"/>
              <a:t>　　　　　　　３．　約</a:t>
            </a:r>
            <a:r>
              <a:rPr lang="en-US" altLang="ja-JP" dirty="0"/>
              <a:t>24</a:t>
            </a:r>
            <a:r>
              <a:rPr lang="ja-JP" altLang="en-US" dirty="0"/>
              <a:t>回</a:t>
            </a:r>
            <a:endParaRPr lang="en-US" altLang="ja-JP" dirty="0"/>
          </a:p>
        </p:txBody>
      </p:sp>
      <p:sp>
        <p:nvSpPr>
          <p:cNvPr id="4" name="楕円 3">
            <a:extLst>
              <a:ext uri="{FF2B5EF4-FFF2-40B4-BE49-F238E27FC236}">
                <a16:creationId xmlns:a16="http://schemas.microsoft.com/office/drawing/2014/main" id="{996177E3-EF0B-105C-A7CA-DCA94F39DF9A}"/>
              </a:ext>
            </a:extLst>
          </p:cNvPr>
          <p:cNvSpPr/>
          <p:nvPr/>
        </p:nvSpPr>
        <p:spPr>
          <a:xfrm flipH="1">
            <a:off x="2789770" y="4643507"/>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D630E71-0E49-02C3-B93D-11647A45D6CC}"/>
              </a:ext>
            </a:extLst>
          </p:cNvPr>
          <p:cNvSpPr/>
          <p:nvPr/>
        </p:nvSpPr>
        <p:spPr>
          <a:xfrm rot="1747885">
            <a:off x="3159872" y="4644652"/>
            <a:ext cx="771047" cy="159463"/>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74A0673-232F-647B-DAC8-1AD68726B0C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0874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9 C -0.01666 -0.00579 0.00105 0.01713 0.00105 0.04537 C 0.00105 0.07338 -0.01666 0.09653 -0.03819 0.09653 C -0.05972 0.09653 -0.07743 0.07338 -0.07743 0.04537 C -0.07743 0.01713 -0.05972 -0.00579 -0.03819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AD77D9-5F4E-2BC9-9238-08084EDC4F70}"/>
              </a:ext>
            </a:extLst>
          </p:cNvPr>
          <p:cNvSpPr>
            <a:spLocks noGrp="1"/>
          </p:cNvSpPr>
          <p:nvPr>
            <p:ph type="title"/>
          </p:nvPr>
        </p:nvSpPr>
        <p:spPr/>
        <p:txBody>
          <a:bodyPr/>
          <a:lstStyle/>
          <a:p>
            <a:r>
              <a:rPr kumimoji="1" lang="ja-JP" altLang="en-US" dirty="0">
                <a:solidFill>
                  <a:srgbClr val="FFFF00"/>
                </a:solidFill>
              </a:rPr>
              <a:t>答え：３．約</a:t>
            </a:r>
            <a:r>
              <a:rPr kumimoji="1" lang="en-US" altLang="ja-JP" dirty="0">
                <a:solidFill>
                  <a:srgbClr val="FFFF00"/>
                </a:solidFill>
              </a:rPr>
              <a:t>24</a:t>
            </a:r>
            <a:r>
              <a:rPr kumimoji="1" lang="ja-JP" altLang="en-US" dirty="0">
                <a:solidFill>
                  <a:srgbClr val="FFFF00"/>
                </a:solidFill>
              </a:rPr>
              <a:t>回</a:t>
            </a:r>
          </a:p>
        </p:txBody>
      </p:sp>
      <p:sp>
        <p:nvSpPr>
          <p:cNvPr id="3" name="コンテンツ プレースホルダー 2">
            <a:extLst>
              <a:ext uri="{FF2B5EF4-FFF2-40B4-BE49-F238E27FC236}">
                <a16:creationId xmlns:a16="http://schemas.microsoft.com/office/drawing/2014/main" id="{AFED4FC2-F2DC-89DC-6FF0-D01B53A781E3}"/>
              </a:ext>
            </a:extLst>
          </p:cNvPr>
          <p:cNvSpPr>
            <a:spLocks noGrp="1"/>
          </p:cNvSpPr>
          <p:nvPr>
            <p:ph idx="1"/>
          </p:nvPr>
        </p:nvSpPr>
        <p:spPr/>
        <p:txBody>
          <a:bodyPr/>
          <a:lstStyle/>
          <a:p>
            <a:pPr marL="0" indent="0">
              <a:buNone/>
            </a:pPr>
            <a:r>
              <a:rPr kumimoji="1" lang="en-US" altLang="ja-JP" dirty="0"/>
              <a:t>【</a:t>
            </a:r>
            <a:r>
              <a:rPr kumimoji="1" lang="ja-JP" altLang="en-US" dirty="0"/>
              <a:t>解　説</a:t>
            </a:r>
            <a:r>
              <a:rPr kumimoji="1" lang="en-US" altLang="ja-JP" dirty="0"/>
              <a:t>】</a:t>
            </a:r>
          </a:p>
          <a:p>
            <a:pPr marL="0" indent="0">
              <a:buNone/>
            </a:pPr>
            <a:endParaRPr kumimoji="1" lang="en-US" altLang="ja-JP" dirty="0"/>
          </a:p>
          <a:p>
            <a:pPr marL="0" indent="0">
              <a:buNone/>
            </a:pPr>
            <a:r>
              <a:rPr kumimoji="1" lang="ja-JP" altLang="en-US" dirty="0"/>
              <a:t>・製品として工場から出荷されたリターナブル</a:t>
            </a:r>
            <a:endParaRPr kumimoji="1" lang="en-US" altLang="ja-JP" dirty="0"/>
          </a:p>
          <a:p>
            <a:pPr marL="0" indent="0">
              <a:buNone/>
            </a:pPr>
            <a:r>
              <a:rPr lang="ja-JP" altLang="en-US" dirty="0"/>
              <a:t>　</a:t>
            </a:r>
            <a:r>
              <a:rPr kumimoji="1" lang="ja-JP" altLang="en-US" dirty="0"/>
              <a:t>ビールびんは約</a:t>
            </a:r>
            <a:r>
              <a:rPr kumimoji="1" lang="en-US" altLang="ja-JP" dirty="0"/>
              <a:t>4</a:t>
            </a:r>
            <a:r>
              <a:rPr lang="ja-JP" altLang="en-US" dirty="0"/>
              <a:t>か</a:t>
            </a:r>
            <a:r>
              <a:rPr kumimoji="1" lang="ja-JP" altLang="en-US" dirty="0"/>
              <a:t>月程度で工場に戻され、年</a:t>
            </a:r>
            <a:endParaRPr kumimoji="1" lang="en-US" altLang="ja-JP" dirty="0"/>
          </a:p>
          <a:p>
            <a:pPr marL="0" indent="0">
              <a:buNone/>
            </a:pPr>
            <a:r>
              <a:rPr lang="ja-JP" altLang="en-US" dirty="0"/>
              <a:t>　</a:t>
            </a:r>
            <a:r>
              <a:rPr kumimoji="1" lang="ja-JP" altLang="en-US" dirty="0"/>
              <a:t>間で約</a:t>
            </a:r>
            <a:r>
              <a:rPr kumimoji="1" lang="en-US" altLang="ja-JP" dirty="0"/>
              <a:t>3</a:t>
            </a:r>
            <a:r>
              <a:rPr kumimoji="1" lang="ja-JP" altLang="en-US" dirty="0"/>
              <a:t>回転</a:t>
            </a:r>
            <a:endParaRPr kumimoji="1" lang="en-US" altLang="ja-JP" dirty="0"/>
          </a:p>
          <a:p>
            <a:pPr marL="0" indent="0">
              <a:buNone/>
            </a:pPr>
            <a:endParaRPr kumimoji="1" lang="en-US" altLang="ja-JP" dirty="0"/>
          </a:p>
          <a:p>
            <a:pPr marL="0" indent="0">
              <a:buNone/>
            </a:pPr>
            <a:r>
              <a:rPr lang="ja-JP" altLang="en-US" dirty="0"/>
              <a:t>・</a:t>
            </a:r>
            <a:r>
              <a:rPr kumimoji="1" lang="ja-JP" altLang="en-US" dirty="0"/>
              <a:t>その使用年数はおおむね</a:t>
            </a:r>
            <a:r>
              <a:rPr lang="ja-JP" altLang="en-US" dirty="0"/>
              <a:t>８</a:t>
            </a:r>
            <a:r>
              <a:rPr kumimoji="1" lang="ja-JP" altLang="en-US" dirty="0"/>
              <a:t>年程度といわれてい</a:t>
            </a:r>
            <a:endParaRPr kumimoji="1" lang="en-US" altLang="ja-JP" dirty="0"/>
          </a:p>
          <a:p>
            <a:pPr marL="0" indent="0">
              <a:buNone/>
            </a:pPr>
            <a:r>
              <a:rPr lang="ja-JP" altLang="en-US" dirty="0"/>
              <a:t>　</a:t>
            </a:r>
            <a:r>
              <a:rPr kumimoji="1" lang="ja-JP" altLang="en-US" dirty="0"/>
              <a:t>る</a:t>
            </a:r>
            <a:endParaRPr kumimoji="1" lang="en-US" altLang="ja-JP" dirty="0"/>
          </a:p>
          <a:p>
            <a:pPr marL="0" indent="0">
              <a:buNone/>
            </a:pPr>
            <a:r>
              <a:rPr kumimoji="1" lang="ja-JP" altLang="en-US" dirty="0"/>
              <a:t>（年間３回</a:t>
            </a:r>
            <a:r>
              <a:rPr kumimoji="1" lang="en-US" altLang="ja-JP" dirty="0"/>
              <a:t>×</a:t>
            </a:r>
            <a:r>
              <a:rPr kumimoji="1" lang="ja-JP" altLang="en-US" dirty="0"/>
              <a:t>８年</a:t>
            </a:r>
            <a:r>
              <a:rPr kumimoji="1" lang="en-US" altLang="ja-JP" dirty="0"/>
              <a:t>=24</a:t>
            </a:r>
            <a:r>
              <a:rPr kumimoji="1" lang="ja-JP" altLang="en-US" dirty="0"/>
              <a:t>回）</a:t>
            </a:r>
          </a:p>
        </p:txBody>
      </p:sp>
      <p:sp>
        <p:nvSpPr>
          <p:cNvPr id="4" name="テキスト ボックス 3">
            <a:extLst>
              <a:ext uri="{FF2B5EF4-FFF2-40B4-BE49-F238E27FC236}">
                <a16:creationId xmlns:a16="http://schemas.microsoft.com/office/drawing/2014/main" id="{61B6BA24-1E5A-C433-BA19-664C7FFE916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486490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D32C52-4C2C-70EC-78CB-D496E389F1E1}"/>
              </a:ext>
            </a:extLst>
          </p:cNvPr>
          <p:cNvSpPr>
            <a:spLocks noGrp="1"/>
          </p:cNvSpPr>
          <p:nvPr>
            <p:ph type="title"/>
          </p:nvPr>
        </p:nvSpPr>
        <p:spPr/>
        <p:txBody>
          <a:bodyPr/>
          <a:lstStyle/>
          <a:p>
            <a:r>
              <a:rPr kumimoji="1" lang="ja-JP" altLang="en-US" dirty="0"/>
              <a:t>問 題（ビール瓶の王冠）</a:t>
            </a:r>
          </a:p>
        </p:txBody>
      </p:sp>
      <p:sp>
        <p:nvSpPr>
          <p:cNvPr id="3" name="コンテンツ プレースホルダー 2">
            <a:extLst>
              <a:ext uri="{FF2B5EF4-FFF2-40B4-BE49-F238E27FC236}">
                <a16:creationId xmlns:a16="http://schemas.microsoft.com/office/drawing/2014/main" id="{B9BEDCDA-0A37-1CF6-DC07-4D303C9F1B81}"/>
              </a:ext>
            </a:extLst>
          </p:cNvPr>
          <p:cNvSpPr>
            <a:spLocks noGrp="1"/>
          </p:cNvSpPr>
          <p:nvPr>
            <p:ph idx="1"/>
          </p:nvPr>
        </p:nvSpPr>
        <p:spPr/>
        <p:txBody>
          <a:bodyPr/>
          <a:lstStyle/>
          <a:p>
            <a:pPr marL="0" indent="0">
              <a:buNone/>
            </a:pPr>
            <a:r>
              <a:rPr kumimoji="1" lang="ja-JP" altLang="en-US" dirty="0"/>
              <a:t>ビール瓶の王冠のギザギザの数はいくつ？</a:t>
            </a:r>
            <a:endParaRPr kumimoji="1" lang="en-US" altLang="ja-JP" dirty="0"/>
          </a:p>
          <a:p>
            <a:pPr marL="0" indent="0">
              <a:buNone/>
            </a:pPr>
            <a:endParaRPr lang="en-US" altLang="ja-JP" dirty="0"/>
          </a:p>
          <a:p>
            <a:pPr marL="0" indent="0">
              <a:buNone/>
            </a:pPr>
            <a:endParaRPr kumimoji="1" lang="en-US" altLang="ja-JP" dirty="0"/>
          </a:p>
          <a:p>
            <a:pPr marL="0" indent="0">
              <a:lnSpc>
                <a:spcPct val="150000"/>
              </a:lnSpc>
              <a:buNone/>
            </a:pPr>
            <a:r>
              <a:rPr lang="ja-JP" altLang="en-US" dirty="0"/>
              <a:t>　　　　　　　１．　</a:t>
            </a:r>
            <a:r>
              <a:rPr lang="en-US" altLang="ja-JP" dirty="0"/>
              <a:t>19</a:t>
            </a:r>
            <a:r>
              <a:rPr lang="ja-JP" altLang="en-US" dirty="0"/>
              <a:t>個</a:t>
            </a:r>
            <a:endParaRPr lang="en-US" altLang="ja-JP" dirty="0"/>
          </a:p>
          <a:p>
            <a:pPr marL="0" indent="0">
              <a:lnSpc>
                <a:spcPct val="150000"/>
              </a:lnSpc>
              <a:buNone/>
            </a:pPr>
            <a:r>
              <a:rPr lang="ja-JP" altLang="en-US" dirty="0"/>
              <a:t>　　　　　　　２．　</a:t>
            </a:r>
            <a:r>
              <a:rPr lang="en-US" altLang="ja-JP" dirty="0"/>
              <a:t>21</a:t>
            </a:r>
            <a:r>
              <a:rPr lang="ja-JP" altLang="en-US" dirty="0"/>
              <a:t>個</a:t>
            </a:r>
            <a:endParaRPr lang="en-US" altLang="ja-JP" dirty="0"/>
          </a:p>
          <a:p>
            <a:pPr marL="0" indent="0">
              <a:lnSpc>
                <a:spcPct val="150000"/>
              </a:lnSpc>
              <a:buNone/>
            </a:pPr>
            <a:r>
              <a:rPr kumimoji="1" lang="ja-JP" altLang="en-US" dirty="0"/>
              <a:t>　　　　　　　３．　</a:t>
            </a:r>
            <a:r>
              <a:rPr kumimoji="1" lang="en-US" altLang="ja-JP" dirty="0"/>
              <a:t>25</a:t>
            </a:r>
            <a:r>
              <a:rPr kumimoji="1" lang="ja-JP" altLang="en-US" dirty="0"/>
              <a:t>個</a:t>
            </a:r>
          </a:p>
        </p:txBody>
      </p:sp>
      <p:sp>
        <p:nvSpPr>
          <p:cNvPr id="5" name="楕円 4">
            <a:extLst>
              <a:ext uri="{FF2B5EF4-FFF2-40B4-BE49-F238E27FC236}">
                <a16:creationId xmlns:a16="http://schemas.microsoft.com/office/drawing/2014/main" id="{734C9062-0AD8-419E-DE59-17F4B6621C0F}"/>
              </a:ext>
            </a:extLst>
          </p:cNvPr>
          <p:cNvSpPr/>
          <p:nvPr/>
        </p:nvSpPr>
        <p:spPr>
          <a:xfrm flipH="1">
            <a:off x="2811201" y="3871982"/>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414F3545-D2BA-4E72-ABCD-930CBE9885C0}"/>
              </a:ext>
            </a:extLst>
          </p:cNvPr>
          <p:cNvSpPr/>
          <p:nvPr/>
        </p:nvSpPr>
        <p:spPr>
          <a:xfrm rot="1747885">
            <a:off x="3181303" y="3873127"/>
            <a:ext cx="771047" cy="159463"/>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8789317-C97E-DDA4-585F-10846AE0B13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413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9 C -0.01666 -0.00579 0.00105 0.01713 0.00105 0.04537 C 0.00105 0.07338 -0.01666 0.09653 -0.03819 0.09653 C -0.05972 0.09653 -0.07743 0.07338 -0.07743 0.04537 C -0.07743 0.01713 -0.05972 -0.00579 -0.03819 -0.00579 Z " pathEditMode="relative" rAng="0" ptsTypes="AAAAA">
                                      <p:cBhvr>
                                        <p:cTn id="12" dur="2000" fill="hold"/>
                                        <p:tgtEl>
                                          <p:spTgt spid="6"/>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900"/>
                                        <p:tgtEl>
                                          <p:spTgt spid="5"/>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6" grpId="2"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4016D7-E788-9933-B637-1243F2E9FF12}"/>
              </a:ext>
            </a:extLst>
          </p:cNvPr>
          <p:cNvSpPr>
            <a:spLocks noGrp="1"/>
          </p:cNvSpPr>
          <p:nvPr>
            <p:ph type="title"/>
          </p:nvPr>
        </p:nvSpPr>
        <p:spPr/>
        <p:txBody>
          <a:bodyPr/>
          <a:lstStyle/>
          <a:p>
            <a:r>
              <a:rPr kumimoji="1" lang="ja-JP" altLang="en-US" dirty="0">
                <a:solidFill>
                  <a:srgbClr val="FFFF00"/>
                </a:solidFill>
              </a:rPr>
              <a:t>答え：２．</a:t>
            </a:r>
            <a:r>
              <a:rPr kumimoji="1" lang="en-US" altLang="ja-JP" dirty="0">
                <a:solidFill>
                  <a:srgbClr val="FFFF00"/>
                </a:solidFill>
              </a:rPr>
              <a:t>21</a:t>
            </a:r>
            <a:r>
              <a:rPr kumimoji="1" lang="ja-JP" altLang="en-US" dirty="0">
                <a:solidFill>
                  <a:srgbClr val="FFFF00"/>
                </a:solidFill>
              </a:rPr>
              <a:t>個</a:t>
            </a:r>
          </a:p>
        </p:txBody>
      </p:sp>
      <p:sp>
        <p:nvSpPr>
          <p:cNvPr id="3" name="コンテンツ プレースホルダー 2">
            <a:extLst>
              <a:ext uri="{FF2B5EF4-FFF2-40B4-BE49-F238E27FC236}">
                <a16:creationId xmlns:a16="http://schemas.microsoft.com/office/drawing/2014/main" id="{F9E96A16-A655-25AC-F23B-A99D43EDD31D}"/>
              </a:ext>
            </a:extLst>
          </p:cNvPr>
          <p:cNvSpPr>
            <a:spLocks noGrp="1"/>
          </p:cNvSpPr>
          <p:nvPr>
            <p:ph idx="1"/>
          </p:nvPr>
        </p:nvSpPr>
        <p:spPr/>
        <p:txBody>
          <a:bodyPr/>
          <a:lstStyle/>
          <a:p>
            <a:pPr marL="0" indent="0">
              <a:buNone/>
            </a:pPr>
            <a:r>
              <a:rPr lang="en-US" altLang="ja-JP" dirty="0"/>
              <a:t>【</a:t>
            </a:r>
            <a:r>
              <a:rPr lang="ja-JP" altLang="en-US" dirty="0"/>
              <a:t>解　説</a:t>
            </a:r>
            <a:r>
              <a:rPr lang="en-US" altLang="ja-JP" dirty="0"/>
              <a:t>】</a:t>
            </a:r>
          </a:p>
          <a:p>
            <a:pPr marL="0" indent="0">
              <a:buNone/>
            </a:pPr>
            <a:endParaRPr kumimoji="1" lang="en-US" altLang="ja-JP" dirty="0"/>
          </a:p>
          <a:p>
            <a:pPr marL="0" indent="0">
              <a:buNone/>
            </a:pPr>
            <a:r>
              <a:rPr kumimoji="1" lang="ja-JP" altLang="en-US" dirty="0"/>
              <a:t>・「</a:t>
            </a:r>
            <a:r>
              <a:rPr kumimoji="1" lang="en-US" altLang="ja-JP" dirty="0"/>
              <a:t>3</a:t>
            </a:r>
            <a:r>
              <a:rPr kumimoji="1" lang="ja-JP" altLang="en-US" dirty="0"/>
              <a:t>の倍数」が力学的に安定した数字</a:t>
            </a:r>
            <a:endParaRPr kumimoji="1" lang="en-US" altLang="ja-JP" dirty="0"/>
          </a:p>
          <a:p>
            <a:pPr marL="0" indent="0">
              <a:buNone/>
            </a:pPr>
            <a:endParaRPr kumimoji="1" lang="ja-JP" altLang="en-US" dirty="0"/>
          </a:p>
          <a:p>
            <a:pPr marL="0" indent="0">
              <a:buNone/>
            </a:pPr>
            <a:r>
              <a:rPr kumimoji="1" lang="ja-JP" altLang="en-US" dirty="0"/>
              <a:t>・ギザギザが多すぎると栓が抜きにくく、少なす</a:t>
            </a:r>
            <a:endParaRPr kumimoji="1" lang="en-US" altLang="ja-JP" dirty="0"/>
          </a:p>
          <a:p>
            <a:pPr marL="0" indent="0">
              <a:spcAft>
                <a:spcPts val="1200"/>
              </a:spcAft>
              <a:buNone/>
            </a:pPr>
            <a:r>
              <a:rPr lang="ja-JP" altLang="en-US" dirty="0"/>
              <a:t>　</a:t>
            </a:r>
            <a:r>
              <a:rPr kumimoji="1" lang="ja-JP" altLang="en-US" dirty="0"/>
              <a:t>ぎると栓が外れ易いためと言われている</a:t>
            </a:r>
            <a:endParaRPr kumimoji="1" lang="en-US" altLang="ja-JP" dirty="0"/>
          </a:p>
          <a:p>
            <a:pPr marL="0" indent="0">
              <a:buNone/>
            </a:pPr>
            <a:endParaRPr kumimoji="1" lang="ja-JP" altLang="en-US" dirty="0"/>
          </a:p>
        </p:txBody>
      </p:sp>
      <p:sp>
        <p:nvSpPr>
          <p:cNvPr id="4" name="テキスト ボックス 3">
            <a:extLst>
              <a:ext uri="{FF2B5EF4-FFF2-40B4-BE49-F238E27FC236}">
                <a16:creationId xmlns:a16="http://schemas.microsoft.com/office/drawing/2014/main" id="{56ECD583-F3A0-78E9-9851-30EABFB71FA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235404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7778DDB-6514-EAC9-061B-7B045EE04066}"/>
              </a:ext>
            </a:extLst>
          </p:cNvPr>
          <p:cNvSpPr/>
          <p:nvPr/>
        </p:nvSpPr>
        <p:spPr>
          <a:xfrm>
            <a:off x="0" y="0"/>
            <a:ext cx="9144000" cy="6858000"/>
          </a:xfrm>
          <a:prstGeom prst="rect">
            <a:avLst/>
          </a:prstGeom>
          <a:gradFill>
            <a:gsLst>
              <a:gs pos="0">
                <a:srgbClr val="64D4EF"/>
              </a:gs>
              <a:gs pos="100000">
                <a:schemeClr val="accent4">
                  <a:lumMod val="60000"/>
                  <a:lumOff val="4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8" name="四角形: 角を丸くする 7">
            <a:extLst>
              <a:ext uri="{FF2B5EF4-FFF2-40B4-BE49-F238E27FC236}">
                <a16:creationId xmlns:a16="http://schemas.microsoft.com/office/drawing/2014/main" id="{9BC9002D-7204-E7BC-259C-E68CAE3EB355}"/>
              </a:ext>
            </a:extLst>
          </p:cNvPr>
          <p:cNvSpPr/>
          <p:nvPr/>
        </p:nvSpPr>
        <p:spPr>
          <a:xfrm>
            <a:off x="158750" y="157163"/>
            <a:ext cx="8826500" cy="6543675"/>
          </a:xfrm>
          <a:prstGeom prst="roundRect">
            <a:avLst>
              <a:gd name="adj" fmla="val 79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pic>
        <p:nvPicPr>
          <p:cNvPr id="330756" name="図 4" descr="黒い背景に白い文字がある&#10;&#10;低い精度で自動的に生成された説明">
            <a:extLst>
              <a:ext uri="{FF2B5EF4-FFF2-40B4-BE49-F238E27FC236}">
                <a16:creationId xmlns:a16="http://schemas.microsoft.com/office/drawing/2014/main" id="{914D6EAD-96D5-4BAB-C9FA-0F9814D481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5875" y="2035175"/>
            <a:ext cx="105886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タイトル 1">
            <a:extLst>
              <a:ext uri="{FF2B5EF4-FFF2-40B4-BE49-F238E27FC236}">
                <a16:creationId xmlns:a16="http://schemas.microsoft.com/office/drawing/2014/main" id="{F8B416AF-1E3F-D9BC-A9ED-DDE506023429}"/>
              </a:ext>
            </a:extLst>
          </p:cNvPr>
          <p:cNvSpPr txBox="1">
            <a:spLocks/>
          </p:cNvSpPr>
          <p:nvPr/>
        </p:nvSpPr>
        <p:spPr>
          <a:xfrm>
            <a:off x="290513" y="517525"/>
            <a:ext cx="9266237" cy="757238"/>
          </a:xfrm>
          <a:prstGeom prst="rect">
            <a:avLst/>
          </a:prstGeom>
        </p:spPr>
        <p:txBody>
          <a:bodyPr/>
          <a:lst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rPr>
              <a:t>100</a:t>
            </a:r>
            <a:r>
              <a:rPr kumimoji="1" lang="ja-JP" altLang="en-US" sz="40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rPr>
              <a:t>年以上前からの歴史を持つ</a:t>
            </a:r>
            <a:endParaRPr kumimoji="1" lang="en-US" altLang="ja-JP" sz="40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rPr>
              <a:t>日本の伝統容器　</a:t>
            </a:r>
            <a:endParaRPr kumimoji="1" lang="ja-JP" altLang="en-US" sz="48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endParaRPr>
          </a:p>
        </p:txBody>
      </p:sp>
      <p:sp>
        <p:nvSpPr>
          <p:cNvPr id="10" name="テキスト ボックス 9">
            <a:extLst>
              <a:ext uri="{FF2B5EF4-FFF2-40B4-BE49-F238E27FC236}">
                <a16:creationId xmlns:a16="http://schemas.microsoft.com/office/drawing/2014/main" id="{482AD4B1-6C6E-4548-0299-A7C6CCD2DC44}"/>
              </a:ext>
            </a:extLst>
          </p:cNvPr>
          <p:cNvSpPr txBox="1"/>
          <p:nvPr/>
        </p:nvSpPr>
        <p:spPr>
          <a:xfrm>
            <a:off x="290513" y="3395663"/>
            <a:ext cx="7648575" cy="310832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リユースすると・・・</a:t>
            </a:r>
            <a:endParaRPr kumimoji="1" lang="en-US" altLang="ja-JP" sz="2800" b="0"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ゴミが出ない</a:t>
            </a:r>
            <a:endParaRPr kumimoji="1" lang="en-US" altLang="ja-JP"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ワンウェイ容器と比べて</a:t>
            </a:r>
            <a:r>
              <a:rPr kumimoji="1" lang="en-US" altLang="ja-JP"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CO2</a:t>
            </a: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排出量が</a:t>
            </a:r>
            <a:endParaRPr kumimoji="1" lang="en-US" altLang="ja-JP"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　 少ない</a:t>
            </a:r>
            <a:endParaRPr kumimoji="1" lang="en-US" altLang="ja-JP"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新たなに容器を製造する必要がなく資源</a:t>
            </a:r>
            <a:endParaRPr kumimoji="1" lang="en-US" altLang="ja-JP"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14967C"/>
                </a:solidFill>
                <a:effectLst/>
                <a:uLnTx/>
                <a:uFillTx/>
                <a:latin typeface="Century Gothic" panose="020B0502020202020204" pitchFamily="34" charset="0"/>
                <a:ea typeface="メイリオ" panose="020B0604030504040204" pitchFamily="50" charset="-128"/>
                <a:cs typeface="+mn-cs"/>
              </a:rPr>
              <a:t>　 を節約できる</a:t>
            </a:r>
          </a:p>
        </p:txBody>
      </p:sp>
      <p:sp>
        <p:nvSpPr>
          <p:cNvPr id="330759" name="テキスト ボックス 12">
            <a:extLst>
              <a:ext uri="{FF2B5EF4-FFF2-40B4-BE49-F238E27FC236}">
                <a16:creationId xmlns:a16="http://schemas.microsoft.com/office/drawing/2014/main" id="{D810B475-6FA0-BED0-1D66-99D2E983AEFE}"/>
              </a:ext>
            </a:extLst>
          </p:cNvPr>
          <p:cNvSpPr txBox="1">
            <a:spLocks noChangeArrowheads="1"/>
          </p:cNvSpPr>
          <p:nvPr/>
        </p:nvSpPr>
        <p:spPr bwMode="auto">
          <a:xfrm>
            <a:off x="395288" y="2244725"/>
            <a:ext cx="7648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rPr>
              <a:t>一升瓶は古くからリユースが行われている</a:t>
            </a:r>
            <a:endParaRPr kumimoji="1" lang="en-US" altLang="ja-JP" sz="2800" b="1"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rPr>
              <a:t>地球環境にやさしい瓶です</a:t>
            </a:r>
          </a:p>
        </p:txBody>
      </p:sp>
      <p:sp>
        <p:nvSpPr>
          <p:cNvPr id="14" name="タイトル 1">
            <a:extLst>
              <a:ext uri="{FF2B5EF4-FFF2-40B4-BE49-F238E27FC236}">
                <a16:creationId xmlns:a16="http://schemas.microsoft.com/office/drawing/2014/main" id="{921CB86A-1EEB-C917-CEDE-B454A0D65BF8}"/>
              </a:ext>
            </a:extLst>
          </p:cNvPr>
          <p:cNvSpPr txBox="1">
            <a:spLocks/>
          </p:cNvSpPr>
          <p:nvPr/>
        </p:nvSpPr>
        <p:spPr>
          <a:xfrm>
            <a:off x="3962400" y="895350"/>
            <a:ext cx="3976688" cy="757238"/>
          </a:xfrm>
          <a:prstGeom prst="rect">
            <a:avLst/>
          </a:prstGeom>
        </p:spPr>
        <p:txBody>
          <a:bodyPr/>
          <a:lst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all" spc="0" normalizeH="0" baseline="0" noProof="0" dirty="0">
                <a:ln w="3175" cmpd="sng">
                  <a:noFill/>
                </a:ln>
                <a:solidFill>
                  <a:prstClr val="black"/>
                </a:solidFill>
                <a:effectLst/>
                <a:uLnTx/>
                <a:uFillTx/>
                <a:latin typeface="HG行書体" panose="03000609000000000000" pitchFamily="65" charset="-128"/>
                <a:ea typeface="HG行書体" panose="03000609000000000000" pitchFamily="65" charset="-128"/>
                <a:cs typeface="+mj-cs"/>
              </a:rPr>
              <a:t>一升瓶</a:t>
            </a:r>
          </a:p>
        </p:txBody>
      </p:sp>
      <p:sp>
        <p:nvSpPr>
          <p:cNvPr id="3" name="テキスト ボックス 2">
            <a:extLst>
              <a:ext uri="{FF2B5EF4-FFF2-40B4-BE49-F238E27FC236}">
                <a16:creationId xmlns:a16="http://schemas.microsoft.com/office/drawing/2014/main" id="{5D77CF9E-37E4-FA73-7188-88616B0BC6B7}"/>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AF359B5-CC53-603E-A485-2B55898FBEBD}"/>
              </a:ext>
            </a:extLst>
          </p:cNvPr>
          <p:cNvSpPr/>
          <p:nvPr/>
        </p:nvSpPr>
        <p:spPr>
          <a:xfrm>
            <a:off x="0" y="0"/>
            <a:ext cx="9144000" cy="6858000"/>
          </a:xfrm>
          <a:prstGeom prst="rect">
            <a:avLst/>
          </a:prstGeom>
          <a:gradFill>
            <a:gsLst>
              <a:gs pos="0">
                <a:srgbClr val="64D4EF"/>
              </a:gs>
              <a:gs pos="100000">
                <a:schemeClr val="accent4">
                  <a:lumMod val="60000"/>
                  <a:lumOff val="4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8" name="四角形: 角を丸くする 7">
            <a:extLst>
              <a:ext uri="{FF2B5EF4-FFF2-40B4-BE49-F238E27FC236}">
                <a16:creationId xmlns:a16="http://schemas.microsoft.com/office/drawing/2014/main" id="{9F08FAC5-6012-8356-D64E-D3E56F6FBBD2}"/>
              </a:ext>
            </a:extLst>
          </p:cNvPr>
          <p:cNvSpPr/>
          <p:nvPr/>
        </p:nvSpPr>
        <p:spPr>
          <a:xfrm>
            <a:off x="158750" y="157163"/>
            <a:ext cx="8826500" cy="6543675"/>
          </a:xfrm>
          <a:prstGeom prst="roundRect">
            <a:avLst>
              <a:gd name="adj" fmla="val 79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6" name="タイトル 1">
            <a:extLst>
              <a:ext uri="{FF2B5EF4-FFF2-40B4-BE49-F238E27FC236}">
                <a16:creationId xmlns:a16="http://schemas.microsoft.com/office/drawing/2014/main" id="{36645420-CDDD-6FB5-491F-173B5A033D1C}"/>
              </a:ext>
            </a:extLst>
          </p:cNvPr>
          <p:cNvSpPr txBox="1">
            <a:spLocks/>
          </p:cNvSpPr>
          <p:nvPr/>
        </p:nvSpPr>
        <p:spPr>
          <a:xfrm>
            <a:off x="4248150" y="5703888"/>
            <a:ext cx="4665663" cy="757237"/>
          </a:xfrm>
          <a:prstGeom prst="rect">
            <a:avLst/>
          </a:prstGeom>
        </p:spPr>
        <p:txBody>
          <a:bodyPr/>
          <a:lst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rPr>
              <a:t>出典：日本酒造組合中央会</a:t>
            </a:r>
            <a:endParaRPr kumimoji="1" lang="en-US" altLang="ja-JP" sz="1400" b="0"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　　　一升びんガイドブック</a:t>
            </a:r>
            <a:endParaRPr kumimoji="1" lang="en-US" altLang="ja-JP"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　　　（</a:t>
            </a:r>
            <a:r>
              <a:rPr kumimoji="1" lang="en-US" altLang="ja-JP"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1.8L</a:t>
            </a: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壜再利用事業者協議会）</a:t>
            </a:r>
            <a:endParaRPr kumimoji="1" lang="ja-JP" altLang="en-US" sz="4800" b="1"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endParaRPr>
          </a:p>
        </p:txBody>
      </p:sp>
      <p:pic>
        <p:nvPicPr>
          <p:cNvPr id="332806" name="図 2">
            <a:extLst>
              <a:ext uri="{FF2B5EF4-FFF2-40B4-BE49-F238E27FC236}">
                <a16:creationId xmlns:a16="http://schemas.microsoft.com/office/drawing/2014/main" id="{8221A64A-956F-FA8B-B690-888A95064D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592138"/>
            <a:ext cx="846455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6CC9260-ADFC-05E7-9B57-B9EF92DB73FB}"/>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A9C5498-B6A2-2A75-9C9F-6A52B344DF77}"/>
              </a:ext>
            </a:extLst>
          </p:cNvPr>
          <p:cNvSpPr/>
          <p:nvPr/>
        </p:nvSpPr>
        <p:spPr>
          <a:xfrm>
            <a:off x="0" y="0"/>
            <a:ext cx="9144000" cy="6858000"/>
          </a:xfrm>
          <a:prstGeom prst="rect">
            <a:avLst/>
          </a:prstGeom>
          <a:gradFill>
            <a:gsLst>
              <a:gs pos="0">
                <a:srgbClr val="64D4EF"/>
              </a:gs>
              <a:gs pos="100000">
                <a:schemeClr val="accent4">
                  <a:lumMod val="60000"/>
                  <a:lumOff val="4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8" name="四角形: 角を丸くする 7">
            <a:extLst>
              <a:ext uri="{FF2B5EF4-FFF2-40B4-BE49-F238E27FC236}">
                <a16:creationId xmlns:a16="http://schemas.microsoft.com/office/drawing/2014/main" id="{D7FFE1BE-2C48-87F7-BD62-27E883A28F29}"/>
              </a:ext>
            </a:extLst>
          </p:cNvPr>
          <p:cNvSpPr/>
          <p:nvPr/>
        </p:nvSpPr>
        <p:spPr>
          <a:xfrm>
            <a:off x="158750" y="157163"/>
            <a:ext cx="8826500" cy="6543675"/>
          </a:xfrm>
          <a:prstGeom prst="roundRect">
            <a:avLst>
              <a:gd name="adj" fmla="val 79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6" name="タイトル 1">
            <a:extLst>
              <a:ext uri="{FF2B5EF4-FFF2-40B4-BE49-F238E27FC236}">
                <a16:creationId xmlns:a16="http://schemas.microsoft.com/office/drawing/2014/main" id="{549C988A-763D-CDD8-C72B-A9C2B7829A2B}"/>
              </a:ext>
            </a:extLst>
          </p:cNvPr>
          <p:cNvSpPr txBox="1">
            <a:spLocks/>
          </p:cNvSpPr>
          <p:nvPr/>
        </p:nvSpPr>
        <p:spPr>
          <a:xfrm>
            <a:off x="4248150" y="5703888"/>
            <a:ext cx="6645275" cy="757237"/>
          </a:xfrm>
          <a:prstGeom prst="rect">
            <a:avLst/>
          </a:prstGeom>
        </p:spPr>
        <p:txBody>
          <a:bodyPr/>
          <a:lstStyle>
            <a:lvl1pPr algn="l" defTabSz="457200" rtl="0" eaLnBrk="0" fontAlgn="base" hangingPunct="0">
              <a:spcBef>
                <a:spcPct val="0"/>
              </a:spcBef>
              <a:spcAft>
                <a:spcPct val="0"/>
              </a:spcAft>
              <a:defRPr kumimoji="1"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2pPr>
            <a:lvl3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3pPr>
            <a:lvl4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4pPr>
            <a:lvl5pPr algn="l" defTabSz="457200" rtl="0" eaLnBrk="0" fontAlgn="base" hangingPunct="0">
              <a:spcBef>
                <a:spcPct val="0"/>
              </a:spcBef>
              <a:spcAft>
                <a:spcPct val="0"/>
              </a:spcAft>
              <a:defRPr kumimoji="1" sz="3200">
                <a:solidFill>
                  <a:schemeClr val="tx1"/>
                </a:solidFill>
                <a:latin typeface="Century Gothic" panose="020B0502020202020204" pitchFamily="34" charset="0"/>
                <a:ea typeface="メイリオ" panose="020B0604030504040204"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rPr>
              <a:t>出典：日本酒造組合中央会</a:t>
            </a:r>
            <a:endParaRPr kumimoji="1" lang="en-US" altLang="ja-JP" sz="1400" b="0"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　　　地球環境に優しい日本の伝統酒類容器　一升びん　　　</a:t>
            </a:r>
            <a:endParaRPr kumimoji="1" lang="en-US" altLang="ja-JP"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　　　（</a:t>
            </a:r>
            <a:r>
              <a:rPr kumimoji="1" lang="en-US" altLang="ja-JP"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YouTube</a:t>
            </a:r>
            <a:r>
              <a:rPr kumimoji="1" lang="ja-JP" altLang="en-US" sz="1400" b="0" i="0" u="none" strike="noStrike" kern="1200" cap="all" spc="0" normalizeH="0" baseline="0" noProof="0" dirty="0">
                <a:ln w="3175" cmpd="sng">
                  <a:noFill/>
                </a:ln>
                <a:solidFill>
                  <a:prstClr val="black"/>
                </a:solidFill>
                <a:effectLst/>
                <a:uLnTx/>
                <a:uFillTx/>
                <a:latin typeface="Roboto" panose="02000000000000000000" pitchFamily="2" charset="0"/>
                <a:ea typeface="メイリオ" panose="020B0604030504040204" pitchFamily="50" charset="-128"/>
                <a:cs typeface="+mj-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4800" b="1" i="0" u="none" strike="noStrike" kern="1200" cap="all" spc="0" normalizeH="0" baseline="0" noProof="0" dirty="0">
              <a:ln w="3175" cmpd="sng">
                <a:noFill/>
              </a:ln>
              <a:solidFill>
                <a:prstClr val="black"/>
              </a:solidFill>
              <a:effectLst/>
              <a:uLnTx/>
              <a:uFillTx/>
              <a:latin typeface="Century Gothic" panose="020B0502020202020204"/>
              <a:ea typeface="メイリオ" panose="020B0604030504040204" pitchFamily="50" charset="-128"/>
              <a:cs typeface="+mj-cs"/>
            </a:endParaRPr>
          </a:p>
        </p:txBody>
      </p:sp>
      <p:pic>
        <p:nvPicPr>
          <p:cNvPr id="334853" name="図 3">
            <a:extLst>
              <a:ext uri="{FF2B5EF4-FFF2-40B4-BE49-F238E27FC236}">
                <a16:creationId xmlns:a16="http://schemas.microsoft.com/office/drawing/2014/main" id="{FB4EC463-0B3B-F44A-7543-20BEE4973F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50" y="706438"/>
            <a:ext cx="88138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BC8EB373-5B30-3661-FD31-025842D962B4}"/>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17A4-C44D-E0E7-A467-D3F8B139E6C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417EA9-3A2D-9BF8-7341-D908DB6B9FCE}"/>
              </a:ext>
            </a:extLst>
          </p:cNvPr>
          <p:cNvSpPr>
            <a:spLocks noGrp="1"/>
          </p:cNvSpPr>
          <p:nvPr>
            <p:ph type="title"/>
          </p:nvPr>
        </p:nvSpPr>
        <p:spPr/>
        <p:txBody>
          <a:bodyPr/>
          <a:lstStyle/>
          <a:p>
            <a:r>
              <a:rPr kumimoji="1" lang="ja-JP" altLang="en-US" dirty="0"/>
              <a:t>概要</a:t>
            </a:r>
          </a:p>
        </p:txBody>
      </p:sp>
      <p:sp>
        <p:nvSpPr>
          <p:cNvPr id="3" name="コンテンツ プレースホルダー 2">
            <a:extLst>
              <a:ext uri="{FF2B5EF4-FFF2-40B4-BE49-F238E27FC236}">
                <a16:creationId xmlns:a16="http://schemas.microsoft.com/office/drawing/2014/main" id="{70D525AD-2894-06E9-0994-0124FEBBB490}"/>
              </a:ext>
            </a:extLst>
          </p:cNvPr>
          <p:cNvSpPr>
            <a:spLocks noGrp="1"/>
          </p:cNvSpPr>
          <p:nvPr>
            <p:ph idx="1"/>
          </p:nvPr>
        </p:nvSpPr>
        <p:spPr/>
        <p:txBody>
          <a:bodyPr>
            <a:normAutofit fontScale="92500" lnSpcReduction="10000"/>
          </a:bodyPr>
          <a:lstStyle/>
          <a:p>
            <a:pPr marL="0" indent="0">
              <a:buNone/>
            </a:pPr>
            <a:r>
              <a:rPr lang="ja-JP" altLang="en-US" dirty="0"/>
              <a:t>・「伝統的酒造り」とは、</a:t>
            </a:r>
            <a:endParaRPr lang="en-US" altLang="ja-JP" dirty="0"/>
          </a:p>
          <a:p>
            <a:pPr marL="0" indent="0">
              <a:buNone/>
            </a:pPr>
            <a:r>
              <a:rPr lang="ja-JP" altLang="en-US" dirty="0"/>
              <a:t>　杜氏・蔵人等がこうじ</a:t>
            </a:r>
            <a:endParaRPr lang="en-US" altLang="ja-JP" dirty="0"/>
          </a:p>
          <a:p>
            <a:pPr marL="0" indent="0">
              <a:buNone/>
            </a:pPr>
            <a:r>
              <a:rPr lang="ja-JP" altLang="en-US" dirty="0"/>
              <a:t>　菌を用い、長年の経験</a:t>
            </a:r>
            <a:endParaRPr lang="en-US" altLang="ja-JP" dirty="0"/>
          </a:p>
          <a:p>
            <a:pPr marL="0" indent="0">
              <a:buNone/>
            </a:pPr>
            <a:r>
              <a:rPr lang="ja-JP" altLang="en-US" dirty="0"/>
              <a:t>　に基づき築き上げてき</a:t>
            </a:r>
            <a:endParaRPr lang="en-US" altLang="ja-JP" dirty="0"/>
          </a:p>
          <a:p>
            <a:pPr marL="0" indent="0">
              <a:buNone/>
            </a:pPr>
            <a:r>
              <a:rPr lang="ja-JP" altLang="en-US" dirty="0"/>
              <a:t>　た酒造り技術のこと。</a:t>
            </a:r>
            <a:endParaRPr lang="en-US" altLang="ja-JP" dirty="0"/>
          </a:p>
          <a:p>
            <a:pPr marL="0" indent="0">
              <a:buNone/>
            </a:pPr>
            <a:endParaRPr lang="en-US" altLang="ja-JP" dirty="0"/>
          </a:p>
          <a:p>
            <a:pPr marL="0" indent="0">
              <a:buNone/>
            </a:pPr>
            <a:r>
              <a:rPr lang="ja-JP" altLang="en-US" dirty="0"/>
              <a:t>・日本各地の気候風土に応</a:t>
            </a:r>
            <a:endParaRPr lang="en-US" altLang="ja-JP" dirty="0"/>
          </a:p>
          <a:p>
            <a:pPr marL="0" indent="0">
              <a:buNone/>
            </a:pPr>
            <a:r>
              <a:rPr lang="ja-JP" altLang="en-US" dirty="0"/>
              <a:t>　じて発展し日本酒、焼酎、</a:t>
            </a:r>
            <a:endParaRPr lang="en-US" altLang="ja-JP" dirty="0"/>
          </a:p>
          <a:p>
            <a:pPr marL="0" indent="0">
              <a:buNone/>
            </a:pPr>
            <a:r>
              <a:rPr lang="ja-JP" altLang="en-US" dirty="0"/>
              <a:t>　泡盛、みりん等の製造に</a:t>
            </a:r>
            <a:endParaRPr lang="en-US" altLang="ja-JP" dirty="0"/>
          </a:p>
          <a:p>
            <a:pPr marL="0" indent="0">
              <a:buNone/>
            </a:pPr>
            <a:r>
              <a:rPr lang="ja-JP" altLang="en-US" dirty="0"/>
              <a:t>　受け継がれてきた。</a:t>
            </a:r>
            <a:endParaRPr lang="en-US" altLang="ja-JP" dirty="0"/>
          </a:p>
          <a:p>
            <a:pPr marL="0" indent="0">
              <a:buNone/>
            </a:pPr>
            <a:endParaRPr kumimoji="1" lang="ja-JP" altLang="en-US" dirty="0">
              <a:solidFill>
                <a:schemeClr val="bg1"/>
              </a:solidFill>
              <a:highlight>
                <a:srgbClr val="0088EE"/>
              </a:highlight>
            </a:endParaRPr>
          </a:p>
        </p:txBody>
      </p:sp>
      <p:sp>
        <p:nvSpPr>
          <p:cNvPr id="13" name="正方形/長方形 12">
            <a:extLst>
              <a:ext uri="{FF2B5EF4-FFF2-40B4-BE49-F238E27FC236}">
                <a16:creationId xmlns:a16="http://schemas.microsoft.com/office/drawing/2014/main" id="{A0A8A0ED-12EE-2B40-D585-978689B46128}"/>
              </a:ext>
            </a:extLst>
          </p:cNvPr>
          <p:cNvSpPr/>
          <p:nvPr/>
        </p:nvSpPr>
        <p:spPr>
          <a:xfrm>
            <a:off x="4839478" y="1344705"/>
            <a:ext cx="3929318" cy="5161842"/>
          </a:xfrm>
          <a:prstGeom prst="rect">
            <a:avLst/>
          </a:prstGeom>
          <a:solidFill>
            <a:schemeClr val="bg1"/>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82C7C239-F571-F687-9C9D-B2519AADB673}"/>
              </a:ext>
            </a:extLst>
          </p:cNvPr>
          <p:cNvGrpSpPr/>
          <p:nvPr/>
        </p:nvGrpSpPr>
        <p:grpSpPr>
          <a:xfrm>
            <a:off x="5017856" y="1465609"/>
            <a:ext cx="3581385" cy="4852782"/>
            <a:chOff x="4955651" y="1247287"/>
            <a:chExt cx="3813145" cy="5166817"/>
          </a:xfrm>
        </p:grpSpPr>
        <p:pic>
          <p:nvPicPr>
            <p:cNvPr id="5" name="図 4">
              <a:extLst>
                <a:ext uri="{FF2B5EF4-FFF2-40B4-BE49-F238E27FC236}">
                  <a16:creationId xmlns:a16="http://schemas.microsoft.com/office/drawing/2014/main" id="{AC62B28F-2DD8-73A5-526D-4B01AA242C76}"/>
                </a:ext>
              </a:extLst>
            </p:cNvPr>
            <p:cNvPicPr>
              <a:picLocks noChangeAspect="1"/>
            </p:cNvPicPr>
            <p:nvPr/>
          </p:nvPicPr>
          <p:blipFill>
            <a:blip r:embed="rId3"/>
            <a:stretch>
              <a:fillRect/>
            </a:stretch>
          </p:blipFill>
          <p:spPr>
            <a:xfrm>
              <a:off x="4966762" y="1247287"/>
              <a:ext cx="3802034" cy="1447197"/>
            </a:xfrm>
            <a:prstGeom prst="rect">
              <a:avLst/>
            </a:prstGeom>
          </p:spPr>
        </p:pic>
        <p:pic>
          <p:nvPicPr>
            <p:cNvPr id="8" name="図 7">
              <a:extLst>
                <a:ext uri="{FF2B5EF4-FFF2-40B4-BE49-F238E27FC236}">
                  <a16:creationId xmlns:a16="http://schemas.microsoft.com/office/drawing/2014/main" id="{377FF902-C28D-97EA-C1F6-1617DF96C2DD}"/>
                </a:ext>
              </a:extLst>
            </p:cNvPr>
            <p:cNvPicPr>
              <a:picLocks noChangeAspect="1"/>
            </p:cNvPicPr>
            <p:nvPr/>
          </p:nvPicPr>
          <p:blipFill>
            <a:blip r:embed="rId4"/>
            <a:stretch>
              <a:fillRect/>
            </a:stretch>
          </p:blipFill>
          <p:spPr>
            <a:xfrm>
              <a:off x="4957664" y="2911523"/>
              <a:ext cx="3802035" cy="1513520"/>
            </a:xfrm>
            <a:prstGeom prst="rect">
              <a:avLst/>
            </a:prstGeom>
          </p:spPr>
        </p:pic>
        <p:pic>
          <p:nvPicPr>
            <p:cNvPr id="10" name="図 9">
              <a:extLst>
                <a:ext uri="{FF2B5EF4-FFF2-40B4-BE49-F238E27FC236}">
                  <a16:creationId xmlns:a16="http://schemas.microsoft.com/office/drawing/2014/main" id="{2DC2B1B9-DAB8-10A3-704D-066E7F0AB40B}"/>
                </a:ext>
              </a:extLst>
            </p:cNvPr>
            <p:cNvPicPr>
              <a:picLocks noChangeAspect="1"/>
            </p:cNvPicPr>
            <p:nvPr/>
          </p:nvPicPr>
          <p:blipFill>
            <a:blip r:embed="rId5"/>
            <a:stretch>
              <a:fillRect/>
            </a:stretch>
          </p:blipFill>
          <p:spPr>
            <a:xfrm>
              <a:off x="4955651" y="4670896"/>
              <a:ext cx="3792162" cy="1743208"/>
            </a:xfrm>
            <a:prstGeom prst="rect">
              <a:avLst/>
            </a:prstGeom>
          </p:spPr>
        </p:pic>
      </p:grpSp>
      <p:sp>
        <p:nvSpPr>
          <p:cNvPr id="12" name="テキスト ボックス 11">
            <a:extLst>
              <a:ext uri="{FF2B5EF4-FFF2-40B4-BE49-F238E27FC236}">
                <a16:creationId xmlns:a16="http://schemas.microsoft.com/office/drawing/2014/main" id="{AE573422-BB43-928F-8CAC-B79800C4B1AB}"/>
              </a:ext>
            </a:extLst>
          </p:cNvPr>
          <p:cNvSpPr txBox="1"/>
          <p:nvPr/>
        </p:nvSpPr>
        <p:spPr>
          <a:xfrm>
            <a:off x="5008583" y="943492"/>
            <a:ext cx="3561677" cy="461665"/>
          </a:xfrm>
          <a:prstGeom prst="rect">
            <a:avLst/>
          </a:prstGeom>
          <a:solidFill>
            <a:schemeClr val="bg1"/>
          </a:solidFill>
        </p:spPr>
        <p:txBody>
          <a:bodyPr wrap="square" rtlCol="0">
            <a:spAutoFit/>
          </a:bodyPr>
          <a:lstStyle/>
          <a:p>
            <a:pPr algn="ctr"/>
            <a:r>
              <a:rPr kumimoji="1" lang="ja-JP" altLang="en-US" sz="2400" dirty="0">
                <a:latin typeface="HGS行書体" panose="03000600000000000000" pitchFamily="66" charset="-128"/>
                <a:ea typeface="HGS行書体" panose="03000600000000000000" pitchFamily="66" charset="-128"/>
              </a:rPr>
              <a:t>「伝統的酒造り」のわざ</a:t>
            </a:r>
          </a:p>
        </p:txBody>
      </p:sp>
    </p:spTree>
    <p:extLst>
      <p:ext uri="{BB962C8B-B14F-4D97-AF65-F5344CB8AC3E}">
        <p14:creationId xmlns:p14="http://schemas.microsoft.com/office/powerpoint/2010/main" val="31857434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222002" y="2792627"/>
            <a:ext cx="8855675" cy="994297"/>
          </a:xfrm>
        </p:spPr>
        <p:txBody>
          <a:bodyPr>
            <a:noAutofit/>
          </a:bodyPr>
          <a:lstStyle/>
          <a:p>
            <a:pPr algn="l"/>
            <a:r>
              <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再受講の方</a:t>
            </a:r>
            <a:br>
              <a:rPr kumimoji="1" lang="en-US" altLang="ja-JP"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kumimoji="1" lang="ja-JP" altLang="en-US"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受講証をお渡しいたします。</a:t>
            </a:r>
            <a:endParaRPr kumimoji="1" lang="ja-JP" altLang="en-US" sz="4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7A1D0A1-5C5D-BAF1-5786-B17F5C3AC732}"/>
              </a:ext>
            </a:extLst>
          </p:cNvPr>
          <p:cNvSpPr txBox="1"/>
          <p:nvPr/>
        </p:nvSpPr>
        <p:spPr>
          <a:xfrm>
            <a:off x="222002" y="883423"/>
            <a:ext cx="7924800" cy="584200"/>
          </a:xfrm>
          <a:prstGeom prst="rect">
            <a:avLst/>
          </a:prstGeom>
          <a:noFill/>
        </p:spPr>
        <p:txBody>
          <a:bodyPr>
            <a:spAutoFit/>
          </a:bodyPr>
          <a:lstStyle/>
          <a:p>
            <a:pPr algn="ctr" eaLnBrk="1" fontAlgn="auto" hangingPunct="1">
              <a:spcBef>
                <a:spcPts val="0"/>
              </a:spcBef>
              <a:spcAft>
                <a:spcPts val="0"/>
              </a:spcAft>
              <a:defRPr/>
            </a:pP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お疲れ様でした。前半の講義は以上です。</a:t>
            </a:r>
          </a:p>
        </p:txBody>
      </p:sp>
      <p:grpSp>
        <p:nvGrpSpPr>
          <p:cNvPr id="9" name="グループ化 8">
            <a:extLst>
              <a:ext uri="{FF2B5EF4-FFF2-40B4-BE49-F238E27FC236}">
                <a16:creationId xmlns:a16="http://schemas.microsoft.com/office/drawing/2014/main" id="{DDD86FBF-DDEC-9D22-7D91-7CF2A68DABBA}"/>
              </a:ext>
            </a:extLst>
          </p:cNvPr>
          <p:cNvGrpSpPr/>
          <p:nvPr/>
        </p:nvGrpSpPr>
        <p:grpSpPr>
          <a:xfrm>
            <a:off x="6845643" y="4244389"/>
            <a:ext cx="1927065" cy="1927065"/>
            <a:chOff x="0" y="0"/>
            <a:chExt cx="2354580" cy="2354580"/>
          </a:xfrm>
          <a:effectLst>
            <a:outerShdw blurRad="50800" dist="38100" dir="2700000" algn="tl" rotWithShape="0">
              <a:prstClr val="black">
                <a:alpha val="40000"/>
              </a:prstClr>
            </a:outerShdw>
          </a:effectLst>
        </p:grpSpPr>
        <p:pic>
          <p:nvPicPr>
            <p:cNvPr id="10" name="図 9" descr="http://www.rakuten.ne.jp/gold/starkids/watch/photo/moji1.gif">
              <a:hlinkClick r:id="rId3"/>
              <a:extLst>
                <a:ext uri="{FF2B5EF4-FFF2-40B4-BE49-F238E27FC236}">
                  <a16:creationId xmlns:a16="http://schemas.microsoft.com/office/drawing/2014/main" id="{06E85136-54D8-433B-0148-DE07D2E6649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2354580" cy="2354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直線コネクタ 10">
              <a:extLst>
                <a:ext uri="{FF2B5EF4-FFF2-40B4-BE49-F238E27FC236}">
                  <a16:creationId xmlns:a16="http://schemas.microsoft.com/office/drawing/2014/main" id="{061D61B0-2078-0D96-C9E6-D92C131C5313}"/>
                </a:ext>
              </a:extLst>
            </p:cNvPr>
            <p:cNvCxnSpPr/>
            <p:nvPr/>
          </p:nvCxnSpPr>
          <p:spPr>
            <a:xfrm>
              <a:off x="1173480" y="320040"/>
              <a:ext cx="0" cy="102108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0DF974E-D0DB-3ED5-7B58-75686BE54322}"/>
                </a:ext>
              </a:extLst>
            </p:cNvPr>
            <p:cNvCxnSpPr/>
            <p:nvPr/>
          </p:nvCxnSpPr>
          <p:spPr>
            <a:xfrm flipV="1">
              <a:off x="967740" y="716280"/>
              <a:ext cx="960120" cy="610924"/>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3" name="円/楕円 13">
              <a:extLst>
                <a:ext uri="{FF2B5EF4-FFF2-40B4-BE49-F238E27FC236}">
                  <a16:creationId xmlns:a16="http://schemas.microsoft.com/office/drawing/2014/main" id="{E3CF156C-E149-DBB5-0339-1296CCC58164}"/>
                </a:ext>
              </a:extLst>
            </p:cNvPr>
            <p:cNvSpPr/>
            <p:nvPr/>
          </p:nvSpPr>
          <p:spPr>
            <a:xfrm>
              <a:off x="1104900" y="1127760"/>
              <a:ext cx="121920" cy="121920"/>
            </a:xfrm>
            <a:prstGeom prst="ellips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a:solidFill>
                  <a:prstClr val="white"/>
                </a:solidFill>
              </a:endParaRPr>
            </a:p>
          </p:txBody>
        </p:sp>
      </p:grpSp>
      <p:sp>
        <p:nvSpPr>
          <p:cNvPr id="17" name="タイトル 1">
            <a:extLst>
              <a:ext uri="{FF2B5EF4-FFF2-40B4-BE49-F238E27FC236}">
                <a16:creationId xmlns:a16="http://schemas.microsoft.com/office/drawing/2014/main" id="{B365EB55-70FB-A00F-F6A4-D870D71F0362}"/>
              </a:ext>
            </a:extLst>
          </p:cNvPr>
          <p:cNvSpPr txBox="1">
            <a:spLocks/>
          </p:cNvSpPr>
          <p:nvPr/>
        </p:nvSpPr>
        <p:spPr>
          <a:xfrm>
            <a:off x="288325" y="4674972"/>
            <a:ext cx="8855675" cy="9942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初回受講の方</a:t>
            </a:r>
            <a:br>
              <a:rPr lang="en-US" altLang="ja-JP"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休憩といたします。</a:t>
            </a:r>
            <a:endParaRPr lang="ja-JP" altLang="en-US" sz="4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F4A02638-2C53-646B-8693-D425F6CF73CA}"/>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9148203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EA66380-9AB8-645D-A4A8-4BB39F7EBEB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ja-JP" altLang="en-US">
              <a:solidFill>
                <a:prstClr val="white"/>
              </a:solidFill>
              <a:latin typeface="Calibri" panose="020F0502020204030204"/>
              <a:ea typeface="游ゴシック" panose="020B0400000000000000" pitchFamily="50" charset="-128"/>
            </a:endParaRPr>
          </a:p>
        </p:txBody>
      </p:sp>
      <p:sp>
        <p:nvSpPr>
          <p:cNvPr id="5" name="四角形: 角を丸くする 4">
            <a:extLst>
              <a:ext uri="{FF2B5EF4-FFF2-40B4-BE49-F238E27FC236}">
                <a16:creationId xmlns:a16="http://schemas.microsoft.com/office/drawing/2014/main" id="{68782D0C-B7BE-A8D5-149B-F23D371092BE}"/>
              </a:ext>
            </a:extLst>
          </p:cNvPr>
          <p:cNvSpPr/>
          <p:nvPr/>
        </p:nvSpPr>
        <p:spPr>
          <a:xfrm>
            <a:off x="203597" y="168672"/>
            <a:ext cx="8736806" cy="6520656"/>
          </a:xfrm>
          <a:prstGeom prst="roundRect">
            <a:avLst>
              <a:gd name="adj" fmla="val 95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ja-JP" altLang="en-US">
              <a:solidFill>
                <a:prstClr val="white"/>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DCD2CF09-DB32-BDA9-BA25-6457AE6B0B0F}"/>
              </a:ext>
            </a:extLst>
          </p:cNvPr>
          <p:cNvSpPr>
            <a:spLocks noGrp="1"/>
          </p:cNvSpPr>
          <p:nvPr>
            <p:ph type="title"/>
          </p:nvPr>
        </p:nvSpPr>
        <p:spPr>
          <a:xfrm>
            <a:off x="839788" y="693738"/>
            <a:ext cx="7543800" cy="1081087"/>
          </a:xfrm>
        </p:spPr>
        <p:txBody>
          <a:bodyPr>
            <a:normAutofit/>
          </a:bodyPr>
          <a:lstStyle/>
          <a:p>
            <a:pPr eaLnBrk="1" fontAlgn="auto" hangingPunct="1">
              <a:spcAft>
                <a:spcPts val="0"/>
              </a:spcAft>
              <a:defRPr/>
            </a:pPr>
            <a:r>
              <a:rPr lang="ja-JP" altLang="en-US" sz="4000" dirty="0">
                <a:solidFill>
                  <a:schemeClr val="tx1">
                    <a:lumMod val="75000"/>
                    <a:lumOff val="25000"/>
                  </a:schemeClr>
                </a:solidFill>
                <a:effectLst/>
                <a:latin typeface="メイリオ" panose="020B0604030504040204" pitchFamily="50" charset="-128"/>
                <a:ea typeface="メイリオ" panose="020B0604030504040204" pitchFamily="50" charset="-128"/>
              </a:rPr>
              <a:t>アルコール体質試験パッチ</a:t>
            </a:r>
          </a:p>
        </p:txBody>
      </p:sp>
      <p:pic>
        <p:nvPicPr>
          <p:cNvPr id="336901" name="コンテンツ プレースホルダー 4">
            <a:extLst>
              <a:ext uri="{FF2B5EF4-FFF2-40B4-BE49-F238E27FC236}">
                <a16:creationId xmlns:a16="http://schemas.microsoft.com/office/drawing/2014/main" id="{0549540E-DF47-4984-771E-0D74928E023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839788" y="1744663"/>
            <a:ext cx="2744787" cy="1611312"/>
          </a:xfrm>
        </p:spPr>
      </p:pic>
      <p:pic>
        <p:nvPicPr>
          <p:cNvPr id="336902" name="図 5">
            <a:extLst>
              <a:ext uri="{FF2B5EF4-FFF2-40B4-BE49-F238E27FC236}">
                <a16:creationId xmlns:a16="http://schemas.microsoft.com/office/drawing/2014/main" id="{F89F9ECF-DB39-7B1B-D2A9-3817E1A8752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7575" y="4246563"/>
            <a:ext cx="276225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3" name="図 6">
            <a:extLst>
              <a:ext uri="{FF2B5EF4-FFF2-40B4-BE49-F238E27FC236}">
                <a16:creationId xmlns:a16="http://schemas.microsoft.com/office/drawing/2014/main" id="{50F68C4C-7006-4B33-1903-E60C0E7B795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8125" y="4381500"/>
            <a:ext cx="2744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4" name="テキスト ボックス 7">
            <a:extLst>
              <a:ext uri="{FF2B5EF4-FFF2-40B4-BE49-F238E27FC236}">
                <a16:creationId xmlns:a16="http://schemas.microsoft.com/office/drawing/2014/main" id="{04FA7CF2-D750-9483-FE75-6D92FCF89CD0}"/>
              </a:ext>
            </a:extLst>
          </p:cNvPr>
          <p:cNvSpPr txBox="1">
            <a:spLocks noChangeArrowheads="1"/>
          </p:cNvSpPr>
          <p:nvPr/>
        </p:nvSpPr>
        <p:spPr bwMode="auto">
          <a:xfrm>
            <a:off x="839788" y="3355975"/>
            <a:ext cx="3424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r>
              <a:rPr lang="ja-JP" altLang="en-US" sz="2400">
                <a:solidFill>
                  <a:srgbClr val="000000"/>
                </a:solidFill>
                <a:latin typeface="Calibri" panose="020F0502020204030204" pitchFamily="34" charset="0"/>
                <a:ea typeface="ＭＳ Ｐゴシック" panose="020B0600070205080204" pitchFamily="50" charset="-128"/>
              </a:rPr>
              <a:t>①　腕の内側で、皮膚の</a:t>
            </a:r>
            <a:endParaRPr lang="en-US" altLang="ja-JP" sz="2400">
              <a:solidFill>
                <a:srgbClr val="000000"/>
              </a:solidFill>
              <a:latin typeface="Calibri" panose="020F0502020204030204" pitchFamily="34" charset="0"/>
              <a:ea typeface="ＭＳ Ｐゴシック" panose="020B0600070205080204" pitchFamily="50" charset="-128"/>
            </a:endParaRPr>
          </a:p>
          <a:p>
            <a:pPr eaLnBrk="1" hangingPunct="1"/>
            <a:r>
              <a:rPr lang="ja-JP" altLang="en-US" sz="2400">
                <a:solidFill>
                  <a:srgbClr val="000000"/>
                </a:solidFill>
                <a:latin typeface="Calibri" panose="020F0502020204030204" pitchFamily="34" charset="0"/>
                <a:ea typeface="ＭＳ Ｐゴシック" panose="020B0600070205080204" pitchFamily="50" charset="-128"/>
              </a:rPr>
              <a:t>　　柔らかいところに貼り</a:t>
            </a:r>
            <a:endParaRPr lang="en-US" altLang="ja-JP" sz="2400">
              <a:solidFill>
                <a:srgbClr val="000000"/>
              </a:solidFill>
              <a:latin typeface="Calibri" panose="020F0502020204030204" pitchFamily="34" charset="0"/>
              <a:ea typeface="ＭＳ Ｐゴシック" panose="020B0600070205080204" pitchFamily="50" charset="-128"/>
            </a:endParaRPr>
          </a:p>
          <a:p>
            <a:pPr eaLnBrk="1" hangingPunct="1"/>
            <a:r>
              <a:rPr lang="ja-JP" altLang="en-US" sz="2400">
                <a:solidFill>
                  <a:srgbClr val="000000"/>
                </a:solidFill>
                <a:latin typeface="Calibri" panose="020F0502020204030204" pitchFamily="34" charset="0"/>
                <a:ea typeface="ＭＳ Ｐゴシック" panose="020B0600070205080204" pitchFamily="50" charset="-128"/>
              </a:rPr>
              <a:t>　　ます。</a:t>
            </a:r>
          </a:p>
        </p:txBody>
      </p:sp>
      <p:sp>
        <p:nvSpPr>
          <p:cNvPr id="336905" name="テキスト ボックス 8">
            <a:extLst>
              <a:ext uri="{FF2B5EF4-FFF2-40B4-BE49-F238E27FC236}">
                <a16:creationId xmlns:a16="http://schemas.microsoft.com/office/drawing/2014/main" id="{5FE20CAE-5755-3D7B-B145-F7AF9CA70615}"/>
              </a:ext>
            </a:extLst>
          </p:cNvPr>
          <p:cNvSpPr txBox="1">
            <a:spLocks noChangeArrowheads="1"/>
          </p:cNvSpPr>
          <p:nvPr/>
        </p:nvSpPr>
        <p:spPr bwMode="auto">
          <a:xfrm>
            <a:off x="5133975" y="3378200"/>
            <a:ext cx="3422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Century Gothic" panose="020B0502020202020204" pitchFamily="34" charset="0"/>
                <a:ea typeface="メイリオ" panose="020B0604030504040204" pitchFamily="50" charset="-128"/>
              </a:defRPr>
            </a:lvl1pPr>
            <a:lvl2pPr marL="742950" indent="-285750" defTabSz="457200">
              <a:defRPr kumimoji="1">
                <a:solidFill>
                  <a:schemeClr val="tx1"/>
                </a:solidFill>
                <a:latin typeface="Century Gothic" panose="020B0502020202020204" pitchFamily="34" charset="0"/>
                <a:ea typeface="メイリオ" panose="020B0604030504040204" pitchFamily="50" charset="-128"/>
              </a:defRPr>
            </a:lvl2pPr>
            <a:lvl3pPr marL="1143000" indent="-228600" defTabSz="457200">
              <a:defRPr kumimoji="1">
                <a:solidFill>
                  <a:schemeClr val="tx1"/>
                </a:solidFill>
                <a:latin typeface="Century Gothic" panose="020B0502020202020204" pitchFamily="34" charset="0"/>
                <a:ea typeface="メイリオ" panose="020B0604030504040204" pitchFamily="50" charset="-128"/>
              </a:defRPr>
            </a:lvl3pPr>
            <a:lvl4pPr marL="1600200" indent="-228600" defTabSz="457200">
              <a:defRPr kumimoji="1">
                <a:solidFill>
                  <a:schemeClr val="tx1"/>
                </a:solidFill>
                <a:latin typeface="Century Gothic" panose="020B0502020202020204" pitchFamily="34" charset="0"/>
                <a:ea typeface="メイリオ" panose="020B0604030504040204" pitchFamily="50" charset="-128"/>
              </a:defRPr>
            </a:lvl4pPr>
            <a:lvl5pPr marL="2057400" indent="-228600" defTabSz="457200">
              <a:defRPr kumimoji="1">
                <a:solidFill>
                  <a:schemeClr val="tx1"/>
                </a:solidFill>
                <a:latin typeface="Century Gothic" panose="020B0502020202020204" pitchFamily="34" charset="0"/>
                <a:ea typeface="メイリオ" panose="020B0604030504040204" pitchFamily="50" charset="-128"/>
              </a:defRPr>
            </a:lvl5pPr>
            <a:lvl6pPr marL="25146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defTabSz="4572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eaLnBrk="1" hangingPunct="1"/>
            <a:r>
              <a:rPr lang="ja-JP" altLang="en-US" sz="2400">
                <a:solidFill>
                  <a:srgbClr val="000000"/>
                </a:solidFill>
                <a:latin typeface="Calibri" panose="020F0502020204030204" pitchFamily="34" charset="0"/>
                <a:ea typeface="ＭＳ Ｐゴシック" panose="020B0600070205080204" pitchFamily="50" charset="-128"/>
              </a:rPr>
              <a:t>②　</a:t>
            </a:r>
            <a:r>
              <a:rPr lang="en-US" altLang="ja-JP" sz="2400">
                <a:solidFill>
                  <a:srgbClr val="000000"/>
                </a:solidFill>
                <a:latin typeface="Calibri" panose="020F0502020204030204" pitchFamily="34" charset="0"/>
                <a:ea typeface="ＭＳ Ｐゴシック" panose="020B0600070205080204" pitchFamily="50" charset="-128"/>
              </a:rPr>
              <a:t>20</a:t>
            </a:r>
            <a:r>
              <a:rPr lang="ja-JP" altLang="en-US" sz="2400">
                <a:solidFill>
                  <a:srgbClr val="000000"/>
                </a:solidFill>
                <a:latin typeface="Calibri" panose="020F0502020204030204" pitchFamily="34" charset="0"/>
                <a:ea typeface="ＭＳ Ｐゴシック" panose="020B0600070205080204" pitchFamily="50" charset="-128"/>
              </a:rPr>
              <a:t>分程経ったら、</a:t>
            </a:r>
            <a:endParaRPr lang="en-US" altLang="ja-JP" sz="2400">
              <a:solidFill>
                <a:srgbClr val="000000"/>
              </a:solidFill>
              <a:latin typeface="Calibri" panose="020F0502020204030204" pitchFamily="34" charset="0"/>
              <a:ea typeface="ＭＳ Ｐゴシック" panose="020B0600070205080204" pitchFamily="50" charset="-128"/>
            </a:endParaRPr>
          </a:p>
          <a:p>
            <a:pPr eaLnBrk="1" hangingPunct="1"/>
            <a:r>
              <a:rPr lang="ja-JP" altLang="en-US" sz="2400">
                <a:solidFill>
                  <a:srgbClr val="000000"/>
                </a:solidFill>
                <a:latin typeface="Calibri" panose="020F0502020204030204" pitchFamily="34" charset="0"/>
                <a:ea typeface="ＭＳ Ｐゴシック" panose="020B0600070205080204" pitchFamily="50" charset="-128"/>
              </a:rPr>
              <a:t>　　剥がし、判定します。</a:t>
            </a:r>
          </a:p>
        </p:txBody>
      </p:sp>
      <p:sp>
        <p:nvSpPr>
          <p:cNvPr id="10" name="右矢印 9">
            <a:extLst>
              <a:ext uri="{FF2B5EF4-FFF2-40B4-BE49-F238E27FC236}">
                <a16:creationId xmlns:a16="http://schemas.microsoft.com/office/drawing/2014/main" id="{75172139-CB94-A980-D138-A248AF74FB21}"/>
              </a:ext>
            </a:extLst>
          </p:cNvPr>
          <p:cNvSpPr/>
          <p:nvPr/>
        </p:nvSpPr>
        <p:spPr>
          <a:xfrm>
            <a:off x="4130675" y="4906963"/>
            <a:ext cx="962025" cy="692150"/>
          </a:xfrm>
          <a:prstGeom prst="rightArrow">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ja-JP" altLang="en-US">
              <a:solidFill>
                <a:prstClr val="white"/>
              </a:solidFill>
              <a:latin typeface="Calibri" panose="020F0502020204030204"/>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F7D2F79D-DA85-BCA0-2283-F9FDD6488BFB}"/>
              </a:ext>
            </a:extLst>
          </p:cNvPr>
          <p:cNvSpPr txBox="1"/>
          <p:nvPr/>
        </p:nvSpPr>
        <p:spPr>
          <a:xfrm>
            <a:off x="714355" y="440066"/>
            <a:ext cx="3416320" cy="523220"/>
          </a:xfrm>
          <a:prstGeom prst="rect">
            <a:avLst/>
          </a:prstGeom>
          <a:noFill/>
        </p:spPr>
        <p:txBody>
          <a:bodyPr wrap="none">
            <a:spAutoFit/>
          </a:bodyPr>
          <a:lstStyle/>
          <a:p>
            <a:pPr defTabSz="457200" eaLnBrk="1" fontAlgn="auto" hangingPunct="1">
              <a:spcBef>
                <a:spcPts val="0"/>
              </a:spcBef>
              <a:spcAft>
                <a:spcPts val="0"/>
              </a:spcAft>
              <a:defRPr/>
            </a:pPr>
            <a:r>
              <a:rPr kumimoji="0" lang="ja-JP" altLang="en-US" sz="2800" b="1" dirty="0">
                <a:ln>
                  <a:solidFill>
                    <a:prstClr val="white"/>
                  </a:solidFill>
                </a:ln>
                <a:solidFill>
                  <a:srgbClr val="FF9900"/>
                </a:solidFill>
                <a:latin typeface="メイリオ" panose="020B0604030504040204" pitchFamily="50" charset="-128"/>
                <a:ea typeface="メイリオ" panose="020B0604030504040204" pitchFamily="50" charset="-128"/>
              </a:rPr>
              <a:t>やってみましょう</a:t>
            </a:r>
            <a:r>
              <a:rPr kumimoji="0" lang="ja-JP" altLang="en-US" sz="2800" b="1" dirty="0">
                <a:ln>
                  <a:solidFill>
                    <a:prstClr val="white"/>
                  </a:solidFill>
                </a:ln>
                <a:solidFill>
                  <a:srgbClr val="FF9900"/>
                </a:solidFill>
                <a:latin typeface="Calibri" panose="020F0502020204030204"/>
                <a:ea typeface="游ゴシック" panose="020B0400000000000000" pitchFamily="50" charset="-128"/>
              </a:rPr>
              <a:t>！</a:t>
            </a:r>
          </a:p>
        </p:txBody>
      </p:sp>
      <p:sp>
        <p:nvSpPr>
          <p:cNvPr id="6" name="テキスト ボックス 5">
            <a:extLst>
              <a:ext uri="{FF2B5EF4-FFF2-40B4-BE49-F238E27FC236}">
                <a16:creationId xmlns:a16="http://schemas.microsoft.com/office/drawing/2014/main" id="{7578A820-9BE2-5769-7ABA-AED670CC02F3}"/>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8A2A35-F896-B325-2FB3-F7ECFB8A082F}"/>
              </a:ext>
            </a:extLst>
          </p:cNvPr>
          <p:cNvSpPr>
            <a:spLocks noGrp="1"/>
          </p:cNvSpPr>
          <p:nvPr>
            <p:ph type="title"/>
          </p:nvPr>
        </p:nvSpPr>
        <p:spPr/>
        <p:txBody>
          <a:bodyPr/>
          <a:lstStyle/>
          <a:p>
            <a:r>
              <a:rPr kumimoji="1" lang="ja-JP" altLang="en-US" dirty="0"/>
              <a:t>第１章 酒類の商品知識等</a:t>
            </a:r>
          </a:p>
        </p:txBody>
      </p:sp>
      <p:sp>
        <p:nvSpPr>
          <p:cNvPr id="3" name="コンテンツ プレースホルダー 2">
            <a:extLst>
              <a:ext uri="{FF2B5EF4-FFF2-40B4-BE49-F238E27FC236}">
                <a16:creationId xmlns:a16="http://schemas.microsoft.com/office/drawing/2014/main" id="{2EF2DB66-E67F-5052-2792-AAACF97588DF}"/>
              </a:ext>
            </a:extLst>
          </p:cNvPr>
          <p:cNvSpPr>
            <a:spLocks noGrp="1"/>
          </p:cNvSpPr>
          <p:nvPr>
            <p:ph idx="1"/>
          </p:nvPr>
        </p:nvSpPr>
        <p:spPr/>
        <p:txBody>
          <a:bodyPr/>
          <a:lstStyle/>
          <a:p>
            <a:pPr marL="0" indent="0">
              <a:buNone/>
            </a:pPr>
            <a:endParaRPr lang="en-US" altLang="ja-JP" dirty="0">
              <a:solidFill>
                <a:schemeClr val="bg1"/>
              </a:solidFill>
              <a:highlight>
                <a:srgbClr val="0088EE"/>
              </a:highlight>
            </a:endParaRPr>
          </a:p>
          <a:p>
            <a:pPr marL="0" indent="0">
              <a:buNone/>
            </a:pPr>
            <a:r>
              <a:rPr lang="ja-JP" altLang="en-US" dirty="0">
                <a:solidFill>
                  <a:schemeClr val="bg1"/>
                </a:solidFill>
                <a:highlight>
                  <a:srgbClr val="0088EE"/>
                </a:highlight>
              </a:rPr>
              <a:t>主な項目</a:t>
            </a:r>
            <a:endParaRPr kumimoji="1" lang="en-US" altLang="ja-JP" dirty="0">
              <a:solidFill>
                <a:schemeClr val="bg1"/>
              </a:solidFill>
              <a:highlight>
                <a:srgbClr val="0088EE"/>
              </a:highlight>
            </a:endParaRPr>
          </a:p>
          <a:p>
            <a:pPr marL="0" indent="0">
              <a:buNone/>
            </a:pPr>
            <a:endParaRPr lang="en-US" altLang="ja-JP" dirty="0"/>
          </a:p>
          <a:p>
            <a:pPr marL="0" indent="0">
              <a:buNone/>
            </a:pPr>
            <a:r>
              <a:rPr lang="ja-JP" altLang="en-US" dirty="0"/>
              <a:t>■ 酒類の分類</a:t>
            </a:r>
            <a:endParaRPr lang="en-US" altLang="ja-JP" dirty="0"/>
          </a:p>
          <a:p>
            <a:pPr marL="0" indent="0">
              <a:buNone/>
            </a:pPr>
            <a:r>
              <a:rPr kumimoji="1" lang="ja-JP" altLang="en-US" dirty="0"/>
              <a:t>■ 酒類の保存管理</a:t>
            </a:r>
          </a:p>
        </p:txBody>
      </p:sp>
      <p:sp>
        <p:nvSpPr>
          <p:cNvPr id="4" name="テキスト プレースホルダー 3">
            <a:extLst>
              <a:ext uri="{FF2B5EF4-FFF2-40B4-BE49-F238E27FC236}">
                <a16:creationId xmlns:a16="http://schemas.microsoft.com/office/drawing/2014/main" id="{5AE8912E-1D4D-B226-41D9-18D4A89D30A6}"/>
              </a:ext>
            </a:extLst>
          </p:cNvPr>
          <p:cNvSpPr>
            <a:spLocks noGrp="1"/>
          </p:cNvSpPr>
          <p:nvPr>
            <p:ph type="body" sz="quarter" idx="10"/>
          </p:nvPr>
        </p:nvSpPr>
        <p:spPr/>
        <p:txBody>
          <a:bodyPr/>
          <a:lstStyle/>
          <a:p>
            <a:r>
              <a:rPr kumimoji="1" lang="en-US" altLang="ja-JP" dirty="0"/>
              <a:t>P</a:t>
            </a:r>
            <a:r>
              <a:rPr kumimoji="1" lang="ja-JP" altLang="en-US" dirty="0"/>
              <a:t>１</a:t>
            </a:r>
          </a:p>
        </p:txBody>
      </p:sp>
      <p:pic>
        <p:nvPicPr>
          <p:cNvPr id="5" name="コンテンツ プレースホルダー 4">
            <a:extLst>
              <a:ext uri="{FF2B5EF4-FFF2-40B4-BE49-F238E27FC236}">
                <a16:creationId xmlns:a16="http://schemas.microsoft.com/office/drawing/2014/main" id="{AA8157B9-C0D2-9FC9-40F5-3D83728C3B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4462" y="1613798"/>
            <a:ext cx="2938876" cy="44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DEA70798-9B85-BB41-FA5B-678272D4493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9968435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5D6AC-C971-FB17-489D-9D9E8347B8A9}"/>
              </a:ext>
            </a:extLst>
          </p:cNvPr>
          <p:cNvSpPr>
            <a:spLocks noGrp="1"/>
          </p:cNvSpPr>
          <p:nvPr>
            <p:ph type="title"/>
          </p:nvPr>
        </p:nvSpPr>
        <p:spPr/>
        <p:txBody>
          <a:bodyPr/>
          <a:lstStyle/>
          <a:p>
            <a:r>
              <a:rPr kumimoji="1" lang="ja-JP" altLang="en-US" dirty="0"/>
              <a:t>第１節 酒類の分類</a:t>
            </a:r>
            <a:br>
              <a:rPr kumimoji="1" lang="en-US" altLang="ja-JP" dirty="0"/>
            </a:br>
            <a:r>
              <a:rPr kumimoji="1" lang="ja-JP" altLang="en-US" sz="2800" dirty="0"/>
              <a:t>（製造方法による分類</a:t>
            </a:r>
            <a:r>
              <a:rPr lang="ja-JP" altLang="en-US" sz="2800" dirty="0"/>
              <a:t>）</a:t>
            </a:r>
            <a:endParaRPr kumimoji="1" lang="ja-JP" altLang="en-US" dirty="0"/>
          </a:p>
        </p:txBody>
      </p:sp>
      <p:sp>
        <p:nvSpPr>
          <p:cNvPr id="3" name="コンテンツ プレースホルダー 2">
            <a:extLst>
              <a:ext uri="{FF2B5EF4-FFF2-40B4-BE49-F238E27FC236}">
                <a16:creationId xmlns:a16="http://schemas.microsoft.com/office/drawing/2014/main" id="{38C706ED-7BC2-BF08-0E66-40C6EF83BD48}"/>
              </a:ext>
            </a:extLst>
          </p:cNvPr>
          <p:cNvSpPr>
            <a:spLocks noGrp="1"/>
          </p:cNvSpPr>
          <p:nvPr>
            <p:ph idx="1"/>
          </p:nvPr>
        </p:nvSpPr>
        <p:spPr>
          <a:xfrm>
            <a:off x="482046" y="1614418"/>
            <a:ext cx="8179905" cy="5014982"/>
          </a:xfrm>
        </p:spPr>
        <p:txBody>
          <a:bodyPr>
            <a:normAutofit/>
          </a:bodyPr>
          <a:lstStyle/>
          <a:p>
            <a:pPr marL="0" indent="0">
              <a:buNone/>
            </a:pPr>
            <a:r>
              <a:rPr lang="ja-JP" altLang="en-US" dirty="0"/>
              <a:t>（１）醸造酒</a:t>
            </a:r>
            <a:endParaRPr lang="en-US" altLang="ja-JP" dirty="0"/>
          </a:p>
          <a:p>
            <a:pPr marL="0" indent="0">
              <a:buNone/>
            </a:pPr>
            <a:endParaRPr lang="en-US" altLang="ja-JP" sz="1100" dirty="0"/>
          </a:p>
          <a:p>
            <a:pPr marL="0" indent="0">
              <a:buNone/>
            </a:pPr>
            <a:r>
              <a:rPr lang="ja-JP" altLang="en-US" dirty="0"/>
              <a:t>　　イ　単発酵酒</a:t>
            </a:r>
            <a:endParaRPr lang="en-US" altLang="ja-JP" dirty="0"/>
          </a:p>
          <a:p>
            <a:pPr marL="0" indent="0">
              <a:lnSpc>
                <a:spcPct val="100000"/>
              </a:lnSpc>
              <a:spcAft>
                <a:spcPts val="1200"/>
              </a:spcAft>
              <a:buNone/>
            </a:pPr>
            <a:r>
              <a:rPr lang="ja-JP" altLang="en-US" dirty="0"/>
              <a:t>　　　　　糖分をそのまま発酵させた酒類</a:t>
            </a:r>
            <a:endParaRPr lang="en-US" altLang="ja-JP" dirty="0"/>
          </a:p>
          <a:p>
            <a:pPr marL="0" indent="0">
              <a:buNone/>
            </a:pPr>
            <a:r>
              <a:rPr lang="ja-JP" altLang="en-US" dirty="0"/>
              <a:t>　　ロ　単行複発酵酒</a:t>
            </a:r>
            <a:endParaRPr lang="en-US" altLang="ja-JP" dirty="0"/>
          </a:p>
          <a:p>
            <a:pPr marL="0" indent="0">
              <a:lnSpc>
                <a:spcPct val="100000"/>
              </a:lnSpc>
              <a:spcAft>
                <a:spcPts val="1200"/>
              </a:spcAft>
              <a:buNone/>
            </a:pPr>
            <a:r>
              <a:rPr lang="ja-JP" altLang="en-US" dirty="0"/>
              <a:t>　　　　　原料を糖化した後に発酵させた酒類</a:t>
            </a:r>
            <a:endParaRPr lang="en-US" altLang="ja-JP" dirty="0"/>
          </a:p>
          <a:p>
            <a:pPr marL="0" indent="0">
              <a:buNone/>
            </a:pPr>
            <a:r>
              <a:rPr lang="ja-JP" altLang="en-US" dirty="0"/>
              <a:t>　　ハ　並行複発酵酒</a:t>
            </a:r>
            <a:endParaRPr lang="en-US" altLang="ja-JP" dirty="0"/>
          </a:p>
          <a:p>
            <a:pPr marL="0" indent="0">
              <a:buNone/>
            </a:pPr>
            <a:r>
              <a:rPr lang="ja-JP" altLang="en-US" dirty="0"/>
              <a:t>　　　　　原料の糖化と発酵の両作用を同時に</a:t>
            </a:r>
            <a:endParaRPr lang="en-US" altLang="ja-JP" dirty="0"/>
          </a:p>
          <a:p>
            <a:pPr marL="0" indent="0">
              <a:buNone/>
            </a:pPr>
            <a:r>
              <a:rPr lang="ja-JP" altLang="en-US" dirty="0"/>
              <a:t>　　　　　進行させた酒類</a:t>
            </a:r>
            <a:endParaRPr lang="en-US" altLang="ja-JP" dirty="0"/>
          </a:p>
        </p:txBody>
      </p:sp>
      <p:sp>
        <p:nvSpPr>
          <p:cNvPr id="4" name="テキスト プレースホルダー 3">
            <a:extLst>
              <a:ext uri="{FF2B5EF4-FFF2-40B4-BE49-F238E27FC236}">
                <a16:creationId xmlns:a16="http://schemas.microsoft.com/office/drawing/2014/main" id="{5C5DED73-98D8-8B2C-3340-EA1488EC00DE}"/>
              </a:ext>
            </a:extLst>
          </p:cNvPr>
          <p:cNvSpPr>
            <a:spLocks noGrp="1"/>
          </p:cNvSpPr>
          <p:nvPr>
            <p:ph type="body" sz="quarter" idx="10"/>
          </p:nvPr>
        </p:nvSpPr>
        <p:spPr/>
        <p:txBody>
          <a:bodyPr/>
          <a:lstStyle/>
          <a:p>
            <a:r>
              <a:rPr kumimoji="1" lang="en-US" altLang="ja-JP" dirty="0"/>
              <a:t>P2</a:t>
            </a:r>
            <a:endParaRPr kumimoji="1" lang="ja-JP" altLang="en-US" dirty="0"/>
          </a:p>
        </p:txBody>
      </p:sp>
      <p:sp>
        <p:nvSpPr>
          <p:cNvPr id="5" name="テキスト ボックス 4">
            <a:extLst>
              <a:ext uri="{FF2B5EF4-FFF2-40B4-BE49-F238E27FC236}">
                <a16:creationId xmlns:a16="http://schemas.microsoft.com/office/drawing/2014/main" id="{90E47345-90E8-3430-3FFC-6DCF0235A8A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8345212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A050973-1ED0-6568-7939-F49538BC4ED8}"/>
              </a:ext>
            </a:extLst>
          </p:cNvPr>
          <p:cNvSpPr/>
          <p:nvPr/>
        </p:nvSpPr>
        <p:spPr>
          <a:xfrm>
            <a:off x="721519" y="4850606"/>
            <a:ext cx="7743825" cy="1440656"/>
          </a:xfrm>
          <a:prstGeom prst="rect">
            <a:avLst/>
          </a:prstGeom>
          <a:noFill/>
          <a:ln>
            <a:solidFill>
              <a:srgbClr val="0088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1AF5D6AC-C971-FB17-489D-9D9E8347B8A9}"/>
              </a:ext>
            </a:extLst>
          </p:cNvPr>
          <p:cNvSpPr>
            <a:spLocks noGrp="1"/>
          </p:cNvSpPr>
          <p:nvPr>
            <p:ph type="title"/>
          </p:nvPr>
        </p:nvSpPr>
        <p:spPr/>
        <p:txBody>
          <a:bodyPr/>
          <a:lstStyle/>
          <a:p>
            <a:r>
              <a:rPr kumimoji="1" lang="ja-JP" altLang="en-US" dirty="0"/>
              <a:t>第１節 酒類の分類</a:t>
            </a:r>
            <a:br>
              <a:rPr kumimoji="1" lang="en-US" altLang="ja-JP" dirty="0"/>
            </a:br>
            <a:r>
              <a:rPr kumimoji="1" lang="ja-JP" altLang="en-US" sz="2800" dirty="0"/>
              <a:t>（製造方法による分類</a:t>
            </a:r>
            <a:r>
              <a:rPr lang="ja-JP" altLang="en-US" sz="2800" dirty="0"/>
              <a:t>）</a:t>
            </a:r>
            <a:endParaRPr kumimoji="1" lang="ja-JP" altLang="en-US" dirty="0"/>
          </a:p>
        </p:txBody>
      </p:sp>
      <p:sp>
        <p:nvSpPr>
          <p:cNvPr id="8" name="正方形/長方形 7">
            <a:extLst>
              <a:ext uri="{FF2B5EF4-FFF2-40B4-BE49-F238E27FC236}">
                <a16:creationId xmlns:a16="http://schemas.microsoft.com/office/drawing/2014/main" id="{D001C935-EA68-4E9C-2610-4D27551A1731}"/>
              </a:ext>
            </a:extLst>
          </p:cNvPr>
          <p:cNvSpPr/>
          <p:nvPr/>
        </p:nvSpPr>
        <p:spPr>
          <a:xfrm>
            <a:off x="871538" y="4636294"/>
            <a:ext cx="337899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38C706ED-7BC2-BF08-0E66-40C6EF83BD48}"/>
              </a:ext>
            </a:extLst>
          </p:cNvPr>
          <p:cNvSpPr>
            <a:spLocks noGrp="1"/>
          </p:cNvSpPr>
          <p:nvPr>
            <p:ph idx="1"/>
          </p:nvPr>
        </p:nvSpPr>
        <p:spPr>
          <a:xfrm>
            <a:off x="482046" y="1614418"/>
            <a:ext cx="8179905" cy="5014982"/>
          </a:xfrm>
        </p:spPr>
        <p:txBody>
          <a:bodyPr>
            <a:normAutofit/>
          </a:bodyPr>
          <a:lstStyle/>
          <a:p>
            <a:pPr marL="0" indent="0">
              <a:buNone/>
            </a:pPr>
            <a:r>
              <a:rPr lang="ja-JP" altLang="en-US" dirty="0"/>
              <a:t>（２）蒸留酒</a:t>
            </a:r>
            <a:endParaRPr lang="en-US" altLang="ja-JP" dirty="0"/>
          </a:p>
          <a:p>
            <a:pPr marL="0" indent="0">
              <a:buNone/>
            </a:pPr>
            <a:endParaRPr lang="en-US" altLang="ja-JP" dirty="0"/>
          </a:p>
          <a:p>
            <a:pPr eaLnBrk="1" fontAlgn="auto" hangingPunct="1">
              <a:spcAft>
                <a:spcPts val="0"/>
              </a:spcAft>
              <a:buFont typeface="Wingdings 3" panose="05040102010807070707" pitchFamily="18" charset="2"/>
              <a:buNone/>
              <a:defRPr/>
            </a:pPr>
            <a:r>
              <a:rPr lang="ja-JP" altLang="en-US" dirty="0"/>
              <a:t>　　醸造酒、その半製品、醸造酒の副産物（粕）</a:t>
            </a:r>
            <a:endParaRPr lang="en-US" altLang="ja-JP" dirty="0"/>
          </a:p>
          <a:p>
            <a:pPr eaLnBrk="1" fontAlgn="auto" hangingPunct="1">
              <a:spcAft>
                <a:spcPts val="0"/>
              </a:spcAft>
              <a:buFont typeface="Wingdings 3" panose="05040102010807070707" pitchFamily="18" charset="2"/>
              <a:buNone/>
              <a:defRPr/>
            </a:pPr>
            <a:r>
              <a:rPr lang="ja-JP" altLang="en-US" dirty="0"/>
              <a:t>　　及びその他アルコール含有物を蒸留して造っ</a:t>
            </a:r>
            <a:endParaRPr lang="en-US" altLang="ja-JP" dirty="0"/>
          </a:p>
          <a:p>
            <a:pPr eaLnBrk="1" fontAlgn="auto" hangingPunct="1">
              <a:spcAft>
                <a:spcPts val="0"/>
              </a:spcAft>
              <a:buFont typeface="Wingdings 3" panose="05040102010807070707" pitchFamily="18" charset="2"/>
              <a:buNone/>
              <a:defRPr/>
            </a:pPr>
            <a:r>
              <a:rPr lang="ja-JP" altLang="en-US" dirty="0"/>
              <a:t>　　た酒類</a:t>
            </a:r>
            <a:endParaRPr lang="en-US" altLang="ja-JP" dirty="0"/>
          </a:p>
          <a:p>
            <a:pPr eaLnBrk="1" fontAlgn="auto" hangingPunct="1">
              <a:spcAft>
                <a:spcPts val="0"/>
              </a:spcAft>
              <a:buFont typeface="Wingdings 3" panose="05040102010807070707" pitchFamily="18" charset="2"/>
              <a:buNone/>
              <a:defRPr/>
            </a:pPr>
            <a:endParaRPr lang="en-US" altLang="ja-JP" dirty="0"/>
          </a:p>
          <a:p>
            <a:pPr eaLnBrk="1" fontAlgn="auto" hangingPunct="1">
              <a:spcAft>
                <a:spcPts val="0"/>
              </a:spcAft>
              <a:buFont typeface="Wingdings 3" panose="05040102010807070707" pitchFamily="18" charset="2"/>
              <a:buNone/>
              <a:defRPr/>
            </a:pPr>
            <a:r>
              <a:rPr lang="ja-JP" altLang="en-US" dirty="0"/>
              <a:t>　　</a:t>
            </a:r>
            <a:r>
              <a:rPr lang="ja-JP" altLang="en-US" sz="2400" dirty="0">
                <a:solidFill>
                  <a:srgbClr val="0088EE"/>
                </a:solidFill>
              </a:rPr>
              <a:t>蒸留することにより</a:t>
            </a:r>
            <a:endParaRPr lang="en-US" altLang="ja-JP" sz="2400" dirty="0">
              <a:solidFill>
                <a:srgbClr val="0088EE"/>
              </a:solidFill>
            </a:endParaRPr>
          </a:p>
          <a:p>
            <a:pPr eaLnBrk="1" fontAlgn="auto" hangingPunct="1">
              <a:spcAft>
                <a:spcPts val="0"/>
              </a:spcAft>
              <a:buFont typeface="Wingdings 3" panose="05040102010807070707" pitchFamily="18" charset="2"/>
              <a:buNone/>
              <a:defRPr/>
            </a:pPr>
            <a:r>
              <a:rPr lang="ja-JP" altLang="en-US" dirty="0"/>
              <a:t>　</a:t>
            </a:r>
            <a:r>
              <a:rPr lang="ja-JP" altLang="en-US" sz="2000" dirty="0"/>
              <a:t>・醸造酒よりも高いアルコール度数になる　</a:t>
            </a:r>
            <a:endParaRPr lang="en-US" altLang="ja-JP" sz="2000" dirty="0"/>
          </a:p>
          <a:p>
            <a:pPr eaLnBrk="1" fontAlgn="auto" hangingPunct="1">
              <a:spcAft>
                <a:spcPts val="0"/>
              </a:spcAft>
              <a:buFont typeface="Wingdings 3" panose="05040102010807070707" pitchFamily="18" charset="2"/>
              <a:buNone/>
              <a:defRPr/>
            </a:pPr>
            <a:r>
              <a:rPr lang="ja-JP" altLang="en-US" sz="2000" dirty="0"/>
              <a:t>　 ・そのため細菌が繁殖しにくく、長期間品質を維持しやすい</a:t>
            </a:r>
            <a:endParaRPr lang="en-US" altLang="ja-JP" sz="2000" dirty="0"/>
          </a:p>
        </p:txBody>
      </p:sp>
      <p:sp>
        <p:nvSpPr>
          <p:cNvPr id="4" name="テキスト プレースホルダー 3">
            <a:extLst>
              <a:ext uri="{FF2B5EF4-FFF2-40B4-BE49-F238E27FC236}">
                <a16:creationId xmlns:a16="http://schemas.microsoft.com/office/drawing/2014/main" id="{5C5DED73-98D8-8B2C-3340-EA1488EC00DE}"/>
              </a:ext>
            </a:extLst>
          </p:cNvPr>
          <p:cNvSpPr>
            <a:spLocks noGrp="1"/>
          </p:cNvSpPr>
          <p:nvPr>
            <p:ph type="body" sz="quarter" idx="10"/>
          </p:nvPr>
        </p:nvSpPr>
        <p:spPr/>
        <p:txBody>
          <a:bodyPr/>
          <a:lstStyle/>
          <a:p>
            <a:r>
              <a:rPr kumimoji="1" lang="en-US" altLang="ja-JP" dirty="0"/>
              <a:t>P2</a:t>
            </a:r>
            <a:endParaRPr kumimoji="1" lang="ja-JP" altLang="en-US" dirty="0"/>
          </a:p>
        </p:txBody>
      </p:sp>
      <p:sp>
        <p:nvSpPr>
          <p:cNvPr id="5" name="テキスト ボックス 4">
            <a:extLst>
              <a:ext uri="{FF2B5EF4-FFF2-40B4-BE49-F238E27FC236}">
                <a16:creationId xmlns:a16="http://schemas.microsoft.com/office/drawing/2014/main" id="{AC5CD7D2-FCD6-D10C-29A1-C4D26588C76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828069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5D6AC-C971-FB17-489D-9D9E8347B8A9}"/>
              </a:ext>
            </a:extLst>
          </p:cNvPr>
          <p:cNvSpPr>
            <a:spLocks noGrp="1"/>
          </p:cNvSpPr>
          <p:nvPr>
            <p:ph type="title"/>
          </p:nvPr>
        </p:nvSpPr>
        <p:spPr/>
        <p:txBody>
          <a:bodyPr/>
          <a:lstStyle/>
          <a:p>
            <a:r>
              <a:rPr kumimoji="1" lang="ja-JP" altLang="en-US" dirty="0"/>
              <a:t>第１節 酒類の分類</a:t>
            </a:r>
            <a:br>
              <a:rPr kumimoji="1" lang="en-US" altLang="ja-JP" dirty="0"/>
            </a:br>
            <a:r>
              <a:rPr kumimoji="1" lang="ja-JP" altLang="en-US" sz="2800" dirty="0"/>
              <a:t>（製造方法による分類</a:t>
            </a:r>
            <a:r>
              <a:rPr lang="ja-JP" altLang="en-US" sz="2800" dirty="0"/>
              <a:t>）</a:t>
            </a:r>
            <a:endParaRPr kumimoji="1" lang="ja-JP" altLang="en-US" dirty="0"/>
          </a:p>
        </p:txBody>
      </p:sp>
      <p:sp>
        <p:nvSpPr>
          <p:cNvPr id="8" name="正方形/長方形 7">
            <a:extLst>
              <a:ext uri="{FF2B5EF4-FFF2-40B4-BE49-F238E27FC236}">
                <a16:creationId xmlns:a16="http://schemas.microsoft.com/office/drawing/2014/main" id="{D001C935-EA68-4E9C-2610-4D27551A1731}"/>
              </a:ext>
            </a:extLst>
          </p:cNvPr>
          <p:cNvSpPr/>
          <p:nvPr/>
        </p:nvSpPr>
        <p:spPr>
          <a:xfrm>
            <a:off x="871538" y="4636294"/>
            <a:ext cx="337899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38C706ED-7BC2-BF08-0E66-40C6EF83BD48}"/>
              </a:ext>
            </a:extLst>
          </p:cNvPr>
          <p:cNvSpPr>
            <a:spLocks noGrp="1"/>
          </p:cNvSpPr>
          <p:nvPr>
            <p:ph idx="1"/>
          </p:nvPr>
        </p:nvSpPr>
        <p:spPr>
          <a:xfrm>
            <a:off x="482046" y="1614418"/>
            <a:ext cx="8179905" cy="5014982"/>
          </a:xfrm>
        </p:spPr>
        <p:txBody>
          <a:bodyPr>
            <a:normAutofit/>
          </a:bodyPr>
          <a:lstStyle/>
          <a:p>
            <a:pPr marL="0" indent="0">
              <a:buNone/>
            </a:pPr>
            <a:r>
              <a:rPr lang="ja-JP" altLang="en-US" dirty="0"/>
              <a:t>（３）混成酒（再製酒）</a:t>
            </a:r>
            <a:endParaRPr lang="en-US" altLang="ja-JP" dirty="0"/>
          </a:p>
          <a:p>
            <a:pPr marL="0" indent="0">
              <a:buNone/>
            </a:pPr>
            <a:endParaRPr lang="en-US" altLang="ja-JP" dirty="0"/>
          </a:p>
          <a:p>
            <a:pPr eaLnBrk="1" fontAlgn="auto" hangingPunct="1">
              <a:spcAft>
                <a:spcPts val="0"/>
              </a:spcAft>
              <a:buFont typeface="Wingdings 3" panose="05040102010807070707" pitchFamily="18" charset="2"/>
              <a:buNone/>
              <a:defRPr/>
            </a:pPr>
            <a:r>
              <a:rPr lang="ja-JP" altLang="en-US" dirty="0"/>
              <a:t>　　醸造酒、その半製品、蒸留酒等をもとに、こ</a:t>
            </a:r>
            <a:endParaRPr lang="en-US" altLang="ja-JP" dirty="0"/>
          </a:p>
          <a:p>
            <a:pPr eaLnBrk="1" fontAlgn="auto" hangingPunct="1">
              <a:spcAft>
                <a:spcPts val="0"/>
              </a:spcAft>
              <a:buFont typeface="Wingdings 3" panose="05040102010807070707" pitchFamily="18" charset="2"/>
              <a:buNone/>
              <a:defRPr/>
            </a:pPr>
            <a:r>
              <a:rPr lang="ja-JP" altLang="en-US" dirty="0"/>
              <a:t>　　れらを互いに混合したり糖類や香味料、色素</a:t>
            </a:r>
            <a:endParaRPr lang="en-US" altLang="ja-JP" dirty="0"/>
          </a:p>
          <a:p>
            <a:pPr eaLnBrk="1" fontAlgn="auto" hangingPunct="1">
              <a:spcAft>
                <a:spcPts val="0"/>
              </a:spcAft>
              <a:buFont typeface="Wingdings 3" panose="05040102010807070707" pitchFamily="18" charset="2"/>
              <a:buNone/>
              <a:defRPr/>
            </a:pPr>
            <a:r>
              <a:rPr lang="ja-JP" altLang="en-US" dirty="0"/>
              <a:t>　　等を加えた酒類</a:t>
            </a:r>
          </a:p>
          <a:p>
            <a:pPr eaLnBrk="1" fontAlgn="auto" hangingPunct="1">
              <a:spcAft>
                <a:spcPts val="0"/>
              </a:spcAft>
              <a:buFont typeface="Wingdings 3" panose="05040102010807070707" pitchFamily="18" charset="2"/>
              <a:buNone/>
              <a:defRPr/>
            </a:pPr>
            <a:endParaRPr lang="en-US" altLang="ja-JP" dirty="0"/>
          </a:p>
          <a:p>
            <a:pPr eaLnBrk="1" fontAlgn="auto" hangingPunct="1">
              <a:spcAft>
                <a:spcPts val="0"/>
              </a:spcAft>
              <a:buFont typeface="Wingdings 3" panose="05040102010807070707" pitchFamily="18" charset="2"/>
              <a:buNone/>
              <a:defRPr/>
            </a:pPr>
            <a:r>
              <a:rPr lang="ja-JP" altLang="en-US" dirty="0"/>
              <a:t>　　</a:t>
            </a:r>
            <a:endParaRPr lang="en-US" altLang="ja-JP" sz="2000" dirty="0"/>
          </a:p>
        </p:txBody>
      </p:sp>
      <p:sp>
        <p:nvSpPr>
          <p:cNvPr id="4" name="テキスト プレースホルダー 3">
            <a:extLst>
              <a:ext uri="{FF2B5EF4-FFF2-40B4-BE49-F238E27FC236}">
                <a16:creationId xmlns:a16="http://schemas.microsoft.com/office/drawing/2014/main" id="{5C5DED73-98D8-8B2C-3340-EA1488EC00DE}"/>
              </a:ext>
            </a:extLst>
          </p:cNvPr>
          <p:cNvSpPr>
            <a:spLocks noGrp="1"/>
          </p:cNvSpPr>
          <p:nvPr>
            <p:ph type="body" sz="quarter" idx="10"/>
          </p:nvPr>
        </p:nvSpPr>
        <p:spPr/>
        <p:txBody>
          <a:bodyPr>
            <a:normAutofit/>
          </a:bodyPr>
          <a:lstStyle/>
          <a:p>
            <a:r>
              <a:rPr kumimoji="1" lang="en-US" altLang="ja-JP" dirty="0"/>
              <a:t>P</a:t>
            </a:r>
            <a:r>
              <a:rPr kumimoji="1" lang="ja-JP" altLang="en-US" dirty="0"/>
              <a:t>２</a:t>
            </a:r>
          </a:p>
        </p:txBody>
      </p:sp>
      <p:sp>
        <p:nvSpPr>
          <p:cNvPr id="5" name="テキスト ボックス 4">
            <a:extLst>
              <a:ext uri="{FF2B5EF4-FFF2-40B4-BE49-F238E27FC236}">
                <a16:creationId xmlns:a16="http://schemas.microsoft.com/office/drawing/2014/main" id="{56B292C8-5035-34CD-87AF-002255BE21C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308709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5D6AC-C971-FB17-489D-9D9E8347B8A9}"/>
              </a:ext>
            </a:extLst>
          </p:cNvPr>
          <p:cNvSpPr>
            <a:spLocks noGrp="1"/>
          </p:cNvSpPr>
          <p:nvPr>
            <p:ph type="title"/>
          </p:nvPr>
        </p:nvSpPr>
        <p:spPr/>
        <p:txBody>
          <a:bodyPr/>
          <a:lstStyle/>
          <a:p>
            <a:r>
              <a:rPr kumimoji="1" lang="ja-JP" altLang="en-US" dirty="0"/>
              <a:t>第１節 酒類の分類</a:t>
            </a:r>
            <a:br>
              <a:rPr kumimoji="1" lang="en-US" altLang="ja-JP" dirty="0"/>
            </a:br>
            <a:r>
              <a:rPr kumimoji="1" lang="ja-JP" altLang="en-US" sz="2800" dirty="0"/>
              <a:t>（</a:t>
            </a:r>
            <a:r>
              <a:rPr lang="ja-JP" altLang="en-US" sz="2800" dirty="0"/>
              <a:t>酒税</a:t>
            </a:r>
            <a:r>
              <a:rPr kumimoji="1" lang="ja-JP" altLang="en-US" sz="2800" dirty="0"/>
              <a:t>法による分類</a:t>
            </a:r>
            <a:r>
              <a:rPr lang="ja-JP" altLang="en-US" sz="2800" dirty="0"/>
              <a:t>）</a:t>
            </a:r>
            <a:endParaRPr kumimoji="1" lang="ja-JP" altLang="en-US" dirty="0"/>
          </a:p>
        </p:txBody>
      </p:sp>
      <p:sp>
        <p:nvSpPr>
          <p:cNvPr id="8" name="正方形/長方形 7">
            <a:extLst>
              <a:ext uri="{FF2B5EF4-FFF2-40B4-BE49-F238E27FC236}">
                <a16:creationId xmlns:a16="http://schemas.microsoft.com/office/drawing/2014/main" id="{D001C935-EA68-4E9C-2610-4D27551A1731}"/>
              </a:ext>
            </a:extLst>
          </p:cNvPr>
          <p:cNvSpPr/>
          <p:nvPr/>
        </p:nvSpPr>
        <p:spPr>
          <a:xfrm>
            <a:off x="871538" y="4636294"/>
            <a:ext cx="337899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プレースホルダー 3">
            <a:extLst>
              <a:ext uri="{FF2B5EF4-FFF2-40B4-BE49-F238E27FC236}">
                <a16:creationId xmlns:a16="http://schemas.microsoft.com/office/drawing/2014/main" id="{5C5DED73-98D8-8B2C-3340-EA1488EC00DE}"/>
              </a:ext>
            </a:extLst>
          </p:cNvPr>
          <p:cNvSpPr>
            <a:spLocks noGrp="1"/>
          </p:cNvSpPr>
          <p:nvPr>
            <p:ph type="body" sz="quarter" idx="10"/>
          </p:nvPr>
        </p:nvSpPr>
        <p:spPr/>
        <p:txBody>
          <a:bodyPr>
            <a:normAutofit fontScale="77500" lnSpcReduction="20000"/>
          </a:bodyPr>
          <a:lstStyle/>
          <a:p>
            <a:r>
              <a:rPr kumimoji="1" lang="en-US" altLang="ja-JP" dirty="0"/>
              <a:t>P2</a:t>
            </a:r>
            <a:r>
              <a:rPr lang="ja-JP" altLang="en-US" dirty="0"/>
              <a:t>～</a:t>
            </a:r>
            <a:endParaRPr kumimoji="1" lang="ja-JP" altLang="en-US" dirty="0"/>
          </a:p>
        </p:txBody>
      </p:sp>
      <p:graphicFrame>
        <p:nvGraphicFramePr>
          <p:cNvPr id="9" name="表 9">
            <a:extLst>
              <a:ext uri="{FF2B5EF4-FFF2-40B4-BE49-F238E27FC236}">
                <a16:creationId xmlns:a16="http://schemas.microsoft.com/office/drawing/2014/main" id="{29B3CDFA-3284-7C72-FB5C-F8B47F51A329}"/>
              </a:ext>
            </a:extLst>
          </p:cNvPr>
          <p:cNvGraphicFramePr>
            <a:graphicFrameLocks noGrp="1"/>
          </p:cNvGraphicFramePr>
          <p:nvPr>
            <p:ph idx="1"/>
          </p:nvPr>
        </p:nvGraphicFramePr>
        <p:xfrm>
          <a:off x="324000" y="1700213"/>
          <a:ext cx="8496000" cy="448056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218081713"/>
                    </a:ext>
                  </a:extLst>
                </a:gridCol>
                <a:gridCol w="2340000">
                  <a:extLst>
                    <a:ext uri="{9D8B030D-6E8A-4147-A177-3AD203B41FA5}">
                      <a16:colId xmlns:a16="http://schemas.microsoft.com/office/drawing/2014/main" val="2551549716"/>
                    </a:ext>
                  </a:extLst>
                </a:gridCol>
                <a:gridCol w="1908000">
                  <a:extLst>
                    <a:ext uri="{9D8B030D-6E8A-4147-A177-3AD203B41FA5}">
                      <a16:colId xmlns:a16="http://schemas.microsoft.com/office/drawing/2014/main" val="126276489"/>
                    </a:ext>
                  </a:extLst>
                </a:gridCol>
                <a:gridCol w="2340000">
                  <a:extLst>
                    <a:ext uri="{9D8B030D-6E8A-4147-A177-3AD203B41FA5}">
                      <a16:colId xmlns:a16="http://schemas.microsoft.com/office/drawing/2014/main" val="3377282944"/>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酒類の分類</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（種類）</a:t>
                      </a:r>
                      <a:endParaRPr kumimoji="1" lang="en-US" altLang="ja-JP" dirty="0">
                        <a:latin typeface="メイリオ" panose="020B0604030504040204" pitchFamily="50" charset="-128"/>
                        <a:ea typeface="メイリオ" panose="020B0604030504040204" pitchFamily="50" charset="-128"/>
                      </a:endParaRPr>
                    </a:p>
                  </a:txBody>
                  <a:tcP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該当する酒類</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（品目）</a:t>
                      </a:r>
                    </a:p>
                  </a:txBody>
                  <a:tcP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酒類の分類</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（種類）</a:t>
                      </a:r>
                    </a:p>
                  </a:txBody>
                  <a:tcP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該当する酒類</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（品目）</a:t>
                      </a:r>
                    </a:p>
                  </a:txBody>
                  <a:tcPr>
                    <a:solidFill>
                      <a:srgbClr val="002060"/>
                    </a:solidFill>
                  </a:tcPr>
                </a:tc>
                <a:extLst>
                  <a:ext uri="{0D108BD9-81ED-4DB2-BD59-A6C34878D82A}">
                    <a16:rowId xmlns:a16="http://schemas.microsoft.com/office/drawing/2014/main" val="3888147475"/>
                  </a:ext>
                </a:extLst>
              </a:tr>
              <a:tr h="370840">
                <a:tc>
                  <a:txBody>
                    <a:bodyPr/>
                    <a:lstStyle/>
                    <a:p>
                      <a:pPr algn="dist"/>
                      <a:r>
                        <a:rPr kumimoji="1" lang="ja-JP" altLang="en-US" dirty="0">
                          <a:latin typeface="メイリオ" panose="020B0604030504040204" pitchFamily="50" charset="-128"/>
                          <a:ea typeface="メイリオ" panose="020B0604030504040204" pitchFamily="50" charset="-128"/>
                        </a:rPr>
                        <a:t>１　発泡性酒類</a:t>
                      </a:r>
                    </a:p>
                  </a:txBody>
                  <a:tcPr anchor="ctr">
                    <a:solidFill>
                      <a:srgbClr val="CFD5EA"/>
                    </a:solidFill>
                  </a:tcPr>
                </a:tc>
                <a:tc>
                  <a:txBody>
                    <a:bodyPr/>
                    <a:lstStyle/>
                    <a:p>
                      <a:pPr algn="l"/>
                      <a:r>
                        <a:rPr kumimoji="1" lang="ja-JP" altLang="en-US" sz="1600" dirty="0">
                          <a:latin typeface="メイリオ" panose="020B0604030504040204" pitchFamily="50" charset="-128"/>
                          <a:ea typeface="メイリオ" panose="020B0604030504040204" pitchFamily="50" charset="-128"/>
                        </a:rPr>
                        <a:t>①ビール</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②発泡酒</a:t>
                      </a:r>
                      <a:endParaRPr kumimoji="1" lang="en-US" altLang="ja-JP" sz="1600" dirty="0">
                        <a:latin typeface="メイリオ" panose="020B0604030504040204" pitchFamily="50" charset="-128"/>
                        <a:ea typeface="メイリオ" panose="020B0604030504040204" pitchFamily="50" charset="-128"/>
                      </a:endParaRPr>
                    </a:p>
                    <a:p>
                      <a:pPr algn="l"/>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その他の発泡性酒類</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（品目ではありません。）</a:t>
                      </a:r>
                      <a:endParaRPr kumimoji="1" lang="en-US" altLang="ja-JP" sz="1600" dirty="0">
                        <a:latin typeface="メイリオ" panose="020B0604030504040204" pitchFamily="50" charset="-128"/>
                        <a:ea typeface="メイリオ" panose="020B0604030504040204" pitchFamily="50" charset="-128"/>
                      </a:endParaRPr>
                    </a:p>
                    <a:p>
                      <a:pPr algn="l"/>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ビール及び発泡酒以外の品目の酒類のうち、アルコール分</a:t>
                      </a:r>
                      <a:r>
                        <a:rPr kumimoji="1" lang="en-US" altLang="ja-JP" sz="1600" dirty="0">
                          <a:latin typeface="メイリオ" panose="020B0604030504040204" pitchFamily="50" charset="-128"/>
                          <a:ea typeface="メイリオ" panose="020B0604030504040204" pitchFamily="50" charset="-128"/>
                        </a:rPr>
                        <a:t>10</a:t>
                      </a:r>
                      <a:r>
                        <a:rPr kumimoji="1" lang="ja-JP" altLang="en-US" sz="1600" dirty="0">
                          <a:latin typeface="メイリオ" panose="020B0604030504040204" pitchFamily="50" charset="-128"/>
                          <a:ea typeface="メイリオ" panose="020B0604030504040204" pitchFamily="50" charset="-128"/>
                        </a:rPr>
                        <a:t>度未満で発泡性のある酒類</a:t>
                      </a:r>
                    </a:p>
                  </a:txBody>
                  <a:tcPr anchor="ctr">
                    <a:solidFill>
                      <a:srgbClr val="E9EBF5"/>
                    </a:solidFill>
                  </a:tcPr>
                </a:tc>
                <a:tc>
                  <a:txBody>
                    <a:bodyPr/>
                    <a:lstStyle/>
                    <a:p>
                      <a:pPr algn="dist"/>
                      <a:r>
                        <a:rPr kumimoji="1" lang="ja-JP" altLang="en-US" dirty="0">
                          <a:latin typeface="メイリオ" panose="020B0604030504040204" pitchFamily="50" charset="-128"/>
                          <a:ea typeface="メイリオ" panose="020B0604030504040204" pitchFamily="50" charset="-128"/>
                        </a:rPr>
                        <a:t>３　蒸留酒類</a:t>
                      </a:r>
                      <a:endParaRPr kumimoji="1" lang="en-US" altLang="ja-JP" dirty="0">
                        <a:latin typeface="メイリオ" panose="020B0604030504040204" pitchFamily="50" charset="-128"/>
                        <a:ea typeface="メイリオ" panose="020B0604030504040204" pitchFamily="50" charset="-128"/>
                      </a:endParaRPr>
                    </a:p>
                    <a:p>
                      <a:pPr algn="l"/>
                      <a:r>
                        <a:rPr kumimoji="1" lang="ja-JP" altLang="en-US" sz="1400" dirty="0">
                          <a:latin typeface="メイリオ" panose="020B0604030504040204" pitchFamily="50" charset="-128"/>
                          <a:ea typeface="メイリオ" panose="020B0604030504040204" pitchFamily="50" charset="-128"/>
                        </a:rPr>
                        <a:t>（注）</a:t>
                      </a:r>
                    </a:p>
                  </a:txBody>
                  <a:tcPr anchor="ctr">
                    <a:solidFill>
                      <a:srgbClr val="CFD5EA"/>
                    </a:solidFill>
                  </a:tcPr>
                </a:tc>
                <a:tc>
                  <a:txBody>
                    <a:bodyPr/>
                    <a:lstStyle/>
                    <a:p>
                      <a:pPr algn="l"/>
                      <a:r>
                        <a:rPr kumimoji="1" lang="ja-JP" altLang="en-US" sz="1600" dirty="0">
                          <a:latin typeface="メイリオ" panose="020B0604030504040204" pitchFamily="50" charset="-128"/>
                          <a:ea typeface="メイリオ" panose="020B0604030504040204" pitchFamily="50" charset="-128"/>
                        </a:rPr>
                        <a:t>⑥連続式蒸留焼酎</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⑦単式蒸留焼酎</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⑧ウイスキー</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⑨ブランデー</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⑩原料用アルコール</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⑪スピリッツ</a:t>
                      </a:r>
                    </a:p>
                  </a:txBody>
                  <a:tcPr anchor="ctr">
                    <a:solidFill>
                      <a:srgbClr val="E9EBF5"/>
                    </a:solidFill>
                  </a:tcPr>
                </a:tc>
                <a:extLst>
                  <a:ext uri="{0D108BD9-81ED-4DB2-BD59-A6C34878D82A}">
                    <a16:rowId xmlns:a16="http://schemas.microsoft.com/office/drawing/2014/main" val="919582460"/>
                  </a:ext>
                </a:extLst>
              </a:tr>
              <a:tr h="370840">
                <a:tc>
                  <a:txBody>
                    <a:bodyPr/>
                    <a:lstStyle/>
                    <a:p>
                      <a:pPr algn="dist"/>
                      <a:r>
                        <a:rPr kumimoji="1" lang="ja-JP" altLang="en-US" dirty="0">
                          <a:latin typeface="メイリオ" panose="020B0604030504040204" pitchFamily="50" charset="-128"/>
                          <a:ea typeface="メイリオ" panose="020B0604030504040204" pitchFamily="50" charset="-128"/>
                        </a:rPr>
                        <a:t>２　醸造酒類</a:t>
                      </a:r>
                      <a:endParaRPr kumimoji="1" lang="en-US" altLang="ja-JP"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（注）</a:t>
                      </a:r>
                    </a:p>
                  </a:txBody>
                  <a:tcPr anchor="ctr">
                    <a:solidFill>
                      <a:srgbClr val="CFD5EA"/>
                    </a:solidFill>
                  </a:tcPr>
                </a:tc>
                <a:tc>
                  <a:txBody>
                    <a:bodyPr/>
                    <a:lstStyle/>
                    <a:p>
                      <a:pPr algn="l"/>
                      <a:r>
                        <a:rPr kumimoji="1" lang="ja-JP" altLang="en-US" sz="1600" dirty="0">
                          <a:latin typeface="メイリオ" panose="020B0604030504040204" pitchFamily="50" charset="-128"/>
                          <a:ea typeface="メイリオ" panose="020B0604030504040204" pitchFamily="50" charset="-128"/>
                        </a:rPr>
                        <a:t>③清酒</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④果実酒</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⑤その他の醸造酒</a:t>
                      </a:r>
                    </a:p>
                  </a:txBody>
                  <a:tcPr anchor="ctr">
                    <a:solidFill>
                      <a:srgbClr val="E9EBF5"/>
                    </a:solidFill>
                  </a:tcPr>
                </a:tc>
                <a:tc>
                  <a:txBody>
                    <a:bodyPr/>
                    <a:lstStyle/>
                    <a:p>
                      <a:pPr algn="dist"/>
                      <a:r>
                        <a:rPr kumimoji="1" lang="ja-JP" altLang="en-US" dirty="0">
                          <a:latin typeface="メイリオ" panose="020B0604030504040204" pitchFamily="50" charset="-128"/>
                          <a:ea typeface="メイリオ" panose="020B0604030504040204" pitchFamily="50" charset="-128"/>
                        </a:rPr>
                        <a:t>４　混成酒類</a:t>
                      </a:r>
                      <a:endParaRPr kumimoji="1" lang="en-US" altLang="ja-JP" dirty="0">
                        <a:latin typeface="メイリオ" panose="020B0604030504040204" pitchFamily="50" charset="-128"/>
                        <a:ea typeface="メイリオ" panose="020B0604030504040204" pitchFamily="50" charset="-128"/>
                      </a:endParaRPr>
                    </a:p>
                    <a:p>
                      <a:pPr algn="l"/>
                      <a:r>
                        <a:rPr kumimoji="1" lang="ja-JP" altLang="en-US" sz="1400" dirty="0">
                          <a:latin typeface="メイリオ" panose="020B0604030504040204" pitchFamily="50" charset="-128"/>
                          <a:ea typeface="メイリオ" panose="020B0604030504040204" pitchFamily="50" charset="-128"/>
                        </a:rPr>
                        <a:t>（注）</a:t>
                      </a:r>
                    </a:p>
                  </a:txBody>
                  <a:tcPr anchor="ctr">
                    <a:solidFill>
                      <a:srgbClr val="CFD5EA"/>
                    </a:solidFill>
                  </a:tcPr>
                </a:tc>
                <a:tc>
                  <a:txBody>
                    <a:bodyPr/>
                    <a:lstStyle/>
                    <a:p>
                      <a:pPr algn="l"/>
                      <a:r>
                        <a:rPr kumimoji="1" lang="ja-JP" altLang="en-US" sz="1600" dirty="0">
                          <a:latin typeface="メイリオ" panose="020B0604030504040204" pitchFamily="50" charset="-128"/>
                          <a:ea typeface="メイリオ" panose="020B0604030504040204" pitchFamily="50" charset="-128"/>
                        </a:rPr>
                        <a:t>⑫合成清酒</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⑬みりん</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⑭甘味果実酒</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⑮リキュール</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⑯粉末酒</a:t>
                      </a:r>
                      <a:endParaRPr kumimoji="1" lang="en-US" altLang="ja-JP" sz="1600" dirty="0">
                        <a:latin typeface="メイリオ" panose="020B0604030504040204" pitchFamily="50" charset="-128"/>
                        <a:ea typeface="メイリオ" panose="020B0604030504040204" pitchFamily="50" charset="-128"/>
                      </a:endParaRPr>
                    </a:p>
                    <a:p>
                      <a:pPr algn="l"/>
                      <a:r>
                        <a:rPr kumimoji="1" lang="ja-JP" altLang="en-US" sz="1600" dirty="0">
                          <a:latin typeface="メイリオ" panose="020B0604030504040204" pitchFamily="50" charset="-128"/>
                          <a:ea typeface="メイリオ" panose="020B0604030504040204" pitchFamily="50" charset="-128"/>
                        </a:rPr>
                        <a:t>⑰雑酒</a:t>
                      </a:r>
                      <a:endParaRPr kumimoji="1" lang="en-US" altLang="ja-JP" sz="1600" dirty="0">
                        <a:latin typeface="メイリオ" panose="020B0604030504040204" pitchFamily="50" charset="-128"/>
                        <a:ea typeface="メイリオ" panose="020B0604030504040204" pitchFamily="50" charset="-128"/>
                      </a:endParaRPr>
                    </a:p>
                  </a:txBody>
                  <a:tcPr anchor="ctr">
                    <a:solidFill>
                      <a:srgbClr val="E9EBF5"/>
                    </a:solidFill>
                  </a:tcPr>
                </a:tc>
                <a:extLst>
                  <a:ext uri="{0D108BD9-81ED-4DB2-BD59-A6C34878D82A}">
                    <a16:rowId xmlns:a16="http://schemas.microsoft.com/office/drawing/2014/main" val="2442702304"/>
                  </a:ext>
                </a:extLst>
              </a:tr>
            </a:tbl>
          </a:graphicData>
        </a:graphic>
      </p:graphicFrame>
      <p:sp>
        <p:nvSpPr>
          <p:cNvPr id="11" name="テキスト ボックス 10">
            <a:extLst>
              <a:ext uri="{FF2B5EF4-FFF2-40B4-BE49-F238E27FC236}">
                <a16:creationId xmlns:a16="http://schemas.microsoft.com/office/drawing/2014/main" id="{DF621780-96A2-1C5A-3C9B-C359059AD6E4}"/>
              </a:ext>
            </a:extLst>
          </p:cNvPr>
          <p:cNvSpPr txBox="1"/>
          <p:nvPr/>
        </p:nvSpPr>
        <p:spPr>
          <a:xfrm>
            <a:off x="235744" y="6198989"/>
            <a:ext cx="61221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（注）その他の発泡性酒類に該当するものは除かれます</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3" name="テキスト ボックス 2">
            <a:extLst>
              <a:ext uri="{FF2B5EF4-FFF2-40B4-BE49-F238E27FC236}">
                <a16:creationId xmlns:a16="http://schemas.microsoft.com/office/drawing/2014/main" id="{B5B109CC-348F-68A1-6E74-43ACF80F7D39}"/>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602584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BF7198-B486-597A-100E-186BF4B8B5D8}"/>
              </a:ext>
            </a:extLst>
          </p:cNvPr>
          <p:cNvSpPr>
            <a:spLocks noGrp="1"/>
          </p:cNvSpPr>
          <p:nvPr>
            <p:ph type="title"/>
          </p:nvPr>
        </p:nvSpPr>
        <p:spPr/>
        <p:txBody>
          <a:bodyPr/>
          <a:lstStyle/>
          <a:p>
            <a:r>
              <a:rPr kumimoji="1" lang="ja-JP" altLang="en-US" dirty="0"/>
              <a:t>第２節 酒類の表示基準</a:t>
            </a:r>
          </a:p>
        </p:txBody>
      </p:sp>
      <p:sp>
        <p:nvSpPr>
          <p:cNvPr id="3" name="コンテンツ プレースホルダー 2">
            <a:extLst>
              <a:ext uri="{FF2B5EF4-FFF2-40B4-BE49-F238E27FC236}">
                <a16:creationId xmlns:a16="http://schemas.microsoft.com/office/drawing/2014/main" id="{D5BF6F12-E49D-0B06-AA10-B2B3378099B7}"/>
              </a:ext>
            </a:extLst>
          </p:cNvPr>
          <p:cNvSpPr>
            <a:spLocks noGrp="1"/>
          </p:cNvSpPr>
          <p:nvPr>
            <p:ph idx="1"/>
          </p:nvPr>
        </p:nvSpPr>
        <p:spPr/>
        <p:txBody>
          <a:bodyPr>
            <a:normAutofit/>
          </a:bodyPr>
          <a:lstStyle/>
          <a:p>
            <a:pPr marL="0" indent="0" eaLnBrk="1" fontAlgn="auto" hangingPunct="1">
              <a:spcAft>
                <a:spcPts val="0"/>
              </a:spcAft>
              <a:buFont typeface="Wingdings 3" panose="05040102010807070707" pitchFamily="18" charset="2"/>
              <a:buNone/>
              <a:defRPr/>
            </a:pPr>
            <a:endParaRPr lang="en-US" altLang="ja-JP" dirty="0"/>
          </a:p>
          <a:p>
            <a:pPr marL="0" indent="0" eaLnBrk="1" fontAlgn="auto" hangingPunct="1">
              <a:lnSpc>
                <a:spcPct val="150000"/>
              </a:lnSpc>
              <a:spcAft>
                <a:spcPts val="0"/>
              </a:spcAft>
              <a:buFont typeface="Wingdings 3" panose="05040102010807070707" pitchFamily="18" charset="2"/>
              <a:buNone/>
              <a:defRPr/>
            </a:pPr>
            <a:r>
              <a:rPr lang="ja-JP" altLang="en-US" dirty="0"/>
              <a:t>① 清酒の製法品質表示基準</a:t>
            </a:r>
            <a:endParaRPr lang="en-US" altLang="ja-JP" dirty="0"/>
          </a:p>
          <a:p>
            <a:pPr marL="0" indent="0" eaLnBrk="1" fontAlgn="auto" hangingPunct="1">
              <a:lnSpc>
                <a:spcPct val="150000"/>
              </a:lnSpc>
              <a:spcAft>
                <a:spcPts val="0"/>
              </a:spcAft>
              <a:buFont typeface="Wingdings 3" panose="05040102010807070707" pitchFamily="18" charset="2"/>
              <a:buNone/>
              <a:defRPr/>
            </a:pPr>
            <a:r>
              <a:rPr lang="ja-JP" altLang="en-US" dirty="0"/>
              <a:t>② 果実酒等の製法品質表示基準</a:t>
            </a:r>
            <a:endParaRPr lang="en-US" altLang="ja-JP" dirty="0"/>
          </a:p>
          <a:p>
            <a:pPr marL="0" indent="0" eaLnBrk="1" fontAlgn="auto" hangingPunct="1">
              <a:lnSpc>
                <a:spcPct val="150000"/>
              </a:lnSpc>
              <a:spcAft>
                <a:spcPts val="0"/>
              </a:spcAft>
              <a:buFont typeface="Wingdings 3" panose="05040102010807070707" pitchFamily="18" charset="2"/>
              <a:buNone/>
              <a:defRPr/>
            </a:pPr>
            <a:r>
              <a:rPr lang="ja-JP" altLang="en-US" dirty="0"/>
              <a:t>③ 酒類における有機の表示基準</a:t>
            </a:r>
            <a:r>
              <a:rPr lang="ja-JP" altLang="en-US" sz="2000" dirty="0"/>
              <a:t>（令和４年</a:t>
            </a:r>
            <a:r>
              <a:rPr lang="en-US" altLang="ja-JP" sz="2000" dirty="0"/>
              <a:t>10</a:t>
            </a:r>
            <a:r>
              <a:rPr lang="ja-JP" altLang="en-US" sz="2000" dirty="0"/>
              <a:t>月に廃止）</a:t>
            </a:r>
            <a:endParaRPr lang="en-US" altLang="ja-JP" sz="2000" dirty="0"/>
          </a:p>
          <a:p>
            <a:pPr marL="0" indent="0" eaLnBrk="1" fontAlgn="auto" hangingPunct="1">
              <a:lnSpc>
                <a:spcPct val="150000"/>
              </a:lnSpc>
              <a:spcAft>
                <a:spcPts val="0"/>
              </a:spcAft>
              <a:buFont typeface="Wingdings 3" panose="05040102010807070707" pitchFamily="18" charset="2"/>
              <a:buNone/>
              <a:defRPr/>
            </a:pPr>
            <a:r>
              <a:rPr lang="ja-JP" altLang="en-US" dirty="0"/>
              <a:t>④ 酒類の地理的表示に関する表示基準</a:t>
            </a:r>
            <a:endParaRPr lang="en-US" altLang="ja-JP" dirty="0"/>
          </a:p>
          <a:p>
            <a:pPr marL="0" indent="0" eaLnBrk="1" fontAlgn="auto" hangingPunct="1">
              <a:lnSpc>
                <a:spcPct val="150000"/>
              </a:lnSpc>
              <a:spcAft>
                <a:spcPts val="0"/>
              </a:spcAft>
              <a:buFont typeface="Wingdings 3" panose="05040102010807070707" pitchFamily="18" charset="2"/>
              <a:buNone/>
              <a:defRPr/>
            </a:pPr>
            <a:r>
              <a:rPr lang="ja-JP" altLang="en-US" dirty="0">
                <a:solidFill>
                  <a:schemeClr val="tx1">
                    <a:lumMod val="50000"/>
                    <a:lumOff val="50000"/>
                  </a:schemeClr>
                </a:solidFill>
              </a:rPr>
              <a:t>⑤ </a:t>
            </a:r>
            <a:r>
              <a:rPr lang="en-US" altLang="ja-JP" dirty="0">
                <a:solidFill>
                  <a:schemeClr val="tx1">
                    <a:lumMod val="50000"/>
                    <a:lumOff val="50000"/>
                  </a:schemeClr>
                </a:solidFill>
              </a:rPr>
              <a:t>20</a:t>
            </a:r>
            <a:r>
              <a:rPr lang="ja-JP" altLang="en-US" dirty="0">
                <a:solidFill>
                  <a:schemeClr val="tx1">
                    <a:lumMod val="50000"/>
                    <a:lumOff val="50000"/>
                  </a:schemeClr>
                </a:solidFill>
              </a:rPr>
              <a:t>歳未満の者の飲酒防止に関する表示基準</a:t>
            </a:r>
            <a:endParaRPr lang="en-US" altLang="ja-JP" sz="2000" dirty="0">
              <a:solidFill>
                <a:schemeClr val="tx1">
                  <a:lumMod val="50000"/>
                  <a:lumOff val="50000"/>
                </a:schemeClr>
              </a:solidFill>
            </a:endParaRP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6183D487-0114-B238-42BD-8F3022A932A7}"/>
              </a:ext>
            </a:extLst>
          </p:cNvPr>
          <p:cNvSpPr>
            <a:spLocks noGrp="1"/>
          </p:cNvSpPr>
          <p:nvPr>
            <p:ph type="body" sz="quarter" idx="10"/>
          </p:nvPr>
        </p:nvSpPr>
        <p:spPr/>
        <p:txBody>
          <a:bodyPr/>
          <a:lstStyle/>
          <a:p>
            <a:r>
              <a:rPr kumimoji="1" lang="en-US" altLang="ja-JP" dirty="0"/>
              <a:t>P</a:t>
            </a:r>
            <a:r>
              <a:rPr lang="ja-JP" altLang="en-US" dirty="0"/>
              <a:t>６</a:t>
            </a:r>
            <a:endParaRPr kumimoji="1" lang="ja-JP" altLang="en-US" dirty="0"/>
          </a:p>
        </p:txBody>
      </p:sp>
      <p:sp>
        <p:nvSpPr>
          <p:cNvPr id="5" name="テキスト ボックス 4">
            <a:extLst>
              <a:ext uri="{FF2B5EF4-FFF2-40B4-BE49-F238E27FC236}">
                <a16:creationId xmlns:a16="http://schemas.microsoft.com/office/drawing/2014/main" id="{BA307328-60D2-E6CE-671E-6DD36A6A941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289104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06F95C-CA78-537D-6B88-841E8D5AC05C}"/>
              </a:ext>
            </a:extLst>
          </p:cNvPr>
          <p:cNvSpPr>
            <a:spLocks noGrp="1"/>
          </p:cNvSpPr>
          <p:nvPr>
            <p:ph type="title"/>
          </p:nvPr>
        </p:nvSpPr>
        <p:spPr/>
        <p:txBody>
          <a:bodyPr/>
          <a:lstStyle/>
          <a:p>
            <a:r>
              <a:rPr kumimoji="1" lang="ja-JP" altLang="en-US" dirty="0"/>
              <a:t>清酒の製</a:t>
            </a:r>
            <a:r>
              <a:rPr lang="ja-JP" altLang="en-US" dirty="0"/>
              <a:t>法</a:t>
            </a:r>
            <a:r>
              <a:rPr kumimoji="1" lang="ja-JP" altLang="en-US" dirty="0"/>
              <a:t>品質表示基準</a:t>
            </a:r>
          </a:p>
        </p:txBody>
      </p:sp>
      <p:sp>
        <p:nvSpPr>
          <p:cNvPr id="4" name="テキスト プレースホルダー 3">
            <a:extLst>
              <a:ext uri="{FF2B5EF4-FFF2-40B4-BE49-F238E27FC236}">
                <a16:creationId xmlns:a16="http://schemas.microsoft.com/office/drawing/2014/main" id="{5079514C-4ECD-9199-625D-E239F1D31726}"/>
              </a:ext>
            </a:extLst>
          </p:cNvPr>
          <p:cNvSpPr>
            <a:spLocks noGrp="1"/>
          </p:cNvSpPr>
          <p:nvPr>
            <p:ph type="body" sz="quarter" idx="10"/>
          </p:nvPr>
        </p:nvSpPr>
        <p:spPr/>
        <p:txBody>
          <a:bodyPr>
            <a:normAutofit fontScale="77500" lnSpcReduction="20000"/>
          </a:bodyPr>
          <a:lstStyle/>
          <a:p>
            <a:r>
              <a:rPr kumimoji="1" lang="en-US" altLang="ja-JP" dirty="0"/>
              <a:t>P</a:t>
            </a:r>
            <a:r>
              <a:rPr lang="ja-JP" altLang="en-US" dirty="0"/>
              <a:t>６</a:t>
            </a:r>
            <a:r>
              <a:rPr kumimoji="1" lang="ja-JP" altLang="en-US" dirty="0"/>
              <a:t>、</a:t>
            </a:r>
            <a:r>
              <a:rPr kumimoji="1" lang="en-US" altLang="ja-JP" dirty="0"/>
              <a:t>P15</a:t>
            </a:r>
            <a:endParaRPr kumimoji="1" lang="ja-JP" altLang="en-US" dirty="0"/>
          </a:p>
        </p:txBody>
      </p:sp>
      <p:pic>
        <p:nvPicPr>
          <p:cNvPr id="5" name="図 3">
            <a:extLst>
              <a:ext uri="{FF2B5EF4-FFF2-40B4-BE49-F238E27FC236}">
                <a16:creationId xmlns:a16="http://schemas.microsoft.com/office/drawing/2014/main" id="{7F7C7A36-4552-B244-AB81-52E62C876AB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961" y="1292450"/>
            <a:ext cx="7864078" cy="53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1F3E8E42-C003-E7E2-3EE6-15F2D08F436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702177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18">
            <a:extLst>
              <a:ext uri="{FF2B5EF4-FFF2-40B4-BE49-F238E27FC236}">
                <a16:creationId xmlns:a16="http://schemas.microsoft.com/office/drawing/2014/main" id="{1727EBF9-9CD7-2B7C-D058-085272472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82" y="1670257"/>
            <a:ext cx="8701435" cy="1758743"/>
          </a:xfrm>
          <a:prstGeom prst="rect">
            <a:avLst/>
          </a:prstGeom>
          <a:solidFill>
            <a:srgbClr val="FFFFFF"/>
          </a:solidFill>
          <a:ln w="9525">
            <a:solidFill>
              <a:srgbClr val="000000"/>
            </a:solidFill>
            <a:miter lim="800000"/>
            <a:headEnd/>
            <a:tailEnd/>
          </a:ln>
        </p:spPr>
      </p:pic>
      <p:pic>
        <p:nvPicPr>
          <p:cNvPr id="5" name="図 2">
            <a:extLst>
              <a:ext uri="{FF2B5EF4-FFF2-40B4-BE49-F238E27FC236}">
                <a16:creationId xmlns:a16="http://schemas.microsoft.com/office/drawing/2014/main" id="{C1FCE8A9-ACA0-C345-ECE9-258494E00F0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5305" y="2885108"/>
            <a:ext cx="2157412"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3C2E9A4-78D0-B33C-EE76-BB2B71308681}"/>
              </a:ext>
            </a:extLst>
          </p:cNvPr>
          <p:cNvSpPr>
            <a:spLocks noGrp="1"/>
          </p:cNvSpPr>
          <p:nvPr>
            <p:ph type="title"/>
          </p:nvPr>
        </p:nvSpPr>
        <p:spPr/>
        <p:txBody>
          <a:bodyPr/>
          <a:lstStyle/>
          <a:p>
            <a:r>
              <a:rPr kumimoji="1" lang="ja-JP" altLang="en-US" dirty="0"/>
              <a:t>清酒の製法品質表示基準</a:t>
            </a:r>
          </a:p>
        </p:txBody>
      </p:sp>
      <p:sp>
        <p:nvSpPr>
          <p:cNvPr id="6" name="テキスト ボックス 19">
            <a:extLst>
              <a:ext uri="{FF2B5EF4-FFF2-40B4-BE49-F238E27FC236}">
                <a16:creationId xmlns:a16="http://schemas.microsoft.com/office/drawing/2014/main" id="{356A878C-FBC9-3FFB-E2E7-884F970D1975}"/>
              </a:ext>
            </a:extLst>
          </p:cNvPr>
          <p:cNvSpPr txBox="1">
            <a:spLocks noChangeArrowheads="1"/>
          </p:cNvSpPr>
          <p:nvPr/>
        </p:nvSpPr>
        <p:spPr bwMode="auto">
          <a:xfrm>
            <a:off x="7162145" y="4725781"/>
            <a:ext cx="1420813" cy="461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rPr>
              <a:t>デンプン</a:t>
            </a:r>
          </a:p>
        </p:txBody>
      </p:sp>
      <p:sp>
        <p:nvSpPr>
          <p:cNvPr id="7" name="テキスト ボックス 21">
            <a:extLst>
              <a:ext uri="{FF2B5EF4-FFF2-40B4-BE49-F238E27FC236}">
                <a16:creationId xmlns:a16="http://schemas.microsoft.com/office/drawing/2014/main" id="{061399AC-818F-9C6D-FBB1-BDB92CB9589C}"/>
              </a:ext>
            </a:extLst>
          </p:cNvPr>
          <p:cNvSpPr txBox="1">
            <a:spLocks noChangeArrowheads="1"/>
          </p:cNvSpPr>
          <p:nvPr/>
        </p:nvSpPr>
        <p:spPr bwMode="auto">
          <a:xfrm>
            <a:off x="5828645" y="5722591"/>
            <a:ext cx="2754313"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cs typeface="+mn-cs"/>
              </a:rPr>
              <a:t>脂質、たんぱく質</a:t>
            </a:r>
          </a:p>
        </p:txBody>
      </p:sp>
      <p:sp>
        <p:nvSpPr>
          <p:cNvPr id="10" name="正方形/長方形 9">
            <a:extLst>
              <a:ext uri="{FF2B5EF4-FFF2-40B4-BE49-F238E27FC236}">
                <a16:creationId xmlns:a16="http://schemas.microsoft.com/office/drawing/2014/main" id="{0866B275-0A5E-470B-0B07-E5BB1370066B}"/>
              </a:ext>
            </a:extLst>
          </p:cNvPr>
          <p:cNvSpPr/>
          <p:nvPr/>
        </p:nvSpPr>
        <p:spPr>
          <a:xfrm>
            <a:off x="3942080" y="1823720"/>
            <a:ext cx="340360" cy="22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9EBCDB9-E956-AEB5-D4A3-EFF72185548A}"/>
              </a:ext>
            </a:extLst>
          </p:cNvPr>
          <p:cNvSpPr/>
          <p:nvPr/>
        </p:nvSpPr>
        <p:spPr>
          <a:xfrm>
            <a:off x="5658465" y="1831174"/>
            <a:ext cx="340360" cy="22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7E6DF6C-E749-7D0D-FB5C-F68B1893CEE0}"/>
              </a:ext>
            </a:extLst>
          </p:cNvPr>
          <p:cNvSpPr/>
          <p:nvPr/>
        </p:nvSpPr>
        <p:spPr>
          <a:xfrm>
            <a:off x="7374850" y="1825232"/>
            <a:ext cx="340360" cy="223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80D08F8-1ABD-4738-77C3-1B0CEA5F7ACF}"/>
              </a:ext>
            </a:extLst>
          </p:cNvPr>
          <p:cNvSpPr txBox="1"/>
          <p:nvPr/>
        </p:nvSpPr>
        <p:spPr>
          <a:xfrm>
            <a:off x="3483701" y="1801717"/>
            <a:ext cx="539305" cy="261610"/>
          </a:xfrm>
          <a:prstGeom prst="rect">
            <a:avLst/>
          </a:prstGeom>
          <a:solidFill>
            <a:schemeClr val="bg1"/>
          </a:solidFill>
        </p:spPr>
        <p:txBody>
          <a:bodyPr wrap="square" rtlCol="0">
            <a:spAutoFit/>
          </a:bodyPr>
          <a:lstStyle/>
          <a:p>
            <a:pPr algn="ctr"/>
            <a:r>
              <a:rPr kumimoji="1" lang="en-US" altLang="ja-JP" sz="1100" dirty="0">
                <a:latin typeface="HGSｺﾞｼｯｸE" panose="020B0900000000000000" pitchFamily="50" charset="-128"/>
                <a:ea typeface="HGSｺﾞｼｯｸE" panose="020B0900000000000000" pitchFamily="50" charset="-128"/>
              </a:rPr>
              <a:t>50</a:t>
            </a:r>
            <a:r>
              <a:rPr kumimoji="1" lang="ja-JP" altLang="en-US" sz="1100" dirty="0">
                <a:latin typeface="HGSｺﾞｼｯｸE" panose="020B0900000000000000" pitchFamily="50" charset="-128"/>
                <a:ea typeface="HGSｺﾞｼｯｸE" panose="020B0900000000000000" pitchFamily="50" charset="-128"/>
              </a:rPr>
              <a:t>％</a:t>
            </a:r>
          </a:p>
        </p:txBody>
      </p:sp>
      <p:sp>
        <p:nvSpPr>
          <p:cNvPr id="17" name="テキスト ボックス 16">
            <a:extLst>
              <a:ext uri="{FF2B5EF4-FFF2-40B4-BE49-F238E27FC236}">
                <a16:creationId xmlns:a16="http://schemas.microsoft.com/office/drawing/2014/main" id="{5C1ECA8F-A674-CC69-4241-513056C203AC}"/>
              </a:ext>
            </a:extLst>
          </p:cNvPr>
          <p:cNvSpPr txBox="1"/>
          <p:nvPr/>
        </p:nvSpPr>
        <p:spPr>
          <a:xfrm>
            <a:off x="5209865" y="1810860"/>
            <a:ext cx="539305" cy="261610"/>
          </a:xfrm>
          <a:prstGeom prst="rect">
            <a:avLst/>
          </a:prstGeom>
          <a:solidFill>
            <a:schemeClr val="bg1"/>
          </a:solidFill>
        </p:spPr>
        <p:txBody>
          <a:bodyPr wrap="square" rtlCol="0">
            <a:spAutoFit/>
          </a:bodyPr>
          <a:lstStyle/>
          <a:p>
            <a:pPr algn="ctr"/>
            <a:r>
              <a:rPr kumimoji="1" lang="en-US" altLang="ja-JP" sz="1100" dirty="0">
                <a:latin typeface="HGSｺﾞｼｯｸE" panose="020B0900000000000000" pitchFamily="50" charset="-128"/>
                <a:ea typeface="HGSｺﾞｼｯｸE" panose="020B0900000000000000" pitchFamily="50" charset="-128"/>
              </a:rPr>
              <a:t>60</a:t>
            </a:r>
            <a:r>
              <a:rPr kumimoji="1" lang="ja-JP" altLang="en-US" sz="1100" dirty="0">
                <a:latin typeface="HGSｺﾞｼｯｸE" panose="020B0900000000000000" pitchFamily="50" charset="-128"/>
                <a:ea typeface="HGSｺﾞｼｯｸE" panose="020B0900000000000000" pitchFamily="50" charset="-128"/>
              </a:rPr>
              <a:t>％</a:t>
            </a:r>
          </a:p>
        </p:txBody>
      </p:sp>
      <p:sp>
        <p:nvSpPr>
          <p:cNvPr id="18" name="テキスト ボックス 17">
            <a:extLst>
              <a:ext uri="{FF2B5EF4-FFF2-40B4-BE49-F238E27FC236}">
                <a16:creationId xmlns:a16="http://schemas.microsoft.com/office/drawing/2014/main" id="{3A46B688-B59E-8C6C-5BFC-16EEDDB3345D}"/>
              </a:ext>
            </a:extLst>
          </p:cNvPr>
          <p:cNvSpPr txBox="1"/>
          <p:nvPr/>
        </p:nvSpPr>
        <p:spPr>
          <a:xfrm>
            <a:off x="6939719" y="1814416"/>
            <a:ext cx="539305" cy="261610"/>
          </a:xfrm>
          <a:prstGeom prst="rect">
            <a:avLst/>
          </a:prstGeom>
          <a:solidFill>
            <a:schemeClr val="bg1"/>
          </a:solidFill>
        </p:spPr>
        <p:txBody>
          <a:bodyPr wrap="square" rtlCol="0">
            <a:spAutoFit/>
          </a:bodyPr>
          <a:lstStyle/>
          <a:p>
            <a:pPr algn="ctr"/>
            <a:r>
              <a:rPr kumimoji="1" lang="en-US" altLang="ja-JP" sz="1100" dirty="0">
                <a:latin typeface="HGSｺﾞｼｯｸE" panose="020B0900000000000000" pitchFamily="50" charset="-128"/>
                <a:ea typeface="HGSｺﾞｼｯｸE" panose="020B0900000000000000" pitchFamily="50" charset="-128"/>
              </a:rPr>
              <a:t>70</a:t>
            </a:r>
            <a:r>
              <a:rPr kumimoji="1" lang="ja-JP" altLang="en-US" sz="1100" dirty="0">
                <a:latin typeface="HGSｺﾞｼｯｸE" panose="020B0900000000000000" pitchFamily="50" charset="-128"/>
                <a:ea typeface="HGSｺﾞｼｯｸE" panose="020B0900000000000000" pitchFamily="50" charset="-128"/>
              </a:rPr>
              <a:t>％</a:t>
            </a:r>
          </a:p>
        </p:txBody>
      </p:sp>
      <p:sp>
        <p:nvSpPr>
          <p:cNvPr id="19" name="テキスト ボックス 18">
            <a:extLst>
              <a:ext uri="{FF2B5EF4-FFF2-40B4-BE49-F238E27FC236}">
                <a16:creationId xmlns:a16="http://schemas.microsoft.com/office/drawing/2014/main" id="{4FB20D0A-E0A4-6097-0C37-8104F21B649A}"/>
              </a:ext>
            </a:extLst>
          </p:cNvPr>
          <p:cNvSpPr txBox="1"/>
          <p:nvPr/>
        </p:nvSpPr>
        <p:spPr>
          <a:xfrm>
            <a:off x="1805184" y="1794100"/>
            <a:ext cx="873012" cy="261610"/>
          </a:xfrm>
          <a:prstGeom prst="rect">
            <a:avLst/>
          </a:prstGeom>
          <a:solidFill>
            <a:schemeClr val="bg1"/>
          </a:solidFill>
        </p:spPr>
        <p:txBody>
          <a:bodyPr wrap="square" rtlCol="0">
            <a:spAutoFit/>
          </a:bodyPr>
          <a:lstStyle/>
          <a:p>
            <a:r>
              <a:rPr kumimoji="1" lang="en-US" altLang="ja-JP" sz="1100" dirty="0">
                <a:latin typeface="HGSｺﾞｼｯｸE" panose="020B0900000000000000" pitchFamily="50" charset="-128"/>
                <a:ea typeface="HGSｺﾞｼｯｸE" panose="020B0900000000000000" pitchFamily="50" charset="-128"/>
              </a:rPr>
              <a:t>40</a:t>
            </a:r>
            <a:r>
              <a:rPr kumimoji="1" lang="ja-JP" altLang="en-US" sz="1100" dirty="0">
                <a:latin typeface="HGSｺﾞｼｯｸE" panose="020B0900000000000000" pitchFamily="50" charset="-128"/>
                <a:ea typeface="HGSｺﾞｼｯｸE" panose="020B0900000000000000" pitchFamily="50" charset="-128"/>
              </a:rPr>
              <a:t>％</a:t>
            </a:r>
          </a:p>
        </p:txBody>
      </p:sp>
      <p:sp>
        <p:nvSpPr>
          <p:cNvPr id="9" name="テキスト ボックス 8">
            <a:extLst>
              <a:ext uri="{FF2B5EF4-FFF2-40B4-BE49-F238E27FC236}">
                <a16:creationId xmlns:a16="http://schemas.microsoft.com/office/drawing/2014/main" id="{1792C9A2-2C27-617B-6811-CDB9920370A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
        <p:nvSpPr>
          <p:cNvPr id="13" name="正方形/長方形 12">
            <a:extLst>
              <a:ext uri="{FF2B5EF4-FFF2-40B4-BE49-F238E27FC236}">
                <a16:creationId xmlns:a16="http://schemas.microsoft.com/office/drawing/2014/main" id="{721F5329-6451-9BF7-C7F9-F9CB16F1BFD0}"/>
              </a:ext>
            </a:extLst>
          </p:cNvPr>
          <p:cNvSpPr/>
          <p:nvPr/>
        </p:nvSpPr>
        <p:spPr>
          <a:xfrm>
            <a:off x="5479517" y="2179983"/>
            <a:ext cx="3443200" cy="55498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07D3348-82AC-7EF3-6EFF-757247CC7A24}"/>
              </a:ext>
            </a:extLst>
          </p:cNvPr>
          <p:cNvSpPr txBox="1"/>
          <p:nvPr/>
        </p:nvSpPr>
        <p:spPr>
          <a:xfrm>
            <a:off x="5658465" y="2318976"/>
            <a:ext cx="3231838" cy="276999"/>
          </a:xfrm>
          <a:prstGeom prst="rect">
            <a:avLst/>
          </a:prstGeom>
          <a:noFill/>
        </p:spPr>
        <p:txBody>
          <a:bodyPr wrap="square" rtlCol="0">
            <a:spAutoFit/>
          </a:bodyPr>
          <a:lstStyle/>
          <a:p>
            <a:pPr algn="ctr"/>
            <a:r>
              <a:rPr kumimoji="1" lang="en-US" altLang="ja-JP" sz="1200" b="1" dirty="0"/>
              <a:t>※</a:t>
            </a:r>
            <a:r>
              <a:rPr kumimoji="1" lang="ja-JP" altLang="en-US" sz="1200" b="1" dirty="0"/>
              <a:t>純米酒は、精米歩合の規定はありません</a:t>
            </a:r>
          </a:p>
        </p:txBody>
      </p:sp>
      <p:pic>
        <p:nvPicPr>
          <p:cNvPr id="14" name="図 13">
            <a:extLst>
              <a:ext uri="{FF2B5EF4-FFF2-40B4-BE49-F238E27FC236}">
                <a16:creationId xmlns:a16="http://schemas.microsoft.com/office/drawing/2014/main" id="{B990D615-E3F3-72B3-022C-5E979D8381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455186" y="1654909"/>
            <a:ext cx="1008667" cy="5133077"/>
          </a:xfrm>
          <a:prstGeom prst="rect">
            <a:avLst/>
          </a:prstGeom>
        </p:spPr>
      </p:pic>
    </p:spTree>
    <p:extLst>
      <p:ext uri="{BB962C8B-B14F-4D97-AF65-F5344CB8AC3E}">
        <p14:creationId xmlns:p14="http://schemas.microsoft.com/office/powerpoint/2010/main" val="98415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4BED70-15F4-00D2-63C5-430EC263DCB3}"/>
              </a:ext>
            </a:extLst>
          </p:cNvPr>
          <p:cNvSpPr>
            <a:spLocks noGrp="1"/>
          </p:cNvSpPr>
          <p:nvPr>
            <p:ph type="title"/>
          </p:nvPr>
        </p:nvSpPr>
        <p:spPr/>
        <p:txBody>
          <a:bodyPr/>
          <a:lstStyle/>
          <a:p>
            <a:r>
              <a:rPr kumimoji="1" lang="ja-JP" altLang="en-US" dirty="0"/>
              <a:t>アルコール飲料であること</a:t>
            </a:r>
          </a:p>
        </p:txBody>
      </p:sp>
      <p:sp>
        <p:nvSpPr>
          <p:cNvPr id="4" name="テキスト プレースホルダー 3">
            <a:extLst>
              <a:ext uri="{FF2B5EF4-FFF2-40B4-BE49-F238E27FC236}">
                <a16:creationId xmlns:a16="http://schemas.microsoft.com/office/drawing/2014/main" id="{EFDC2944-ABB5-8E1D-546C-BFAA8F43938E}"/>
              </a:ext>
            </a:extLst>
          </p:cNvPr>
          <p:cNvSpPr>
            <a:spLocks noGrp="1" noRot="1" noMove="1" noResize="1" noEditPoints="1" noAdjustHandles="1" noChangeArrowheads="1" noChangeShapeType="1"/>
          </p:cNvSpPr>
          <p:nvPr>
            <p:ph type="body" sz="quarter" idx="10"/>
          </p:nvPr>
        </p:nvSpPr>
        <p:spPr/>
        <p:txBody>
          <a:bodyPr/>
          <a:lstStyle/>
          <a:p>
            <a:r>
              <a:rPr kumimoji="1" lang="en-US" altLang="ja-JP" dirty="0"/>
              <a:t>P2</a:t>
            </a:r>
            <a:endParaRPr kumimoji="1" lang="ja-JP" altLang="en-US" dirty="0"/>
          </a:p>
        </p:txBody>
      </p:sp>
      <p:sp>
        <p:nvSpPr>
          <p:cNvPr id="11" name="コンテンツ プレースホルダー 2">
            <a:extLst>
              <a:ext uri="{FF2B5EF4-FFF2-40B4-BE49-F238E27FC236}">
                <a16:creationId xmlns:a16="http://schemas.microsoft.com/office/drawing/2014/main" id="{F9D92FF1-F121-3D04-E0A1-84F1CD8113A2}"/>
              </a:ext>
            </a:extLst>
          </p:cNvPr>
          <p:cNvSpPr>
            <a:spLocks noGrp="1"/>
          </p:cNvSpPr>
          <p:nvPr>
            <p:ph idx="1"/>
          </p:nvPr>
        </p:nvSpPr>
        <p:spPr>
          <a:xfrm>
            <a:off x="482046" y="1614418"/>
            <a:ext cx="8179905" cy="4751388"/>
          </a:xfrm>
        </p:spPr>
        <p:txBody>
          <a:bodyPr/>
          <a:lstStyle/>
          <a:p>
            <a:pPr marL="0" indent="0">
              <a:buNone/>
            </a:pPr>
            <a:r>
              <a:rPr kumimoji="1" lang="ja-JP" altLang="en-US" dirty="0"/>
              <a:t>致酔性（飲めば酔うこと）、</a:t>
            </a:r>
            <a:endParaRPr kumimoji="1" lang="en-US" altLang="ja-JP" dirty="0"/>
          </a:p>
          <a:p>
            <a:pPr marL="0" indent="0">
              <a:buNone/>
            </a:pPr>
            <a:r>
              <a:rPr kumimoji="1" lang="ja-JP" altLang="en-US" dirty="0"/>
              <a:t>習慣性を有する　</a:t>
            </a:r>
            <a:endParaRPr kumimoji="1" lang="en-US" altLang="ja-JP" dirty="0"/>
          </a:p>
          <a:p>
            <a:pPr marL="0" indent="0">
              <a:lnSpc>
                <a:spcPct val="150000"/>
              </a:lnSpc>
              <a:buNone/>
            </a:pPr>
            <a:endParaRPr kumimoji="1" lang="ja-JP" altLang="en-US" dirty="0"/>
          </a:p>
        </p:txBody>
      </p:sp>
      <p:pic>
        <p:nvPicPr>
          <p:cNvPr id="14" name="Picture 4" descr="MC900432191[1]">
            <a:extLst>
              <a:ext uri="{FF2B5EF4-FFF2-40B4-BE49-F238E27FC236}">
                <a16:creationId xmlns:a16="http://schemas.microsoft.com/office/drawing/2014/main" id="{7C4C5FB4-A3F3-B7CC-C667-5D7857AF1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835" y="2642980"/>
            <a:ext cx="131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MC900251104[1]">
            <a:extLst>
              <a:ext uri="{FF2B5EF4-FFF2-40B4-BE49-F238E27FC236}">
                <a16:creationId xmlns:a16="http://schemas.microsoft.com/office/drawing/2014/main" id="{A8E67796-AC60-5114-EA35-FD39F3A56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7747">
            <a:off x="2389947" y="2996993"/>
            <a:ext cx="124301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work012">
            <a:extLst>
              <a:ext uri="{FF2B5EF4-FFF2-40B4-BE49-F238E27FC236}">
                <a16:creationId xmlns:a16="http://schemas.microsoft.com/office/drawing/2014/main" id="{5A46CCD0-359C-3523-9FA1-F2B78972DB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4080" y="2339127"/>
            <a:ext cx="1722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14">
            <a:extLst>
              <a:ext uri="{FF2B5EF4-FFF2-40B4-BE49-F238E27FC236}">
                <a16:creationId xmlns:a16="http://schemas.microsoft.com/office/drawing/2014/main" id="{A4511FD7-7A8D-7D86-E860-022A72BFFA6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828" y="4726136"/>
            <a:ext cx="19621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吹き出し: 円形 33">
            <a:extLst>
              <a:ext uri="{FF2B5EF4-FFF2-40B4-BE49-F238E27FC236}">
                <a16:creationId xmlns:a16="http://schemas.microsoft.com/office/drawing/2014/main" id="{6FF6CA98-5942-1AC1-1043-295EBA80E246}"/>
              </a:ext>
            </a:extLst>
          </p:cNvPr>
          <p:cNvSpPr/>
          <p:nvPr/>
        </p:nvSpPr>
        <p:spPr>
          <a:xfrm>
            <a:off x="571153" y="4583256"/>
            <a:ext cx="2599084" cy="1881878"/>
          </a:xfrm>
          <a:prstGeom prst="wedgeEllipseCallout">
            <a:avLst>
              <a:gd name="adj1" fmla="val 60791"/>
              <a:gd name="adj2" fmla="val 3256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社会的</a:t>
            </a:r>
            <a:endParaRPr kumimoji="1" lang="en-US" altLang="ja-JP" sz="32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コスト増</a:t>
            </a:r>
          </a:p>
        </p:txBody>
      </p:sp>
      <p:grpSp>
        <p:nvGrpSpPr>
          <p:cNvPr id="40" name="グループ化 39">
            <a:extLst>
              <a:ext uri="{FF2B5EF4-FFF2-40B4-BE49-F238E27FC236}">
                <a16:creationId xmlns:a16="http://schemas.microsoft.com/office/drawing/2014/main" id="{B140F7CB-F8C4-E8AC-BB47-D6D7C5016CCC}"/>
              </a:ext>
            </a:extLst>
          </p:cNvPr>
          <p:cNvGrpSpPr/>
          <p:nvPr/>
        </p:nvGrpSpPr>
        <p:grpSpPr>
          <a:xfrm>
            <a:off x="3956662" y="2895477"/>
            <a:ext cx="2491985" cy="1355135"/>
            <a:chOff x="3956662" y="2895477"/>
            <a:chExt cx="2491985" cy="1355135"/>
          </a:xfrm>
        </p:grpSpPr>
        <p:sp>
          <p:nvSpPr>
            <p:cNvPr id="35" name="矢印: 右 34">
              <a:extLst>
                <a:ext uri="{FF2B5EF4-FFF2-40B4-BE49-F238E27FC236}">
                  <a16:creationId xmlns:a16="http://schemas.microsoft.com/office/drawing/2014/main" id="{F3CCD093-0699-C66E-A5E5-5EDDB7CF6A3B}"/>
                </a:ext>
              </a:extLst>
            </p:cNvPr>
            <p:cNvSpPr/>
            <p:nvPr/>
          </p:nvSpPr>
          <p:spPr>
            <a:xfrm>
              <a:off x="4268376" y="2895477"/>
              <a:ext cx="1868557" cy="879613"/>
            </a:xfrm>
            <a:prstGeom prst="rightArrow">
              <a:avLst>
                <a:gd name="adj1" fmla="val 50000"/>
                <a:gd name="adj2" fmla="val 4435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D2B1DD3-C726-FDCC-80A1-15E4F3205E0A}"/>
                </a:ext>
              </a:extLst>
            </p:cNvPr>
            <p:cNvSpPr txBox="1"/>
            <p:nvPr/>
          </p:nvSpPr>
          <p:spPr>
            <a:xfrm>
              <a:off x="3956662" y="3788947"/>
              <a:ext cx="2491985"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習慣性・依存性</a:t>
              </a:r>
            </a:p>
          </p:txBody>
        </p:sp>
      </p:grpSp>
      <p:grpSp>
        <p:nvGrpSpPr>
          <p:cNvPr id="41" name="グループ化 40">
            <a:extLst>
              <a:ext uri="{FF2B5EF4-FFF2-40B4-BE49-F238E27FC236}">
                <a16:creationId xmlns:a16="http://schemas.microsoft.com/office/drawing/2014/main" id="{B85A0C83-E132-E4F3-0982-2CDA2127CA91}"/>
              </a:ext>
            </a:extLst>
          </p:cNvPr>
          <p:cNvGrpSpPr/>
          <p:nvPr/>
        </p:nvGrpSpPr>
        <p:grpSpPr>
          <a:xfrm>
            <a:off x="6291986" y="4590250"/>
            <a:ext cx="1674229" cy="1967063"/>
            <a:chOff x="6291986" y="4590250"/>
            <a:chExt cx="1674229" cy="1967063"/>
          </a:xfrm>
        </p:grpSpPr>
        <p:sp>
          <p:nvSpPr>
            <p:cNvPr id="37" name="矢印: 右 36">
              <a:extLst>
                <a:ext uri="{FF2B5EF4-FFF2-40B4-BE49-F238E27FC236}">
                  <a16:creationId xmlns:a16="http://schemas.microsoft.com/office/drawing/2014/main" id="{FC4014CA-193C-8771-D94C-30167D506E52}"/>
                </a:ext>
              </a:extLst>
            </p:cNvPr>
            <p:cNvSpPr/>
            <p:nvPr/>
          </p:nvSpPr>
          <p:spPr>
            <a:xfrm rot="10800000">
              <a:off x="6291986" y="5306019"/>
              <a:ext cx="1500291" cy="879613"/>
            </a:xfrm>
            <a:prstGeom prst="rightArrow">
              <a:avLst>
                <a:gd name="adj1" fmla="val 50000"/>
                <a:gd name="adj2" fmla="val 4435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A1BFC336-B081-9A26-6A1D-47B6F2E252B3}"/>
                </a:ext>
              </a:extLst>
            </p:cNvPr>
            <p:cNvSpPr/>
            <p:nvPr/>
          </p:nvSpPr>
          <p:spPr>
            <a:xfrm>
              <a:off x="7354495" y="4590250"/>
              <a:ext cx="437782" cy="13504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78E41C27-05FE-66CE-5E49-389DE34518D5}"/>
                </a:ext>
              </a:extLst>
            </p:cNvPr>
            <p:cNvSpPr txBox="1"/>
            <p:nvPr/>
          </p:nvSpPr>
          <p:spPr>
            <a:xfrm>
              <a:off x="6541320" y="6095648"/>
              <a:ext cx="1424895"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医療費</a:t>
              </a:r>
            </a:p>
          </p:txBody>
        </p:sp>
      </p:grpSp>
      <p:sp>
        <p:nvSpPr>
          <p:cNvPr id="3" name="テキスト ボックス 2">
            <a:extLst>
              <a:ext uri="{FF2B5EF4-FFF2-40B4-BE49-F238E27FC236}">
                <a16:creationId xmlns:a16="http://schemas.microsoft.com/office/drawing/2014/main" id="{EB22755F-164C-034C-103F-ED4B7D7D9C37}"/>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2375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題（酒類の商品知識）</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normAutofit/>
          </a:bodyPr>
          <a:lstStyle/>
          <a:p>
            <a:pPr marL="0" indent="0">
              <a:buNone/>
            </a:pPr>
            <a:r>
              <a:rPr lang="ja-JP" altLang="en-US" dirty="0"/>
              <a:t>日本酒の消費量のうち「特定名称酒」が占める割合は？</a:t>
            </a:r>
            <a:endParaRPr kumimoji="1" lang="en-US" altLang="ja-JP" dirty="0"/>
          </a:p>
          <a:p>
            <a:pPr marL="0" indent="0">
              <a:buNone/>
            </a:pPr>
            <a:endParaRPr kumimoji="1" lang="en-US" altLang="ja-JP" dirty="0"/>
          </a:p>
          <a:p>
            <a:pPr marL="0" indent="0" algn="ctr">
              <a:buNone/>
            </a:pPr>
            <a:endParaRPr kumimoji="1" lang="en-US" altLang="ja-JP" sz="900" dirty="0"/>
          </a:p>
          <a:p>
            <a:pPr marL="0" indent="0">
              <a:buNone/>
            </a:pPr>
            <a:r>
              <a:rPr kumimoji="1" lang="ja-JP" altLang="en-US" dirty="0"/>
              <a:t>　　　　１．   約</a:t>
            </a:r>
            <a:r>
              <a:rPr kumimoji="1" lang="en-US" altLang="ja-JP" dirty="0"/>
              <a:t>90</a:t>
            </a:r>
            <a:r>
              <a:rPr lang="ja-JP" altLang="en-US" dirty="0"/>
              <a:t>％</a:t>
            </a:r>
            <a:endParaRPr lang="en-US" altLang="ja-JP" dirty="0"/>
          </a:p>
          <a:p>
            <a:pPr marL="0" indent="0">
              <a:buNone/>
            </a:pPr>
            <a:endParaRPr kumimoji="1" lang="en-US" altLang="ja-JP" dirty="0"/>
          </a:p>
          <a:p>
            <a:pPr marL="0" indent="0">
              <a:buNone/>
            </a:pPr>
            <a:r>
              <a:rPr kumimoji="1" lang="ja-JP" altLang="en-US" dirty="0"/>
              <a:t>　　　　２．   約</a:t>
            </a:r>
            <a:r>
              <a:rPr lang="en-US" altLang="ja-JP" dirty="0"/>
              <a:t>50</a:t>
            </a:r>
            <a:r>
              <a:rPr lang="ja-JP" altLang="en-US" dirty="0"/>
              <a:t>％</a:t>
            </a:r>
            <a:endParaRPr kumimoji="1" lang="en-US" altLang="ja-JP" dirty="0"/>
          </a:p>
          <a:p>
            <a:pPr marL="0" indent="0">
              <a:buNone/>
            </a:pPr>
            <a:endParaRPr lang="en-US" altLang="ja-JP" dirty="0"/>
          </a:p>
          <a:p>
            <a:pPr marL="0" indent="0">
              <a:buNone/>
            </a:pPr>
            <a:r>
              <a:rPr kumimoji="1" lang="ja-JP" altLang="en-US" dirty="0"/>
              <a:t>　　　　３．   約</a:t>
            </a:r>
            <a:r>
              <a:rPr kumimoji="1" lang="en-US" altLang="ja-JP" dirty="0"/>
              <a:t>30</a:t>
            </a:r>
            <a:r>
              <a:rPr kumimoji="1" lang="ja-JP" altLang="en-US" dirty="0"/>
              <a:t>％</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71807" y="5090254"/>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122954" y="5103113"/>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3849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2 0.00104 0.04537 C 0.00104 0.07337 -0.01667 0.09652 -0.0382 0.09652 C -0.05972 0.09652 -0.07743 0.07337 -0.07743 0.04537 C -0.07743 0.01712 -0.05972 -0.00579 -0.0382 -0.00579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題（酒類の商品知識）</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normAutofit/>
          </a:bodyPr>
          <a:lstStyle/>
          <a:p>
            <a:pPr marL="0" indent="0">
              <a:buNone/>
            </a:pPr>
            <a:r>
              <a:rPr lang="ja-JP" altLang="en-US" dirty="0"/>
              <a:t>本醸造酒や大吟醸酒に添加されている「醸造アルコール」の主な原料は？</a:t>
            </a:r>
            <a:endParaRPr kumimoji="1" lang="en-US" altLang="ja-JP" dirty="0"/>
          </a:p>
          <a:p>
            <a:pPr marL="0" indent="0">
              <a:buNone/>
            </a:pPr>
            <a:endParaRPr kumimoji="1" lang="en-US" altLang="ja-JP" dirty="0"/>
          </a:p>
          <a:p>
            <a:pPr marL="0" indent="0" algn="ctr">
              <a:buNone/>
            </a:pPr>
            <a:endParaRPr kumimoji="1" lang="en-US" altLang="ja-JP" sz="900" dirty="0"/>
          </a:p>
          <a:p>
            <a:pPr marL="0" indent="0">
              <a:buNone/>
            </a:pPr>
            <a:r>
              <a:rPr kumimoji="1" lang="ja-JP" altLang="en-US" dirty="0"/>
              <a:t>　　　　１．   サトウキビ</a:t>
            </a:r>
            <a:endParaRPr lang="en-US" altLang="ja-JP" dirty="0"/>
          </a:p>
          <a:p>
            <a:pPr marL="0" indent="0">
              <a:buNone/>
            </a:pPr>
            <a:endParaRPr kumimoji="1" lang="en-US" altLang="ja-JP" dirty="0"/>
          </a:p>
          <a:p>
            <a:pPr marL="0" indent="0">
              <a:buNone/>
            </a:pPr>
            <a:r>
              <a:rPr kumimoji="1" lang="ja-JP" altLang="en-US" dirty="0"/>
              <a:t>　　　　２．   </a:t>
            </a:r>
            <a:r>
              <a:rPr lang="ja-JP" altLang="en-US" dirty="0"/>
              <a:t>大麦または米</a:t>
            </a:r>
            <a:endParaRPr kumimoji="1" lang="en-US" altLang="ja-JP" dirty="0"/>
          </a:p>
          <a:p>
            <a:pPr marL="0" indent="0">
              <a:buNone/>
            </a:pPr>
            <a:endParaRPr lang="en-US" altLang="ja-JP" dirty="0"/>
          </a:p>
          <a:p>
            <a:pPr marL="0" indent="0">
              <a:buNone/>
            </a:pPr>
            <a:r>
              <a:rPr kumimoji="1" lang="ja-JP" altLang="en-US" dirty="0"/>
              <a:t>　　　　３．   トウモロコシ</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63099" y="3086088"/>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114246" y="3098947"/>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749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8 C -0.01667 -0.00578 0.00104 0.01713 0.00104 0.04537 C 0.00104 0.07338 -0.01667 0.09653 -0.03819 0.09653 C -0.05972 0.09653 -0.07743 0.07338 -0.07743 0.04537 C -0.07743 0.01713 -0.05972 -0.00578 -0.03819 -0.00578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02A119-6C2B-AB85-ACE2-0DC9D2C6F174}"/>
              </a:ext>
            </a:extLst>
          </p:cNvPr>
          <p:cNvSpPr>
            <a:spLocks noGrp="1"/>
          </p:cNvSpPr>
          <p:nvPr>
            <p:ph type="title"/>
          </p:nvPr>
        </p:nvSpPr>
        <p:spPr/>
        <p:txBody>
          <a:bodyPr/>
          <a:lstStyle/>
          <a:p>
            <a:r>
              <a:rPr lang="ja-JP" altLang="en-US" dirty="0"/>
              <a:t>果実酒等の製法品質表示基準</a:t>
            </a:r>
            <a:endParaRPr kumimoji="1" lang="ja-JP" altLang="en-US" dirty="0"/>
          </a:p>
        </p:txBody>
      </p:sp>
      <p:sp>
        <p:nvSpPr>
          <p:cNvPr id="4" name="テキスト プレースホルダー 3">
            <a:extLst>
              <a:ext uri="{FF2B5EF4-FFF2-40B4-BE49-F238E27FC236}">
                <a16:creationId xmlns:a16="http://schemas.microsoft.com/office/drawing/2014/main" id="{10120D53-0E80-E912-B52D-226E7FC8B667}"/>
              </a:ext>
            </a:extLst>
          </p:cNvPr>
          <p:cNvSpPr>
            <a:spLocks noGrp="1"/>
          </p:cNvSpPr>
          <p:nvPr>
            <p:ph type="body" sz="quarter" idx="10"/>
          </p:nvPr>
        </p:nvSpPr>
        <p:spPr/>
        <p:txBody>
          <a:bodyPr>
            <a:normAutofit/>
          </a:bodyPr>
          <a:lstStyle/>
          <a:p>
            <a:r>
              <a:rPr kumimoji="1" lang="en-US" altLang="ja-JP" dirty="0"/>
              <a:t>P</a:t>
            </a:r>
            <a:r>
              <a:rPr kumimoji="1" lang="ja-JP" altLang="en-US" dirty="0"/>
              <a:t>８</a:t>
            </a:r>
          </a:p>
        </p:txBody>
      </p:sp>
      <p:sp>
        <p:nvSpPr>
          <p:cNvPr id="10" name="テキスト ボックス 9">
            <a:extLst>
              <a:ext uri="{FF2B5EF4-FFF2-40B4-BE49-F238E27FC236}">
                <a16:creationId xmlns:a16="http://schemas.microsoft.com/office/drawing/2014/main" id="{A8D5AD71-C30F-EE5C-00F5-3A01F2321476}"/>
              </a:ext>
            </a:extLst>
          </p:cNvPr>
          <p:cNvSpPr txBox="1"/>
          <p:nvPr/>
        </p:nvSpPr>
        <p:spPr>
          <a:xfrm>
            <a:off x="228600" y="2108200"/>
            <a:ext cx="8679656" cy="4662488"/>
          </a:xfrm>
          <a:prstGeom prst="rect">
            <a:avLst/>
          </a:prstGeom>
          <a:solidFill>
            <a:srgbClr val="E9EBF5"/>
          </a:solidFill>
          <a:ln w="6350" cap="rnd" cmpd="sng" algn="ctr">
            <a:solidFill>
              <a:sysClr val="window" lastClr="FFFFFF"/>
            </a:solid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283E6142-EF66-6B98-F9F0-DDCA9ADD46EA}"/>
              </a:ext>
            </a:extLst>
          </p:cNvPr>
          <p:cNvSpPr txBox="1"/>
          <p:nvPr/>
        </p:nvSpPr>
        <p:spPr>
          <a:xfrm>
            <a:off x="1965325" y="1450975"/>
            <a:ext cx="5114925" cy="885825"/>
          </a:xfrm>
          <a:prstGeom prst="roundRect">
            <a:avLst/>
          </a:prstGeom>
          <a:solidFill>
            <a:sysClr val="window" lastClr="FFFFFF"/>
          </a:solidFill>
          <a:ln w="19050">
            <a:solidFill>
              <a:srgbClr val="CFD5EA"/>
            </a:solid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国内製造ワイン</a:t>
            </a:r>
            <a:endParaRPr kumimoji="1" lang="en-US" altLang="ja-JP" sz="2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（日本国内で製造された果実酒・甘味果実酒）</a:t>
            </a:r>
            <a:endParaRPr kumimoji="1" lang="ja-JP" altLang="en-US" sz="18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2" name="円/楕円 8">
            <a:extLst>
              <a:ext uri="{FF2B5EF4-FFF2-40B4-BE49-F238E27FC236}">
                <a16:creationId xmlns:a16="http://schemas.microsoft.com/office/drawing/2014/main" id="{2E6D5BC9-A717-1466-294E-A3D1A75D7DC3}"/>
              </a:ext>
            </a:extLst>
          </p:cNvPr>
          <p:cNvSpPr/>
          <p:nvPr/>
        </p:nvSpPr>
        <p:spPr>
          <a:xfrm>
            <a:off x="427038" y="2451100"/>
            <a:ext cx="4202112" cy="4202113"/>
          </a:xfrm>
          <a:prstGeom prst="ellipse">
            <a:avLst/>
          </a:prstGeom>
          <a:solidFill>
            <a:srgbClr val="052F61"/>
          </a:solidFill>
          <a:ln w="12700" cap="rnd" cmpd="sng" algn="ctr">
            <a:solidFill>
              <a:srgbClr val="052F61">
                <a:shade val="50000"/>
                <a:hueMod val="94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日本ワイン</a:t>
            </a:r>
            <a:endParaRPr kumimoji="1" lang="en-US" altLang="ja-JP"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・国産ぶどうのみを</a:t>
            </a:r>
            <a:endParaRPr kumimoji="1" lang="en-US" altLang="ja-JP"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原料</a:t>
            </a:r>
            <a:endParaRPr kumimoji="1" lang="en-US" altLang="ja-JP"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・日本国内で製造され</a:t>
            </a:r>
            <a:endParaRPr kumimoji="1" lang="en-US" altLang="ja-JP"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a:t>
            </a:r>
            <a:r>
              <a:rPr kumimoji="1" lang="ja-JP" altLang="en-US" sz="2000" b="0" i="0" u="none" strike="noStrike" kern="0" cap="none" spc="0" normalizeH="0" baseline="0" noProof="0" dirty="0" err="1">
                <a:ln>
                  <a:noFill/>
                </a:ln>
                <a:solidFill>
                  <a:prstClr val="white"/>
                </a:solidFill>
                <a:effectLst/>
                <a:uLnTx/>
                <a:uFillTx/>
                <a:latin typeface="Century Gothic" panose="020B0502020202020204"/>
                <a:ea typeface="メイリオ" panose="020B0604030504040204" pitchFamily="50" charset="-128"/>
                <a:cs typeface="+mn-cs"/>
              </a:rPr>
              <a:t>た</a:t>
            </a:r>
            <a:r>
              <a:rPr kumimoji="1" lang="ja-JP" altLang="en-US" sz="20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果実酒</a:t>
            </a:r>
          </a:p>
        </p:txBody>
      </p:sp>
      <p:sp>
        <p:nvSpPr>
          <p:cNvPr id="13" name="テキスト ボックス 12">
            <a:extLst>
              <a:ext uri="{FF2B5EF4-FFF2-40B4-BE49-F238E27FC236}">
                <a16:creationId xmlns:a16="http://schemas.microsoft.com/office/drawing/2014/main" id="{C5C5BA36-5B90-CF02-5C6E-9CC22D1953EB}"/>
              </a:ext>
            </a:extLst>
          </p:cNvPr>
          <p:cNvSpPr txBox="1"/>
          <p:nvPr/>
        </p:nvSpPr>
        <p:spPr>
          <a:xfrm>
            <a:off x="4873625" y="2968625"/>
            <a:ext cx="3981450" cy="3167063"/>
          </a:xfrm>
          <a:prstGeom prst="roundRect">
            <a:avLst/>
          </a:prstGeom>
          <a:solidFill>
            <a:sysClr val="window" lastClr="FFFFFF"/>
          </a:solidFill>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濃縮果汁などの海外原料を</a:t>
            </a:r>
            <a:endParaRPr kumimoji="1" lang="en-US" altLang="ja-JP" sz="1800" b="1"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使用したワイン</a:t>
            </a:r>
            <a:endParaRPr kumimoji="1" lang="en-US" altLang="ja-JP" sz="1800" b="1"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① 表ラベルに</a:t>
            </a: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　　・濃縮果汁使用</a:t>
            </a: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　　・輸入ワイン使用</a:t>
            </a: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　　　などの表示を義務付け</a:t>
            </a: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② 表ラベルに地名や品種等の</a:t>
            </a:r>
            <a:endParaRPr kumimoji="1" lang="en-US" altLang="ja-JP"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black">
                    <a:lumMod val="85000"/>
                    <a:lumOff val="15000"/>
                  </a:prstClr>
                </a:solidFill>
                <a:effectLst/>
                <a:uLnTx/>
                <a:uFillTx/>
                <a:latin typeface="Century Gothic" panose="020B0502020202020204"/>
                <a:ea typeface="メイリオ" panose="020B0604030504040204" pitchFamily="50" charset="-128"/>
                <a:cs typeface="+mn-cs"/>
              </a:rPr>
              <a:t>　 表示ができない</a:t>
            </a:r>
            <a:endParaRPr kumimoji="1" lang="ja-JP" altLang="en-US" sz="1800" b="0" i="0" u="none" strike="noStrike" kern="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pic>
        <p:nvPicPr>
          <p:cNvPr id="14" name="Picture 4" descr="é¢é£ç»å">
            <a:extLst>
              <a:ext uri="{FF2B5EF4-FFF2-40B4-BE49-F238E27FC236}">
                <a16:creationId xmlns:a16="http://schemas.microsoft.com/office/drawing/2014/main" id="{0B3F87A5-B556-D60C-9E70-A24FF39CF6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3632" y="4808538"/>
            <a:ext cx="12334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D4E7A15B-A897-F7C6-8382-CD3F3644C44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4507264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507FFA-FB39-59E0-A141-EBFAD3CFD351}"/>
              </a:ext>
            </a:extLst>
          </p:cNvPr>
          <p:cNvSpPr>
            <a:spLocks noGrp="1"/>
          </p:cNvSpPr>
          <p:nvPr>
            <p:ph type="title"/>
          </p:nvPr>
        </p:nvSpPr>
        <p:spPr/>
        <p:txBody>
          <a:bodyPr/>
          <a:lstStyle/>
          <a:p>
            <a:r>
              <a:rPr kumimoji="1" lang="ja-JP" altLang="en-US" dirty="0"/>
              <a:t>日本ワインのラベル例</a:t>
            </a:r>
          </a:p>
        </p:txBody>
      </p:sp>
      <p:sp>
        <p:nvSpPr>
          <p:cNvPr id="4" name="テキスト プレースホルダー 3">
            <a:extLst>
              <a:ext uri="{FF2B5EF4-FFF2-40B4-BE49-F238E27FC236}">
                <a16:creationId xmlns:a16="http://schemas.microsoft.com/office/drawing/2014/main" id="{37D0144B-BFC4-CA36-71F7-B1C208878FAF}"/>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P20</a:t>
            </a:r>
            <a:endParaRPr kumimoji="1" lang="ja-JP" altLang="en-US" dirty="0"/>
          </a:p>
        </p:txBody>
      </p:sp>
      <p:pic>
        <p:nvPicPr>
          <p:cNvPr id="5" name="図 2">
            <a:extLst>
              <a:ext uri="{FF2B5EF4-FFF2-40B4-BE49-F238E27FC236}">
                <a16:creationId xmlns:a16="http://schemas.microsoft.com/office/drawing/2014/main" id="{35A5FC74-3F53-1E3E-8744-B9B38F83D4F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478" y="1803793"/>
            <a:ext cx="8351044" cy="379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D601700E-FDD7-F7CB-7498-4E461DA81AA2}"/>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637952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12823E-0441-0F70-7AA6-019C39CBB990}"/>
              </a:ext>
            </a:extLst>
          </p:cNvPr>
          <p:cNvSpPr>
            <a:spLocks noGrp="1"/>
          </p:cNvSpPr>
          <p:nvPr>
            <p:ph idx="1"/>
          </p:nvPr>
        </p:nvSpPr>
        <p:spPr/>
        <p:txBody>
          <a:bodyPr/>
          <a:lstStyle/>
          <a:p>
            <a:pPr marL="0" indent="0">
              <a:buNone/>
            </a:pPr>
            <a:r>
              <a:rPr kumimoji="1" lang="ja-JP" altLang="en-US" b="1" dirty="0"/>
              <a:t>地理的表示の主な効果</a:t>
            </a:r>
            <a:endParaRPr kumimoji="1" lang="en-US" altLang="ja-JP" b="1" dirty="0"/>
          </a:p>
          <a:p>
            <a:pPr marL="0" indent="0">
              <a:buNone/>
            </a:pPr>
            <a:r>
              <a:rPr kumimoji="1" lang="ja-JP" altLang="en-US" dirty="0"/>
              <a:t>■ 原則として、登録された基準を満たす産品のみ</a:t>
            </a:r>
            <a:endParaRPr kumimoji="1" lang="en-US" altLang="ja-JP" dirty="0"/>
          </a:p>
          <a:p>
            <a:pPr marL="0" indent="0">
              <a:buNone/>
            </a:pPr>
            <a:r>
              <a:rPr lang="ja-JP" altLang="en-US" dirty="0"/>
              <a:t>　 </a:t>
            </a:r>
            <a:r>
              <a:rPr kumimoji="1" lang="ja-JP" altLang="en-US" dirty="0"/>
              <a:t>に地理的表示が使用される</a:t>
            </a:r>
            <a:endParaRPr kumimoji="1" lang="en-US" altLang="ja-JP" dirty="0"/>
          </a:p>
          <a:p>
            <a:pPr marL="0" indent="0">
              <a:buNone/>
            </a:pPr>
            <a:endParaRPr kumimoji="1" lang="en-US" altLang="ja-JP" dirty="0"/>
          </a:p>
          <a:p>
            <a:pPr marL="0" indent="0">
              <a:buNone/>
            </a:pPr>
            <a:r>
              <a:rPr kumimoji="1" lang="ja-JP" altLang="en-US" dirty="0"/>
              <a:t>■ 品質を守るもののみが市場に流通し、他の商品</a:t>
            </a:r>
            <a:endParaRPr kumimoji="1" lang="en-US" altLang="ja-JP" dirty="0"/>
          </a:p>
          <a:p>
            <a:pPr marL="0" indent="0">
              <a:buNone/>
            </a:pPr>
            <a:r>
              <a:rPr lang="ja-JP" altLang="en-US" dirty="0"/>
              <a:t>　 </a:t>
            </a:r>
            <a:r>
              <a:rPr kumimoji="1" lang="ja-JP" altLang="en-US" dirty="0"/>
              <a:t>との差別化を図ることができる</a:t>
            </a:r>
            <a:endParaRPr kumimoji="1" lang="en-US" altLang="ja-JP" dirty="0"/>
          </a:p>
          <a:p>
            <a:pPr marL="0" indent="0">
              <a:buNone/>
            </a:pPr>
            <a:endParaRPr lang="en-US" altLang="ja-JP" dirty="0"/>
          </a:p>
          <a:p>
            <a:pPr marL="0" indent="0">
              <a:buNone/>
            </a:pPr>
            <a:r>
              <a:rPr lang="ja-JP" altLang="en-US" dirty="0"/>
              <a:t>■ 地域共通の財産として、産品の名称が保護され、</a:t>
            </a:r>
            <a:endParaRPr lang="en-US" altLang="ja-JP" dirty="0"/>
          </a:p>
          <a:p>
            <a:pPr marL="0" indent="0">
              <a:buNone/>
            </a:pPr>
            <a:r>
              <a:rPr lang="ja-JP" altLang="en-US" dirty="0"/>
              <a:t>　 知名度も上がる</a:t>
            </a:r>
            <a:endParaRPr kumimoji="1" lang="ja-JP" altLang="en-US" dirty="0"/>
          </a:p>
        </p:txBody>
      </p:sp>
      <p:sp>
        <p:nvSpPr>
          <p:cNvPr id="4" name="テキスト プレースホルダー 3">
            <a:extLst>
              <a:ext uri="{FF2B5EF4-FFF2-40B4-BE49-F238E27FC236}">
                <a16:creationId xmlns:a16="http://schemas.microsoft.com/office/drawing/2014/main" id="{1A24F229-DF76-98C1-D80A-CBA2880128D7}"/>
              </a:ext>
            </a:extLst>
          </p:cNvPr>
          <p:cNvSpPr>
            <a:spLocks noGrp="1"/>
          </p:cNvSpPr>
          <p:nvPr>
            <p:ph type="body" sz="quarter" idx="10"/>
          </p:nvPr>
        </p:nvSpPr>
        <p:spPr>
          <a:xfrm>
            <a:off x="8072438" y="566738"/>
            <a:ext cx="766762" cy="617537"/>
          </a:xfrm>
        </p:spPr>
        <p:txBody>
          <a:bodyPr/>
          <a:lstStyle/>
          <a:p>
            <a:r>
              <a:rPr kumimoji="1" lang="en-US" altLang="ja-JP" dirty="0"/>
              <a:t>P</a:t>
            </a:r>
            <a:r>
              <a:rPr kumimoji="1" lang="ja-JP" altLang="en-US" dirty="0"/>
              <a:t>９</a:t>
            </a:r>
          </a:p>
        </p:txBody>
      </p:sp>
      <p:sp>
        <p:nvSpPr>
          <p:cNvPr id="8" name="タイトル 1">
            <a:extLst>
              <a:ext uri="{FF2B5EF4-FFF2-40B4-BE49-F238E27FC236}">
                <a16:creationId xmlns:a16="http://schemas.microsoft.com/office/drawing/2014/main" id="{E875DE62-29CE-5523-B105-F8462318D768}"/>
              </a:ext>
            </a:extLst>
          </p:cNvPr>
          <p:cNvSpPr>
            <a:spLocks noGrp="1"/>
          </p:cNvSpPr>
          <p:nvPr>
            <p:ph type="title"/>
          </p:nvPr>
        </p:nvSpPr>
        <p:spPr>
          <a:xfrm>
            <a:off x="375204" y="566047"/>
            <a:ext cx="7591011" cy="618848"/>
          </a:xfrm>
        </p:spPr>
        <p:txBody>
          <a:bodyPr/>
          <a:lstStyle/>
          <a:p>
            <a:r>
              <a:rPr kumimoji="1" lang="ja-JP" altLang="en-US" dirty="0"/>
              <a:t>酒類の地理的表示に関する</a:t>
            </a:r>
            <a:br>
              <a:rPr kumimoji="1" lang="en-US" altLang="ja-JP" dirty="0"/>
            </a:br>
            <a:r>
              <a:rPr kumimoji="1" lang="ja-JP" altLang="en-US" dirty="0"/>
              <a:t>表示基準</a:t>
            </a:r>
          </a:p>
        </p:txBody>
      </p:sp>
      <p:sp>
        <p:nvSpPr>
          <p:cNvPr id="2" name="テキスト ボックス 1">
            <a:extLst>
              <a:ext uri="{FF2B5EF4-FFF2-40B4-BE49-F238E27FC236}">
                <a16:creationId xmlns:a16="http://schemas.microsoft.com/office/drawing/2014/main" id="{3E8A576B-1582-C4A6-B71D-CC71CFD9229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3597890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840517-5E20-6328-5D35-097909DB12C7}"/>
              </a:ext>
            </a:extLst>
          </p:cNvPr>
          <p:cNvSpPr>
            <a:spLocks noGrp="1"/>
          </p:cNvSpPr>
          <p:nvPr>
            <p:ph type="title"/>
          </p:nvPr>
        </p:nvSpPr>
        <p:spPr/>
        <p:txBody>
          <a:bodyPr/>
          <a:lstStyle/>
          <a:p>
            <a:r>
              <a:rPr kumimoji="1" lang="ja-JP" altLang="en-US" dirty="0"/>
              <a:t>酒類における有機等の表示</a:t>
            </a:r>
          </a:p>
        </p:txBody>
      </p:sp>
      <p:sp>
        <p:nvSpPr>
          <p:cNvPr id="3" name="コンテンツ プレースホルダー 2">
            <a:extLst>
              <a:ext uri="{FF2B5EF4-FFF2-40B4-BE49-F238E27FC236}">
                <a16:creationId xmlns:a16="http://schemas.microsoft.com/office/drawing/2014/main" id="{B984EFF6-C0DC-0A1F-A6BF-4469627C9E46}"/>
              </a:ext>
            </a:extLst>
          </p:cNvPr>
          <p:cNvSpPr>
            <a:spLocks noGrp="1"/>
          </p:cNvSpPr>
          <p:nvPr>
            <p:ph idx="1"/>
          </p:nvPr>
        </p:nvSpPr>
        <p:spPr/>
        <p:txBody>
          <a:bodyPr/>
          <a:lstStyle/>
          <a:p>
            <a:pPr marL="0" indent="0">
              <a:buNone/>
            </a:pPr>
            <a:r>
              <a:rPr kumimoji="1" lang="ja-JP" altLang="en-US" dirty="0"/>
              <a:t>■ 有機</a:t>
            </a:r>
            <a:r>
              <a:rPr kumimoji="1" lang="en-US" altLang="ja-JP" dirty="0"/>
              <a:t>JAS</a:t>
            </a:r>
            <a:r>
              <a:rPr kumimoji="1" lang="ja-JP" altLang="en-US" dirty="0"/>
              <a:t>認証に「酒類」が追加された</a:t>
            </a:r>
          </a:p>
        </p:txBody>
      </p:sp>
      <p:sp>
        <p:nvSpPr>
          <p:cNvPr id="4" name="テキスト プレースホルダー 3">
            <a:extLst>
              <a:ext uri="{FF2B5EF4-FFF2-40B4-BE49-F238E27FC236}">
                <a16:creationId xmlns:a16="http://schemas.microsoft.com/office/drawing/2014/main" id="{6A4B79AB-7519-2DA7-27E7-5A8B64DD5955}"/>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P10</a:t>
            </a:r>
            <a:endParaRPr kumimoji="1" lang="ja-JP" altLang="en-US" dirty="0"/>
          </a:p>
        </p:txBody>
      </p:sp>
      <p:pic>
        <p:nvPicPr>
          <p:cNvPr id="5" name="図 14">
            <a:extLst>
              <a:ext uri="{FF2B5EF4-FFF2-40B4-BE49-F238E27FC236}">
                <a16:creationId xmlns:a16="http://schemas.microsoft.com/office/drawing/2014/main" id="{03A7AB32-15E0-5F19-C21B-9EB1B87804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0249" y="2400572"/>
            <a:ext cx="1043502" cy="280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吹き出し: 角を丸めた四角形 5">
            <a:extLst>
              <a:ext uri="{FF2B5EF4-FFF2-40B4-BE49-F238E27FC236}">
                <a16:creationId xmlns:a16="http://schemas.microsoft.com/office/drawing/2014/main" id="{E2ACB665-C609-8FF9-B574-D92E0A1EDD23}"/>
              </a:ext>
            </a:extLst>
          </p:cNvPr>
          <p:cNvSpPr/>
          <p:nvPr/>
        </p:nvSpPr>
        <p:spPr>
          <a:xfrm>
            <a:off x="5423451" y="2509294"/>
            <a:ext cx="3238500" cy="1192213"/>
          </a:xfrm>
          <a:prstGeom prst="wedgeRoundRectCallout">
            <a:avLst>
              <a:gd name="adj1" fmla="val -45341"/>
              <a:gd name="adj2" fmla="val 81320"/>
              <a:gd name="adj3" fmla="val 16667"/>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「有機」や「オーガニック」の表示</a:t>
            </a:r>
            <a:endParaRPr kumimoji="0" lang="en-US" altLang="ja-JP"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有機</a:t>
            </a:r>
            <a:r>
              <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JAS</a:t>
            </a:r>
            <a:r>
              <a:rPr kumimoji="0"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マークと 有機表示はセット</a:t>
            </a:r>
          </a:p>
        </p:txBody>
      </p:sp>
      <p:sp>
        <p:nvSpPr>
          <p:cNvPr id="7" name="吹き出し: 角を丸めた四角形 6">
            <a:extLst>
              <a:ext uri="{FF2B5EF4-FFF2-40B4-BE49-F238E27FC236}">
                <a16:creationId xmlns:a16="http://schemas.microsoft.com/office/drawing/2014/main" id="{F974AABA-CB19-BAE7-CE1B-00421EA21AFB}"/>
              </a:ext>
            </a:extLst>
          </p:cNvPr>
          <p:cNvSpPr/>
          <p:nvPr/>
        </p:nvSpPr>
        <p:spPr>
          <a:xfrm>
            <a:off x="482046" y="2509294"/>
            <a:ext cx="3238500" cy="1192213"/>
          </a:xfrm>
          <a:prstGeom prst="wedgeRoundRectCallout">
            <a:avLst>
              <a:gd name="adj1" fmla="val 48993"/>
              <a:gd name="adj2" fmla="val 83120"/>
              <a:gd name="adj3" fmla="val 16667"/>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有機</a:t>
            </a:r>
            <a:r>
              <a:rPr kumimoji="0" lang="en-US" altLang="ja-JP"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JAS</a:t>
            </a:r>
            <a:r>
              <a:rPr kumimoji="0"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認証を取得し</a:t>
            </a:r>
            <a:endParaRPr kumimoji="0" lang="en-US" altLang="ja-JP"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有機</a:t>
            </a:r>
            <a:r>
              <a:rPr kumimoji="0" lang="en-US" altLang="ja-JP"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JAS</a:t>
            </a:r>
            <a:r>
              <a:rPr kumimoji="0"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マークを表示</a:t>
            </a:r>
          </a:p>
        </p:txBody>
      </p:sp>
      <p:sp>
        <p:nvSpPr>
          <p:cNvPr id="8" name="テキスト ボックス 7">
            <a:extLst>
              <a:ext uri="{FF2B5EF4-FFF2-40B4-BE49-F238E27FC236}">
                <a16:creationId xmlns:a16="http://schemas.microsoft.com/office/drawing/2014/main" id="{488820C6-99A2-3FBD-EAB9-4795695E1D90}"/>
              </a:ext>
            </a:extLst>
          </p:cNvPr>
          <p:cNvSpPr txBox="1"/>
          <p:nvPr/>
        </p:nvSpPr>
        <p:spPr>
          <a:xfrm>
            <a:off x="779463" y="5303294"/>
            <a:ext cx="7805737" cy="1323439"/>
          </a:xfrm>
          <a:prstGeom prst="rect">
            <a:avLst/>
          </a:prstGeom>
          <a:solidFill>
            <a:schemeClr val="bg1"/>
          </a:solidFill>
          <a:ln w="19050">
            <a:solidFill>
              <a:schemeClr val="bg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１．国税庁告示「酒類における有機の表示基準」：</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令和４年（</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2022</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 </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月１日廃止</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２．経過措置として、令和７年（</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2025</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）９月</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 </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日までは、現行</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の表示基準はその効力を有する</a:t>
            </a:r>
          </a:p>
        </p:txBody>
      </p:sp>
      <p:sp>
        <p:nvSpPr>
          <p:cNvPr id="9" name="テキスト ボックス 8">
            <a:extLst>
              <a:ext uri="{FF2B5EF4-FFF2-40B4-BE49-F238E27FC236}">
                <a16:creationId xmlns:a16="http://schemas.microsoft.com/office/drawing/2014/main" id="{EAF36092-B588-9E8E-51CE-A19313BD35EC}"/>
              </a:ext>
            </a:extLst>
          </p:cNvPr>
          <p:cNvSpPr txBox="1"/>
          <p:nvPr/>
        </p:nvSpPr>
        <p:spPr>
          <a:xfrm>
            <a:off x="644525" y="4841196"/>
            <a:ext cx="904876" cy="46166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white"/>
                </a:solidFill>
                <a:effectLst/>
                <a:highlight>
                  <a:srgbClr val="0088EE"/>
                </a:highlight>
                <a:uLnTx/>
                <a:uFillTx/>
                <a:latin typeface="CIDFont+F1"/>
                <a:ea typeface="游ゴシック" panose="020B0400000000000000" pitchFamily="50" charset="-128"/>
                <a:cs typeface="+mn-cs"/>
              </a:rPr>
              <a:t>Point</a:t>
            </a:r>
            <a:endParaRPr kumimoji="0" lang="ja-JP" altLang="en-US" sz="2400" b="1" i="0" u="none" strike="noStrike" kern="1200" cap="none" spc="0" normalizeH="0" baseline="0" noProof="0" dirty="0">
              <a:ln>
                <a:noFill/>
              </a:ln>
              <a:solidFill>
                <a:prstClr val="white"/>
              </a:solidFill>
              <a:effectLst/>
              <a:highlight>
                <a:srgbClr val="0088EE"/>
              </a:highligh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84FABCD8-25A5-234D-C87A-3A1DC65E8E46}"/>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7588963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278DDA-DA3F-A661-49F1-8DAF29A30789}"/>
              </a:ext>
            </a:extLst>
          </p:cNvPr>
          <p:cNvSpPr>
            <a:spLocks noGrp="1"/>
          </p:cNvSpPr>
          <p:nvPr>
            <p:ph type="title"/>
          </p:nvPr>
        </p:nvSpPr>
        <p:spPr/>
        <p:txBody>
          <a:bodyPr/>
          <a:lstStyle/>
          <a:p>
            <a:r>
              <a:rPr kumimoji="1" lang="ja-JP" altLang="en-US" dirty="0"/>
              <a:t>酒類の地理的表示に関する</a:t>
            </a:r>
            <a:br>
              <a:rPr kumimoji="1" lang="en-US" altLang="ja-JP" dirty="0"/>
            </a:br>
            <a:r>
              <a:rPr kumimoji="1" lang="ja-JP" altLang="en-US" dirty="0"/>
              <a:t>表示基準</a:t>
            </a:r>
          </a:p>
        </p:txBody>
      </p:sp>
      <p:sp>
        <p:nvSpPr>
          <p:cNvPr id="4" name="テキスト プレースホルダー 3">
            <a:extLst>
              <a:ext uri="{FF2B5EF4-FFF2-40B4-BE49-F238E27FC236}">
                <a16:creationId xmlns:a16="http://schemas.microsoft.com/office/drawing/2014/main" id="{6E147A9B-855E-7BD6-5848-18C83DC40C3F}"/>
              </a:ext>
            </a:extLst>
          </p:cNvPr>
          <p:cNvSpPr>
            <a:spLocks noGrp="1"/>
          </p:cNvSpPr>
          <p:nvPr>
            <p:ph type="body" sz="quarter" idx="10"/>
          </p:nvPr>
        </p:nvSpPr>
        <p:spPr/>
        <p:txBody>
          <a:bodyPr>
            <a:normAutofit fontScale="77500" lnSpcReduction="20000"/>
          </a:bodyPr>
          <a:lstStyle/>
          <a:p>
            <a:r>
              <a:rPr kumimoji="1" lang="en-US" altLang="ja-JP" dirty="0"/>
              <a:t>P</a:t>
            </a:r>
            <a:r>
              <a:rPr lang="en-US" altLang="ja-JP" dirty="0"/>
              <a:t>32</a:t>
            </a:r>
            <a:r>
              <a:rPr kumimoji="1" lang="ja-JP" altLang="en-US" dirty="0"/>
              <a:t>～</a:t>
            </a:r>
          </a:p>
        </p:txBody>
      </p:sp>
      <p:graphicFrame>
        <p:nvGraphicFramePr>
          <p:cNvPr id="3" name="表 4">
            <a:extLst>
              <a:ext uri="{FF2B5EF4-FFF2-40B4-BE49-F238E27FC236}">
                <a16:creationId xmlns:a16="http://schemas.microsoft.com/office/drawing/2014/main" id="{27E1B8FD-0713-1862-E3EC-E4D43907713B}"/>
              </a:ext>
            </a:extLst>
          </p:cNvPr>
          <p:cNvGraphicFramePr>
            <a:graphicFrameLocks noGrp="1"/>
          </p:cNvGraphicFramePr>
          <p:nvPr>
            <p:extLst>
              <p:ext uri="{D42A27DB-BD31-4B8C-83A1-F6EECF244321}">
                <p14:modId xmlns:p14="http://schemas.microsoft.com/office/powerpoint/2010/main" val="3880999951"/>
              </p:ext>
            </p:extLst>
          </p:nvPr>
        </p:nvGraphicFramePr>
        <p:xfrm>
          <a:off x="264366" y="1358007"/>
          <a:ext cx="4248000" cy="5255998"/>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571210240"/>
                    </a:ext>
                  </a:extLst>
                </a:gridCol>
                <a:gridCol w="756000">
                  <a:extLst>
                    <a:ext uri="{9D8B030D-6E8A-4147-A177-3AD203B41FA5}">
                      <a16:colId xmlns:a16="http://schemas.microsoft.com/office/drawing/2014/main" val="912220758"/>
                    </a:ext>
                  </a:extLst>
                </a:gridCol>
                <a:gridCol w="756000">
                  <a:extLst>
                    <a:ext uri="{9D8B030D-6E8A-4147-A177-3AD203B41FA5}">
                      <a16:colId xmlns:a16="http://schemas.microsoft.com/office/drawing/2014/main" val="1468789364"/>
                    </a:ext>
                  </a:extLst>
                </a:gridCol>
                <a:gridCol w="1656000">
                  <a:extLst>
                    <a:ext uri="{9D8B030D-6E8A-4147-A177-3AD203B41FA5}">
                      <a16:colId xmlns:a16="http://schemas.microsoft.com/office/drawing/2014/main" val="3022185231"/>
                    </a:ext>
                  </a:extLst>
                </a:gridCol>
                <a:gridCol w="720000">
                  <a:extLst>
                    <a:ext uri="{9D8B030D-6E8A-4147-A177-3AD203B41FA5}">
                      <a16:colId xmlns:a16="http://schemas.microsoft.com/office/drawing/2014/main" val="803394823"/>
                    </a:ext>
                  </a:extLst>
                </a:gridCol>
              </a:tblGrid>
              <a:tr h="303232">
                <a:tc>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名称</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指定年月</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産地の範囲</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区分</a:t>
                      </a:r>
                    </a:p>
                  </a:txBody>
                  <a:tcPr/>
                </a:tc>
                <a:extLst>
                  <a:ext uri="{0D108BD9-81ED-4DB2-BD59-A6C34878D82A}">
                    <a16:rowId xmlns:a16="http://schemas.microsoft.com/office/drawing/2014/main" val="3751333382"/>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１</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壱岐</a:t>
                      </a:r>
                    </a:p>
                  </a:txBody>
                  <a:tcPr>
                    <a:solidFill>
                      <a:schemeClr val="accent4">
                        <a:lumMod val="40000"/>
                        <a:lumOff val="6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H7.6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長崎県壱岐市</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焼酎</a:t>
                      </a:r>
                    </a:p>
                  </a:txBody>
                  <a:tcPr>
                    <a:solidFill>
                      <a:schemeClr val="accent4">
                        <a:lumMod val="40000"/>
                        <a:lumOff val="60000"/>
                      </a:schemeClr>
                    </a:solidFill>
                  </a:tcPr>
                </a:tc>
                <a:extLst>
                  <a:ext uri="{0D108BD9-81ED-4DB2-BD59-A6C34878D82A}">
                    <a16:rowId xmlns:a16="http://schemas.microsoft.com/office/drawing/2014/main" val="2557279133"/>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２</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球磨</a:t>
                      </a:r>
                    </a:p>
                  </a:txBody>
                  <a:tcPr>
                    <a:solidFill>
                      <a:schemeClr val="accent4">
                        <a:lumMod val="40000"/>
                        <a:lumOff val="6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H7.6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lang="ja-JP" altLang="en-US" sz="1000" dirty="0">
                          <a:latin typeface="メイリオ" panose="020B0604030504040204" pitchFamily="50" charset="-128"/>
                          <a:ea typeface="メイリオ" panose="020B0604030504040204" pitchFamily="50" charset="-128"/>
                        </a:rPr>
                        <a:t>熊本県球磨郡、人吉市</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焼酎</a:t>
                      </a:r>
                    </a:p>
                  </a:txBody>
                  <a:tcPr>
                    <a:solidFill>
                      <a:schemeClr val="accent4">
                        <a:lumMod val="40000"/>
                        <a:lumOff val="60000"/>
                      </a:schemeClr>
                    </a:solidFill>
                  </a:tcPr>
                </a:tc>
                <a:extLst>
                  <a:ext uri="{0D108BD9-81ED-4DB2-BD59-A6C34878D82A}">
                    <a16:rowId xmlns:a16="http://schemas.microsoft.com/office/drawing/2014/main" val="1416284267"/>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３</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琉球</a:t>
                      </a:r>
                    </a:p>
                  </a:txBody>
                  <a:tcPr>
                    <a:solidFill>
                      <a:schemeClr val="accent4">
                        <a:lumMod val="40000"/>
                        <a:lumOff val="6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H7.6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沖縄県</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焼酎</a:t>
                      </a:r>
                    </a:p>
                  </a:txBody>
                  <a:tcPr>
                    <a:solidFill>
                      <a:schemeClr val="accent4">
                        <a:lumMod val="40000"/>
                        <a:lumOff val="60000"/>
                      </a:schemeClr>
                    </a:solidFill>
                  </a:tcPr>
                </a:tc>
                <a:extLst>
                  <a:ext uri="{0D108BD9-81ED-4DB2-BD59-A6C34878D82A}">
                    <a16:rowId xmlns:a16="http://schemas.microsoft.com/office/drawing/2014/main" val="2514085323"/>
                  </a:ext>
                </a:extLst>
              </a:tr>
              <a:tr h="438002">
                <a:tc>
                  <a:txBody>
                    <a:bodyPr/>
                    <a:lstStyle/>
                    <a:p>
                      <a:pPr algn="ctr"/>
                      <a:r>
                        <a:rPr kumimoji="1" lang="ja-JP" altLang="en-US" sz="1000" dirty="0">
                          <a:latin typeface="メイリオ" panose="020B0604030504040204" pitchFamily="50" charset="-128"/>
                          <a:ea typeface="メイリオ" panose="020B0604030504040204" pitchFamily="50" charset="-128"/>
                        </a:rPr>
                        <a:t>４</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薩摩</a:t>
                      </a:r>
                    </a:p>
                  </a:txBody>
                  <a:tcPr>
                    <a:solidFill>
                      <a:schemeClr val="accent4">
                        <a:lumMod val="40000"/>
                        <a:lumOff val="6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H17.12</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鹿児島県</a:t>
                      </a:r>
                      <a:endParaRPr kumimoji="1" lang="en-US" altLang="ja-JP" sz="1000" dirty="0">
                        <a:latin typeface="メイリオ" panose="020B0604030504040204" pitchFamily="50" charset="-128"/>
                        <a:ea typeface="メイリオ" panose="020B0604030504040204" pitchFamily="50" charset="-128"/>
                      </a:endParaRPr>
                    </a:p>
                    <a:p>
                      <a:pPr algn="ct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奄美市、大島郡を除く</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焼酎</a:t>
                      </a:r>
                    </a:p>
                  </a:txBody>
                  <a:tcPr>
                    <a:solidFill>
                      <a:schemeClr val="accent4">
                        <a:lumMod val="40000"/>
                        <a:lumOff val="60000"/>
                      </a:schemeClr>
                    </a:solidFill>
                  </a:tcPr>
                </a:tc>
                <a:extLst>
                  <a:ext uri="{0D108BD9-81ED-4DB2-BD59-A6C34878D82A}">
                    <a16:rowId xmlns:a16="http://schemas.microsoft.com/office/drawing/2014/main" val="857863922"/>
                  </a:ext>
                </a:extLst>
              </a:tr>
              <a:tr h="438002">
                <a:tc>
                  <a:txBody>
                    <a:bodyPr/>
                    <a:lstStyle/>
                    <a:p>
                      <a:pPr algn="ctr"/>
                      <a:r>
                        <a:rPr kumimoji="1" lang="ja-JP" altLang="en-US" sz="1000" dirty="0">
                          <a:latin typeface="メイリオ" panose="020B0604030504040204" pitchFamily="50" charset="-128"/>
                          <a:ea typeface="メイリオ" panose="020B0604030504040204" pitchFamily="50" charset="-128"/>
                        </a:rPr>
                        <a:t>５</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白山</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H17.12</a:t>
                      </a:r>
                    </a:p>
                    <a:p>
                      <a:pPr algn="ctr"/>
                      <a:r>
                        <a:rPr kumimoji="1" lang="en-US" altLang="ja-JP" sz="1000" dirty="0">
                          <a:latin typeface="メイリオ" panose="020B0604030504040204" pitchFamily="50" charset="-128"/>
                          <a:ea typeface="メイリオ" panose="020B0604030504040204" pitchFamily="50" charset="-128"/>
                        </a:rPr>
                        <a:t>(H29.11)</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石川県白山市</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3465112939"/>
                  </a:ext>
                </a:extLst>
              </a:tr>
              <a:tr h="438002">
                <a:tc>
                  <a:txBody>
                    <a:bodyPr/>
                    <a:lstStyle/>
                    <a:p>
                      <a:pPr algn="ctr"/>
                      <a:r>
                        <a:rPr kumimoji="1" lang="ja-JP" altLang="en-US" sz="1000" dirty="0">
                          <a:latin typeface="メイリオ" panose="020B0604030504040204" pitchFamily="50" charset="-128"/>
                          <a:ea typeface="メイリオ" panose="020B0604030504040204" pitchFamily="50" charset="-128"/>
                        </a:rPr>
                        <a:t>６</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山梨</a:t>
                      </a:r>
                    </a:p>
                  </a:txBody>
                  <a:tcPr>
                    <a:solidFill>
                      <a:srgbClr val="DF9BFD"/>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H25.7</a:t>
                      </a:r>
                    </a:p>
                    <a:p>
                      <a:pPr algn="ctr"/>
                      <a:r>
                        <a:rPr kumimoji="1" lang="en-US" altLang="ja-JP" sz="1000" dirty="0">
                          <a:latin typeface="メイリオ" panose="020B0604030504040204" pitchFamily="50" charset="-128"/>
                          <a:ea typeface="メイリオ" panose="020B0604030504040204" pitchFamily="50" charset="-128"/>
                        </a:rPr>
                        <a:t>(H29.6)</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山梨県</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ぶどう酒</a:t>
                      </a:r>
                    </a:p>
                  </a:txBody>
                  <a:tcPr>
                    <a:solidFill>
                      <a:srgbClr val="DF9BFD"/>
                    </a:solidFill>
                  </a:tcPr>
                </a:tc>
                <a:extLst>
                  <a:ext uri="{0D108BD9-81ED-4DB2-BD59-A6C34878D82A}">
                    <a16:rowId xmlns:a16="http://schemas.microsoft.com/office/drawing/2014/main" val="2116981927"/>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７</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日本酒</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H27.12</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日本国</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735115479"/>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８</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山形</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H28.12 </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山形県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2495502132"/>
                  </a:ext>
                </a:extLst>
              </a:tr>
              <a:tr h="269536">
                <a:tc>
                  <a:txBody>
                    <a:bodyPr/>
                    <a:lstStyle/>
                    <a:p>
                      <a:pPr algn="ctr"/>
                      <a:r>
                        <a:rPr kumimoji="1" lang="ja-JP" altLang="en-US" sz="1000" dirty="0">
                          <a:latin typeface="メイリオ" panose="020B0604030504040204" pitchFamily="50" charset="-128"/>
                          <a:ea typeface="メイリオ" panose="020B0604030504040204" pitchFamily="50" charset="-128"/>
                        </a:rPr>
                        <a:t>９</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北海道</a:t>
                      </a:r>
                    </a:p>
                  </a:txBody>
                  <a:tcPr>
                    <a:solidFill>
                      <a:srgbClr val="DF9BFD"/>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H30.6</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北海道</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ぶどう酒</a:t>
                      </a:r>
                    </a:p>
                  </a:txBody>
                  <a:tcPr>
                    <a:solidFill>
                      <a:srgbClr val="DF9BFD"/>
                    </a:solidFill>
                  </a:tcPr>
                </a:tc>
                <a:extLst>
                  <a:ext uri="{0D108BD9-81ED-4DB2-BD59-A6C34878D82A}">
                    <a16:rowId xmlns:a16="http://schemas.microsoft.com/office/drawing/2014/main" val="2591500536"/>
                  </a:ext>
                </a:extLst>
              </a:tr>
              <a:tr h="438002">
                <a:tc>
                  <a:txBody>
                    <a:bodyPr/>
                    <a:lstStyle/>
                    <a:p>
                      <a:pPr algn="ctr"/>
                      <a:r>
                        <a:rPr kumimoji="1" lang="en-US" altLang="ja-JP" sz="1000" dirty="0">
                          <a:latin typeface="メイリオ" panose="020B0604030504040204" pitchFamily="50" charset="-128"/>
                          <a:ea typeface="メイリオ" panose="020B0604030504040204" pitchFamily="50" charset="-128"/>
                        </a:rPr>
                        <a:t>10</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灘五郷</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H30.6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兵庫県神戸市灘区、東灘区、芦屋市及び西宮市</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630235029"/>
                  </a:ext>
                </a:extLst>
              </a:tr>
              <a:tr h="269536">
                <a:tc>
                  <a:txBody>
                    <a:bodyPr/>
                    <a:lstStyle/>
                    <a:p>
                      <a:pPr algn="ctr"/>
                      <a:r>
                        <a:rPr kumimoji="1" lang="en-US" altLang="ja-JP" sz="1000" dirty="0">
                          <a:latin typeface="メイリオ" panose="020B0604030504040204" pitchFamily="50" charset="-128"/>
                          <a:ea typeface="メイリオ" panose="020B0604030504040204" pitchFamily="50" charset="-128"/>
                        </a:rPr>
                        <a:t>11</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はりま</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R2.3</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兵庫県姫路市他</a:t>
                      </a:r>
                      <a:r>
                        <a:rPr kumimoji="1" lang="en-US" altLang="ja-JP" sz="1000" dirty="0">
                          <a:latin typeface="メイリオ" panose="020B0604030504040204" pitchFamily="50" charset="-128"/>
                          <a:ea typeface="メイリオ" panose="020B0604030504040204" pitchFamily="50" charset="-128"/>
                        </a:rPr>
                        <a:t>21</a:t>
                      </a:r>
                      <a:r>
                        <a:rPr kumimoji="1" lang="ja-JP" altLang="en-US" sz="1000" dirty="0">
                          <a:latin typeface="メイリオ" panose="020B0604030504040204" pitchFamily="50" charset="-128"/>
                          <a:ea typeface="メイリオ" panose="020B0604030504040204" pitchFamily="50" charset="-128"/>
                        </a:rPr>
                        <a:t>市町</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101697550"/>
                  </a:ext>
                </a:extLst>
              </a:tr>
              <a:tr h="269536">
                <a:tc>
                  <a:txBody>
                    <a:bodyPr/>
                    <a:lstStyle/>
                    <a:p>
                      <a:pPr algn="ctr"/>
                      <a:r>
                        <a:rPr kumimoji="1" lang="en-US" altLang="ja-JP" sz="1000" dirty="0">
                          <a:latin typeface="メイリオ" panose="020B0604030504040204" pitchFamily="50" charset="-128"/>
                          <a:ea typeface="メイリオ" panose="020B0604030504040204" pitchFamily="50" charset="-128"/>
                        </a:rPr>
                        <a:t>12</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三重</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R2.6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三重県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961890936"/>
                  </a:ext>
                </a:extLst>
              </a:tr>
              <a:tr h="438002">
                <a:tc>
                  <a:txBody>
                    <a:bodyPr/>
                    <a:lstStyle/>
                    <a:p>
                      <a:pPr algn="ctr"/>
                      <a:r>
                        <a:rPr kumimoji="1" lang="en-US" altLang="ja-JP" sz="1000" dirty="0">
                          <a:latin typeface="メイリオ" panose="020B0604030504040204" pitchFamily="50" charset="-128"/>
                          <a:ea typeface="メイリオ" panose="020B0604030504040204" pitchFamily="50" charset="-128"/>
                        </a:rPr>
                        <a:t>13</a:t>
                      </a:r>
                      <a:endParaRPr kumimoji="1" lang="ja-JP" altLang="en-US" sz="1000" dirty="0">
                        <a:latin typeface="メイリオ" panose="020B0604030504040204" pitchFamily="50" charset="-128"/>
                        <a:ea typeface="メイリオ" panose="020B0604030504040204" pitchFamily="50" charset="-128"/>
                      </a:endParaRPr>
                    </a:p>
                  </a:txBody>
                  <a:tcPr>
                    <a:solidFill>
                      <a:srgbClr val="C7EA94"/>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和歌山</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梅酒</a:t>
                      </a:r>
                    </a:p>
                  </a:txBody>
                  <a:tcPr>
                    <a:solidFill>
                      <a:srgbClr val="C7EA94"/>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R2.9</a:t>
                      </a:r>
                      <a:endParaRPr kumimoji="1" lang="ja-JP" altLang="en-US" sz="1000" dirty="0">
                        <a:latin typeface="メイリオ" panose="020B0604030504040204" pitchFamily="50" charset="-128"/>
                        <a:ea typeface="メイリオ" panose="020B0604030504040204" pitchFamily="50" charset="-128"/>
                      </a:endParaRPr>
                    </a:p>
                  </a:txBody>
                  <a:tcPr>
                    <a:solidFill>
                      <a:srgbClr val="C7EA94"/>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和歌山県</a:t>
                      </a:r>
                    </a:p>
                  </a:txBody>
                  <a:tcPr>
                    <a:solidFill>
                      <a:srgbClr val="C7EA94"/>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その他</a:t>
                      </a:r>
                    </a:p>
                  </a:txBody>
                  <a:tcPr>
                    <a:solidFill>
                      <a:srgbClr val="C7EA94"/>
                    </a:solidFill>
                  </a:tcPr>
                </a:tc>
                <a:extLst>
                  <a:ext uri="{0D108BD9-81ED-4DB2-BD59-A6C34878D82A}">
                    <a16:rowId xmlns:a16="http://schemas.microsoft.com/office/drawing/2014/main" val="1699783511"/>
                  </a:ext>
                </a:extLst>
              </a:tr>
              <a:tr h="606468">
                <a:tc>
                  <a:txBody>
                    <a:bodyPr/>
                    <a:lstStyle/>
                    <a:p>
                      <a:pPr algn="ctr"/>
                      <a:r>
                        <a:rPr kumimoji="1" lang="en-US" altLang="ja-JP" sz="1000" dirty="0">
                          <a:latin typeface="メイリオ" panose="020B0604030504040204" pitchFamily="50" charset="-128"/>
                          <a:ea typeface="メイリオ" panose="020B0604030504040204" pitchFamily="50" charset="-128"/>
                        </a:rPr>
                        <a:t>14</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利根沼田</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R3.1</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群馬県沼田市、利根郡片品村、川場村、みなかみ町</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2243280146"/>
                  </a:ext>
                </a:extLst>
              </a:tr>
            </a:tbl>
          </a:graphicData>
        </a:graphic>
      </p:graphicFrame>
      <p:graphicFrame>
        <p:nvGraphicFramePr>
          <p:cNvPr id="8" name="表 4">
            <a:extLst>
              <a:ext uri="{FF2B5EF4-FFF2-40B4-BE49-F238E27FC236}">
                <a16:creationId xmlns:a16="http://schemas.microsoft.com/office/drawing/2014/main" id="{7A69392F-9D73-DC9B-C1D1-3BF2BF1A1203}"/>
              </a:ext>
            </a:extLst>
          </p:cNvPr>
          <p:cNvGraphicFramePr>
            <a:graphicFrameLocks noGrp="1"/>
          </p:cNvGraphicFramePr>
          <p:nvPr>
            <p:extLst>
              <p:ext uri="{D42A27DB-BD31-4B8C-83A1-F6EECF244321}">
                <p14:modId xmlns:p14="http://schemas.microsoft.com/office/powerpoint/2010/main" val="3787169937"/>
              </p:ext>
            </p:extLst>
          </p:nvPr>
        </p:nvGraphicFramePr>
        <p:xfrm>
          <a:off x="4631635" y="1358008"/>
          <a:ext cx="4118958" cy="5250802"/>
        </p:xfrm>
        <a:graphic>
          <a:graphicData uri="http://schemas.openxmlformats.org/drawingml/2006/table">
            <a:tbl>
              <a:tblPr firstRow="1" bandRow="1">
                <a:tableStyleId>{5C22544A-7EE6-4342-B048-85BDC9FD1C3A}</a:tableStyleId>
              </a:tblPr>
              <a:tblGrid>
                <a:gridCol w="349130">
                  <a:extLst>
                    <a:ext uri="{9D8B030D-6E8A-4147-A177-3AD203B41FA5}">
                      <a16:colId xmlns:a16="http://schemas.microsoft.com/office/drawing/2014/main" val="571210240"/>
                    </a:ext>
                  </a:extLst>
                </a:gridCol>
                <a:gridCol w="732401">
                  <a:extLst>
                    <a:ext uri="{9D8B030D-6E8A-4147-A177-3AD203B41FA5}">
                      <a16:colId xmlns:a16="http://schemas.microsoft.com/office/drawing/2014/main" val="912220758"/>
                    </a:ext>
                  </a:extLst>
                </a:gridCol>
                <a:gridCol w="733172">
                  <a:extLst>
                    <a:ext uri="{9D8B030D-6E8A-4147-A177-3AD203B41FA5}">
                      <a16:colId xmlns:a16="http://schemas.microsoft.com/office/drawing/2014/main" val="1468789364"/>
                    </a:ext>
                  </a:extLst>
                </a:gridCol>
                <a:gridCol w="1605996">
                  <a:extLst>
                    <a:ext uri="{9D8B030D-6E8A-4147-A177-3AD203B41FA5}">
                      <a16:colId xmlns:a16="http://schemas.microsoft.com/office/drawing/2014/main" val="3022185231"/>
                    </a:ext>
                  </a:extLst>
                </a:gridCol>
                <a:gridCol w="698259">
                  <a:extLst>
                    <a:ext uri="{9D8B030D-6E8A-4147-A177-3AD203B41FA5}">
                      <a16:colId xmlns:a16="http://schemas.microsoft.com/office/drawing/2014/main" val="803394823"/>
                    </a:ext>
                  </a:extLst>
                </a:gridCol>
              </a:tblGrid>
              <a:tr h="424278">
                <a:tc>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名称</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指定年月</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産地の範囲</a:t>
                      </a:r>
                    </a:p>
                  </a:txBody>
                  <a:tcPr/>
                </a:tc>
                <a:tc>
                  <a:txBody>
                    <a:bodyPr/>
                    <a:lstStyle/>
                    <a:p>
                      <a:pPr algn="ctr"/>
                      <a:r>
                        <a:rPr kumimoji="1" lang="ja-JP" altLang="en-US" sz="1100" dirty="0">
                          <a:latin typeface="メイリオ" panose="020B0604030504040204" pitchFamily="50" charset="-128"/>
                          <a:ea typeface="メイリオ" panose="020B0604030504040204" pitchFamily="50" charset="-128"/>
                        </a:rPr>
                        <a:t>区分</a:t>
                      </a:r>
                    </a:p>
                  </a:txBody>
                  <a:tcPr/>
                </a:tc>
                <a:extLst>
                  <a:ext uri="{0D108BD9-81ED-4DB2-BD59-A6C34878D82A}">
                    <a16:rowId xmlns:a16="http://schemas.microsoft.com/office/drawing/2014/main" val="3751333382"/>
                  </a:ext>
                </a:extLst>
              </a:tr>
              <a:tr h="456585">
                <a:tc>
                  <a:txBody>
                    <a:bodyPr/>
                    <a:lstStyle/>
                    <a:p>
                      <a:pPr algn="ctr"/>
                      <a:r>
                        <a:rPr kumimoji="1" lang="en-US" altLang="ja-JP" sz="1000" dirty="0">
                          <a:latin typeface="メイリオ" panose="020B0604030504040204" pitchFamily="50" charset="-128"/>
                          <a:ea typeface="メイリオ" panose="020B0604030504040204" pitchFamily="50" charset="-128"/>
                        </a:rPr>
                        <a:t>15</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萩</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R3.3</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山口県萩市、阿武郡阿武町</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3915327282"/>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16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山梨</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R3.4</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山梨県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3880808630"/>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17</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佐賀</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佐賀県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3465112939"/>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18</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大阪</a:t>
                      </a:r>
                    </a:p>
                  </a:txBody>
                  <a:tcPr>
                    <a:solidFill>
                      <a:srgbClr val="DF9BFD"/>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R3.6</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大阪府</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ぶどう酒</a:t>
                      </a:r>
                    </a:p>
                  </a:txBody>
                  <a:tcPr>
                    <a:solidFill>
                      <a:srgbClr val="DF9BFD"/>
                    </a:solidFill>
                  </a:tcPr>
                </a:tc>
                <a:extLst>
                  <a:ext uri="{0D108BD9-81ED-4DB2-BD59-A6C34878D82A}">
                    <a16:rowId xmlns:a16="http://schemas.microsoft.com/office/drawing/2014/main" val="2116981927"/>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19</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長野</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長野県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735115479"/>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20</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長野</a:t>
                      </a:r>
                    </a:p>
                  </a:txBody>
                  <a:tcPr>
                    <a:solidFill>
                      <a:srgbClr val="DF9BFD"/>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R3.6</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長野県</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ぶどう酒</a:t>
                      </a:r>
                    </a:p>
                  </a:txBody>
                  <a:tcPr>
                    <a:solidFill>
                      <a:srgbClr val="DF9BFD"/>
                    </a:solidFill>
                  </a:tcPr>
                </a:tc>
                <a:extLst>
                  <a:ext uri="{0D108BD9-81ED-4DB2-BD59-A6C34878D82A}">
                    <a16:rowId xmlns:a16="http://schemas.microsoft.com/office/drawing/2014/main" val="2495502132"/>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21</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山形</a:t>
                      </a:r>
                    </a:p>
                  </a:txBody>
                  <a:tcPr>
                    <a:solidFill>
                      <a:srgbClr val="DF9BFD"/>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R3.6</a:t>
                      </a:r>
                      <a:endParaRPr kumimoji="1" lang="ja-JP" altLang="en-US" sz="1000" dirty="0">
                        <a:latin typeface="メイリオ" panose="020B0604030504040204" pitchFamily="50" charset="-128"/>
                        <a:ea typeface="メイリオ" panose="020B0604030504040204" pitchFamily="50" charset="-128"/>
                      </a:endParaRP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山形県</a:t>
                      </a:r>
                    </a:p>
                  </a:txBody>
                  <a:tcPr>
                    <a:solidFill>
                      <a:srgbClr val="DF9BFD"/>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ぶどう酒</a:t>
                      </a:r>
                    </a:p>
                  </a:txBody>
                  <a:tcPr>
                    <a:solidFill>
                      <a:srgbClr val="DF9BFD"/>
                    </a:solidFill>
                  </a:tcPr>
                </a:tc>
                <a:extLst>
                  <a:ext uri="{0D108BD9-81ED-4DB2-BD59-A6C34878D82A}">
                    <a16:rowId xmlns:a16="http://schemas.microsoft.com/office/drawing/2014/main" val="2591500536"/>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22</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新潟</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R4.2</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新潟県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630235029"/>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23</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滋賀</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R4.4</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滋賀県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101697550"/>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24</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信濃大町</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R5.6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長野県大町市</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961890936"/>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25</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岩手</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R5.9</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岩手県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2324650301"/>
                  </a:ext>
                </a:extLst>
              </a:tr>
              <a:tr h="282081">
                <a:tc>
                  <a:txBody>
                    <a:bodyPr/>
                    <a:lstStyle/>
                    <a:p>
                      <a:pPr algn="ctr"/>
                      <a:r>
                        <a:rPr kumimoji="1" lang="en-US" altLang="ja-JP" sz="1000" dirty="0">
                          <a:latin typeface="メイリオ" panose="020B0604030504040204" pitchFamily="50" charset="-128"/>
                          <a:ea typeface="メイリオ" panose="020B0604030504040204" pitchFamily="50" charset="-128"/>
                        </a:rPr>
                        <a:t>26</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静岡</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R5.11</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静岡県</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793005348"/>
                  </a:ext>
                </a:extLst>
              </a:tr>
              <a:tr h="697028">
                <a:tc>
                  <a:txBody>
                    <a:bodyPr/>
                    <a:lstStyle/>
                    <a:p>
                      <a:pPr algn="ctr"/>
                      <a:r>
                        <a:rPr kumimoji="1" lang="en-US" altLang="ja-JP" sz="1000" dirty="0">
                          <a:latin typeface="メイリオ" panose="020B0604030504040204" pitchFamily="50" charset="-128"/>
                          <a:ea typeface="メイリオ" panose="020B0604030504040204" pitchFamily="50" charset="-128"/>
                        </a:rPr>
                        <a:t>27</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東京島酒</a:t>
                      </a:r>
                    </a:p>
                  </a:txBody>
                  <a:tcPr>
                    <a:solidFill>
                      <a:schemeClr val="accent4">
                        <a:lumMod val="40000"/>
                        <a:lumOff val="6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R6.</a:t>
                      </a:r>
                      <a:r>
                        <a:rPr kumimoji="1" lang="ja-JP" altLang="en-US" sz="1000" dirty="0">
                          <a:latin typeface="メイリオ" panose="020B0604030504040204" pitchFamily="50" charset="-128"/>
                          <a:ea typeface="メイリオ" panose="020B0604030504040204" pitchFamily="50" charset="-128"/>
                        </a:rPr>
                        <a:t>３</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東京都大島町、利島村、新島村、神津島村、三宅村、御蔵島村、八丈町及び青ヶ島村</a:t>
                      </a:r>
                    </a:p>
                  </a:txBody>
                  <a:tcPr>
                    <a:solidFill>
                      <a:schemeClr val="accent4">
                        <a:lumMod val="40000"/>
                        <a:lumOff val="6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蒸留酒</a:t>
                      </a:r>
                    </a:p>
                  </a:txBody>
                  <a:tcPr>
                    <a:solidFill>
                      <a:schemeClr val="accent4">
                        <a:lumMod val="40000"/>
                        <a:lumOff val="60000"/>
                      </a:schemeClr>
                    </a:solidFill>
                  </a:tcPr>
                </a:tc>
                <a:extLst>
                  <a:ext uri="{0D108BD9-81ED-4DB2-BD59-A6C34878D82A}">
                    <a16:rowId xmlns:a16="http://schemas.microsoft.com/office/drawing/2014/main" val="4229546820"/>
                  </a:ext>
                </a:extLst>
              </a:tr>
              <a:tr h="281783">
                <a:tc>
                  <a:txBody>
                    <a:bodyPr/>
                    <a:lstStyle/>
                    <a:p>
                      <a:pPr algn="ctr"/>
                      <a:r>
                        <a:rPr kumimoji="1" lang="en-US" altLang="ja-JP" sz="1000" dirty="0">
                          <a:latin typeface="メイリオ" panose="020B0604030504040204" pitchFamily="50" charset="-128"/>
                          <a:ea typeface="メイリオ" panose="020B0604030504040204" pitchFamily="50" charset="-128"/>
                        </a:rPr>
                        <a:t>28</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南会津</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R6.8</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zh-CN" altLang="en-US" sz="1000" dirty="0">
                          <a:latin typeface="メイリオ" panose="020B0604030504040204" pitchFamily="50" charset="-128"/>
                          <a:ea typeface="メイリオ" panose="020B0604030504040204" pitchFamily="50" charset="-128"/>
                        </a:rPr>
                        <a:t>福島県南会津郡南会津町</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1462561965"/>
                  </a:ext>
                </a:extLst>
              </a:tr>
              <a:tr h="281783">
                <a:tc>
                  <a:txBody>
                    <a:bodyPr/>
                    <a:lstStyle/>
                    <a:p>
                      <a:pPr algn="ctr"/>
                      <a:r>
                        <a:rPr kumimoji="1" lang="en-US" altLang="ja-JP" sz="1000" dirty="0">
                          <a:latin typeface="メイリオ" panose="020B0604030504040204" pitchFamily="50" charset="-128"/>
                          <a:ea typeface="メイリオ" panose="020B0604030504040204" pitchFamily="50" charset="-128"/>
                        </a:rPr>
                        <a:t>29</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伊丹</a:t>
                      </a:r>
                    </a:p>
                  </a:txBody>
                  <a:tcPr>
                    <a:solidFill>
                      <a:schemeClr val="accent5">
                        <a:lumMod val="60000"/>
                        <a:lumOff val="40000"/>
                      </a:schemeClr>
                    </a:solidFill>
                  </a:tcPr>
                </a:tc>
                <a:tc>
                  <a:txBody>
                    <a:bodyPr/>
                    <a:lstStyle/>
                    <a:p>
                      <a:pPr algn="ctr"/>
                      <a:r>
                        <a:rPr kumimoji="1" lang="en-US" altLang="ja-JP" sz="1000" dirty="0">
                          <a:latin typeface="メイリオ" panose="020B0604030504040204" pitchFamily="50" charset="-128"/>
                          <a:ea typeface="メイリオ" panose="020B0604030504040204" pitchFamily="50" charset="-128"/>
                        </a:rPr>
                        <a:t>R6.11</a:t>
                      </a:r>
                      <a:endParaRPr kumimoji="1" lang="ja-JP" altLang="en-US" sz="1000" dirty="0">
                        <a:latin typeface="メイリオ" panose="020B0604030504040204" pitchFamily="50" charset="-128"/>
                        <a:ea typeface="メイリオ" panose="020B0604030504040204" pitchFamily="50" charset="-128"/>
                      </a:endParaRP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兵庫県伊丹市</a:t>
                      </a:r>
                    </a:p>
                  </a:txBody>
                  <a:tcPr>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清酒</a:t>
                      </a:r>
                    </a:p>
                  </a:txBody>
                  <a:tcPr>
                    <a:solidFill>
                      <a:schemeClr val="accent5">
                        <a:lumMod val="60000"/>
                        <a:lumOff val="40000"/>
                      </a:schemeClr>
                    </a:solidFill>
                  </a:tcPr>
                </a:tc>
                <a:extLst>
                  <a:ext uri="{0D108BD9-81ED-4DB2-BD59-A6C34878D82A}">
                    <a16:rowId xmlns:a16="http://schemas.microsoft.com/office/drawing/2014/main" val="896593663"/>
                  </a:ext>
                </a:extLst>
              </a:tr>
            </a:tbl>
          </a:graphicData>
        </a:graphic>
      </p:graphicFrame>
      <p:sp>
        <p:nvSpPr>
          <p:cNvPr id="5" name="テキスト ボックス 4">
            <a:extLst>
              <a:ext uri="{FF2B5EF4-FFF2-40B4-BE49-F238E27FC236}">
                <a16:creationId xmlns:a16="http://schemas.microsoft.com/office/drawing/2014/main" id="{3FB29600-D771-0EF4-DF8F-F66F7A791FB6}"/>
              </a:ext>
            </a:extLst>
          </p:cNvPr>
          <p:cNvSpPr txBox="1"/>
          <p:nvPr/>
        </p:nvSpPr>
        <p:spPr>
          <a:xfrm>
            <a:off x="10633" y="6602358"/>
            <a:ext cx="4501732"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940791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B3179-BA0E-C409-AA3F-CAB2F90C303E}"/>
              </a:ext>
            </a:extLst>
          </p:cNvPr>
          <p:cNvSpPr>
            <a:spLocks noGrp="1"/>
          </p:cNvSpPr>
          <p:nvPr>
            <p:ph type="title"/>
          </p:nvPr>
        </p:nvSpPr>
        <p:spPr/>
        <p:txBody>
          <a:bodyPr/>
          <a:lstStyle/>
          <a:p>
            <a:r>
              <a:rPr kumimoji="1" lang="ja-JP" altLang="en-US" dirty="0"/>
              <a:t>問 題</a:t>
            </a:r>
          </a:p>
        </p:txBody>
      </p:sp>
      <p:sp>
        <p:nvSpPr>
          <p:cNvPr id="3" name="コンテンツ プレースホルダー 2">
            <a:extLst>
              <a:ext uri="{FF2B5EF4-FFF2-40B4-BE49-F238E27FC236}">
                <a16:creationId xmlns:a16="http://schemas.microsoft.com/office/drawing/2014/main" id="{EAFAE84A-E532-6C66-23D2-424262BAFF8D}"/>
              </a:ext>
            </a:extLst>
          </p:cNvPr>
          <p:cNvSpPr>
            <a:spLocks noGrp="1"/>
          </p:cNvSpPr>
          <p:nvPr>
            <p:ph idx="1"/>
          </p:nvPr>
        </p:nvSpPr>
        <p:spPr/>
        <p:txBody>
          <a:bodyPr/>
          <a:lstStyle/>
          <a:p>
            <a:pPr marL="0" indent="0">
              <a:buNone/>
            </a:pPr>
            <a:r>
              <a:rPr lang="ja-JP" altLang="en-US" dirty="0"/>
              <a:t>令和５年（</a:t>
            </a:r>
            <a:r>
              <a:rPr lang="en-US" altLang="ja-JP" dirty="0"/>
              <a:t>2023</a:t>
            </a:r>
            <a:r>
              <a:rPr lang="ja-JP" altLang="en-US" dirty="0"/>
              <a:t>年）初の地理的表示２段階指定</a:t>
            </a:r>
            <a:endParaRPr lang="en-US" altLang="ja-JP" dirty="0"/>
          </a:p>
          <a:p>
            <a:pPr marL="0" indent="0">
              <a:buNone/>
            </a:pPr>
            <a:r>
              <a:rPr lang="ja-JP" altLang="en-US" dirty="0"/>
              <a:t>（</a:t>
            </a:r>
            <a:r>
              <a:rPr kumimoji="1" lang="ja-JP" altLang="en-US" dirty="0"/>
              <a:t>県での指定、市での指定）となった地域はど</a:t>
            </a:r>
            <a:endParaRPr kumimoji="1" lang="en-US" altLang="ja-JP" dirty="0"/>
          </a:p>
          <a:p>
            <a:pPr marL="0" indent="0">
              <a:buNone/>
            </a:pPr>
            <a:r>
              <a:rPr kumimoji="1" lang="ja-JP" altLang="en-US" dirty="0"/>
              <a:t>こ？</a:t>
            </a:r>
            <a:endParaRPr kumimoji="1" lang="en-US" altLang="ja-JP" dirty="0"/>
          </a:p>
          <a:p>
            <a:pPr marL="0" indent="0">
              <a:buNone/>
            </a:pPr>
            <a:endParaRPr lang="en-US" altLang="ja-JP" dirty="0"/>
          </a:p>
          <a:p>
            <a:pPr marL="0" indent="0">
              <a:spcAft>
                <a:spcPts val="1200"/>
              </a:spcAft>
              <a:buNone/>
            </a:pPr>
            <a:r>
              <a:rPr kumimoji="1" lang="ja-JP" altLang="en-US" dirty="0"/>
              <a:t>　　　　　１．　長野県（長野、信濃大町）</a:t>
            </a:r>
            <a:endParaRPr kumimoji="1" lang="en-US" altLang="ja-JP" dirty="0"/>
          </a:p>
          <a:p>
            <a:pPr marL="0" indent="0">
              <a:spcAft>
                <a:spcPts val="1200"/>
              </a:spcAft>
              <a:buNone/>
            </a:pPr>
            <a:r>
              <a:rPr lang="ja-JP" altLang="en-US" dirty="0"/>
              <a:t>　　　　　２．　兵庫県（兵庫、はりま）</a:t>
            </a:r>
            <a:endParaRPr lang="en-US" altLang="ja-JP" dirty="0"/>
          </a:p>
          <a:p>
            <a:pPr marL="0" indent="0">
              <a:spcAft>
                <a:spcPts val="1200"/>
              </a:spcAft>
              <a:buNone/>
            </a:pPr>
            <a:r>
              <a:rPr kumimoji="1" lang="ja-JP" altLang="en-US" dirty="0"/>
              <a:t>　　　　　３．　石川県（石川、白山）</a:t>
            </a:r>
          </a:p>
        </p:txBody>
      </p:sp>
      <p:sp>
        <p:nvSpPr>
          <p:cNvPr id="4" name="楕円 3">
            <a:extLst>
              <a:ext uri="{FF2B5EF4-FFF2-40B4-BE49-F238E27FC236}">
                <a16:creationId xmlns:a16="http://schemas.microsoft.com/office/drawing/2014/main" id="{E923C945-52CC-7E4B-A1AA-C060DA642C21}"/>
              </a:ext>
            </a:extLst>
          </p:cNvPr>
          <p:cNvSpPr/>
          <p:nvPr/>
        </p:nvSpPr>
        <p:spPr>
          <a:xfrm flipH="1">
            <a:off x="2103970" y="3429000"/>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816E33DD-CD21-2B5E-8E21-4F4C47A08513}"/>
              </a:ext>
            </a:extLst>
          </p:cNvPr>
          <p:cNvSpPr/>
          <p:nvPr/>
        </p:nvSpPr>
        <p:spPr>
          <a:xfrm rot="1747885">
            <a:off x="2474072" y="3430145"/>
            <a:ext cx="771047" cy="159463"/>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DA007D37-A0D1-7FD1-ABB1-8306CA9A826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825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9 C -0.01666 -0.00579 0.00105 0.01713 0.00105 0.04537 C 0.00105 0.07338 -0.01666 0.09653 -0.03819 0.09653 C -0.05972 0.09653 -0.07743 0.07338 -0.07743 0.04537 C -0.07743 0.01713 -0.05972 -0.00579 -0.03819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3D2243-0A5E-CEFE-9831-27A85B6F34F7}"/>
              </a:ext>
            </a:extLst>
          </p:cNvPr>
          <p:cNvSpPr>
            <a:spLocks noGrp="1"/>
          </p:cNvSpPr>
          <p:nvPr>
            <p:ph type="title"/>
          </p:nvPr>
        </p:nvSpPr>
        <p:spPr>
          <a:xfrm>
            <a:off x="375203" y="566047"/>
            <a:ext cx="8918816" cy="618848"/>
          </a:xfrm>
        </p:spPr>
        <p:txBody>
          <a:bodyPr/>
          <a:lstStyle/>
          <a:p>
            <a:r>
              <a:rPr kumimoji="1" lang="ja-JP" altLang="en-US" dirty="0">
                <a:solidFill>
                  <a:srgbClr val="FFFF00"/>
                </a:solidFill>
              </a:rPr>
              <a:t>答え：１．長野県（長野、信濃大町）</a:t>
            </a:r>
          </a:p>
        </p:txBody>
      </p:sp>
      <p:sp>
        <p:nvSpPr>
          <p:cNvPr id="3" name="コンテンツ プレースホルダー 2">
            <a:extLst>
              <a:ext uri="{FF2B5EF4-FFF2-40B4-BE49-F238E27FC236}">
                <a16:creationId xmlns:a16="http://schemas.microsoft.com/office/drawing/2014/main" id="{7C42F800-415E-0E60-01E9-D25F5B363190}"/>
              </a:ext>
            </a:extLst>
          </p:cNvPr>
          <p:cNvSpPr>
            <a:spLocks noGrp="1"/>
          </p:cNvSpPr>
          <p:nvPr>
            <p:ph idx="1"/>
          </p:nvPr>
        </p:nvSpPr>
        <p:spPr/>
        <p:txBody>
          <a:bodyPr/>
          <a:lstStyle/>
          <a:p>
            <a:pPr marL="0" indent="0">
              <a:buNone/>
            </a:pPr>
            <a:r>
              <a:rPr kumimoji="1" lang="en-US" altLang="ja-JP" dirty="0"/>
              <a:t>【</a:t>
            </a:r>
            <a:r>
              <a:rPr kumimoji="1" lang="ja-JP" altLang="en-US" dirty="0"/>
              <a:t>解　説</a:t>
            </a:r>
            <a:r>
              <a:rPr kumimoji="1" lang="en-US" altLang="ja-JP" dirty="0"/>
              <a:t>】</a:t>
            </a:r>
          </a:p>
          <a:p>
            <a:pPr marL="0" indent="0">
              <a:buNone/>
            </a:pPr>
            <a:endParaRPr kumimoji="1" lang="en-US" altLang="ja-JP" sz="1100" dirty="0"/>
          </a:p>
          <a:p>
            <a:pPr marL="0" indent="0">
              <a:buNone/>
            </a:pPr>
            <a:r>
              <a:rPr kumimoji="1" lang="ja-JP" altLang="en-US" dirty="0"/>
              <a:t>・令和５年（</a:t>
            </a:r>
            <a:r>
              <a:rPr kumimoji="1" lang="en-US" altLang="ja-JP" dirty="0"/>
              <a:t>2023</a:t>
            </a:r>
            <a:r>
              <a:rPr kumimoji="1" lang="ja-JP" altLang="en-US" dirty="0"/>
              <a:t>年）６月、長野県大町市を産地</a:t>
            </a:r>
            <a:endParaRPr kumimoji="1" lang="en-US" altLang="ja-JP" dirty="0"/>
          </a:p>
          <a:p>
            <a:pPr marL="0" indent="0">
              <a:buNone/>
            </a:pPr>
            <a:r>
              <a:rPr kumimoji="1" lang="ja-JP" altLang="en-US" dirty="0"/>
              <a:t>　の範囲とする「信濃大町」が地理的表示として</a:t>
            </a:r>
            <a:endParaRPr kumimoji="1" lang="en-US" altLang="ja-JP" dirty="0"/>
          </a:p>
          <a:p>
            <a:pPr marL="0" indent="0">
              <a:buNone/>
            </a:pPr>
            <a:r>
              <a:rPr lang="ja-JP" altLang="en-US" dirty="0"/>
              <a:t>　</a:t>
            </a:r>
            <a:r>
              <a:rPr kumimoji="1" lang="ja-JP" altLang="en-US" dirty="0"/>
              <a:t>指定された</a:t>
            </a:r>
            <a:endParaRPr kumimoji="1" lang="en-US" altLang="ja-JP" dirty="0"/>
          </a:p>
          <a:p>
            <a:pPr marL="0" indent="0">
              <a:buNone/>
            </a:pPr>
            <a:endParaRPr lang="en-US" altLang="ja-JP" dirty="0"/>
          </a:p>
          <a:p>
            <a:pPr marL="0" indent="0">
              <a:buNone/>
            </a:pPr>
            <a:r>
              <a:rPr lang="ja-JP" altLang="en-US" dirty="0"/>
              <a:t>・令和３年（</a:t>
            </a:r>
            <a:r>
              <a:rPr lang="en-US" altLang="ja-JP" dirty="0"/>
              <a:t>2021</a:t>
            </a:r>
            <a:r>
              <a:rPr lang="ja-JP" altLang="en-US" dirty="0"/>
              <a:t>年）６月に長野県全域を産地の</a:t>
            </a:r>
            <a:endParaRPr lang="en-US" altLang="ja-JP" dirty="0"/>
          </a:p>
          <a:p>
            <a:pPr marL="0" indent="0">
              <a:buNone/>
            </a:pPr>
            <a:r>
              <a:rPr lang="ja-JP" altLang="en-US" dirty="0"/>
              <a:t>　範囲とした「長野」が指定されているため、全</a:t>
            </a:r>
            <a:endParaRPr lang="en-US" altLang="ja-JP" dirty="0"/>
          </a:p>
          <a:p>
            <a:pPr marL="0" indent="0">
              <a:buNone/>
            </a:pPr>
            <a:r>
              <a:rPr lang="ja-JP" altLang="en-US" dirty="0"/>
              <a:t>　国初の２段階指定となった</a:t>
            </a:r>
            <a:endParaRPr lang="en-US" altLang="ja-JP" dirty="0"/>
          </a:p>
        </p:txBody>
      </p:sp>
      <p:sp>
        <p:nvSpPr>
          <p:cNvPr id="4" name="テキスト ボックス 3">
            <a:extLst>
              <a:ext uri="{FF2B5EF4-FFF2-40B4-BE49-F238E27FC236}">
                <a16:creationId xmlns:a16="http://schemas.microsoft.com/office/drawing/2014/main" id="{EA7926AF-5E35-3FAE-8858-282A29CC631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0160775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88707-FF3F-0152-EC49-B008D389EB5C}"/>
              </a:ext>
            </a:extLst>
          </p:cNvPr>
          <p:cNvSpPr>
            <a:spLocks noGrp="1"/>
          </p:cNvSpPr>
          <p:nvPr>
            <p:ph type="title"/>
          </p:nvPr>
        </p:nvSpPr>
        <p:spPr/>
        <p:txBody>
          <a:bodyPr/>
          <a:lstStyle/>
          <a:p>
            <a:r>
              <a:rPr kumimoji="1" lang="ja-JP" altLang="en-US" dirty="0"/>
              <a:t>清酒と日本酒</a:t>
            </a:r>
          </a:p>
        </p:txBody>
      </p:sp>
      <p:graphicFrame>
        <p:nvGraphicFramePr>
          <p:cNvPr id="5" name="表 5">
            <a:extLst>
              <a:ext uri="{FF2B5EF4-FFF2-40B4-BE49-F238E27FC236}">
                <a16:creationId xmlns:a16="http://schemas.microsoft.com/office/drawing/2014/main" id="{6265D02E-2E2D-2F6A-42BB-18F4A465E039}"/>
              </a:ext>
            </a:extLst>
          </p:cNvPr>
          <p:cNvGraphicFramePr>
            <a:graphicFrameLocks noGrp="1"/>
          </p:cNvGraphicFramePr>
          <p:nvPr>
            <p:ph idx="1"/>
          </p:nvPr>
        </p:nvGraphicFramePr>
        <p:xfrm>
          <a:off x="482599" y="1334913"/>
          <a:ext cx="8178799" cy="2123440"/>
        </p:xfrm>
        <a:graphic>
          <a:graphicData uri="http://schemas.openxmlformats.org/drawingml/2006/table">
            <a:tbl>
              <a:tblPr firstRow="1" bandRow="1">
                <a:tableStyleId>{5C22544A-7EE6-4342-B048-85BDC9FD1C3A}</a:tableStyleId>
              </a:tblPr>
              <a:tblGrid>
                <a:gridCol w="1839119">
                  <a:extLst>
                    <a:ext uri="{9D8B030D-6E8A-4147-A177-3AD203B41FA5}">
                      <a16:colId xmlns:a16="http://schemas.microsoft.com/office/drawing/2014/main" val="1047733677"/>
                    </a:ext>
                  </a:extLst>
                </a:gridCol>
                <a:gridCol w="3169840">
                  <a:extLst>
                    <a:ext uri="{9D8B030D-6E8A-4147-A177-3AD203B41FA5}">
                      <a16:colId xmlns:a16="http://schemas.microsoft.com/office/drawing/2014/main" val="442045022"/>
                    </a:ext>
                  </a:extLst>
                </a:gridCol>
                <a:gridCol w="3169840">
                  <a:extLst>
                    <a:ext uri="{9D8B030D-6E8A-4147-A177-3AD203B41FA5}">
                      <a16:colId xmlns:a16="http://schemas.microsoft.com/office/drawing/2014/main" val="3571576928"/>
                    </a:ext>
                  </a:extLst>
                </a:gridCol>
              </a:tblGrid>
              <a:tr h="370840">
                <a:tc>
                  <a:txBody>
                    <a:bodyPr/>
                    <a:lstStyle/>
                    <a:p>
                      <a:pPr algn="ctr"/>
                      <a:endParaRPr kumimoji="1" lang="ja-JP" altLang="en-US" dirty="0"/>
                    </a:p>
                  </a:txBody>
                  <a:tcPr anchor="ctr">
                    <a:solidFill>
                      <a:srgbClr val="002060"/>
                    </a:solidFill>
                  </a:tcPr>
                </a:tc>
                <a:tc>
                  <a:txBody>
                    <a:bodyPr/>
                    <a:lstStyle/>
                    <a:p>
                      <a:pPr algn="ctr"/>
                      <a:r>
                        <a:rPr kumimoji="1" lang="ja-JP" altLang="en-US" dirty="0"/>
                        <a:t>清酒</a:t>
                      </a:r>
                    </a:p>
                  </a:txBody>
                  <a:tcPr anchor="ctr">
                    <a:solidFill>
                      <a:srgbClr val="002060"/>
                    </a:solidFill>
                  </a:tcPr>
                </a:tc>
                <a:tc>
                  <a:txBody>
                    <a:bodyPr/>
                    <a:lstStyle/>
                    <a:p>
                      <a:pPr algn="ctr"/>
                      <a:r>
                        <a:rPr kumimoji="1" lang="ja-JP" altLang="en-US" dirty="0"/>
                        <a:t>日本酒</a:t>
                      </a:r>
                    </a:p>
                  </a:txBody>
                  <a:tcPr anchor="ctr">
                    <a:solidFill>
                      <a:srgbClr val="002060"/>
                    </a:solidFill>
                  </a:tcPr>
                </a:tc>
                <a:extLst>
                  <a:ext uri="{0D108BD9-81ED-4DB2-BD59-A6C34878D82A}">
                    <a16:rowId xmlns:a16="http://schemas.microsoft.com/office/drawing/2014/main" val="2002970832"/>
                  </a:ext>
                </a:extLst>
              </a:tr>
              <a:tr h="370840">
                <a:tc>
                  <a:txBody>
                    <a:bodyPr/>
                    <a:lstStyle/>
                    <a:p>
                      <a:pPr algn="l"/>
                      <a:r>
                        <a:rPr kumimoji="1" lang="ja-JP" altLang="en-US" dirty="0"/>
                        <a:t>醸造地</a:t>
                      </a:r>
                    </a:p>
                  </a:txBody>
                  <a:tcPr anchor="ctr"/>
                </a:tc>
                <a:tc>
                  <a:txBody>
                    <a:bodyPr/>
                    <a:lstStyle/>
                    <a:p>
                      <a:pPr algn="ctr"/>
                      <a:r>
                        <a:rPr kumimoji="1" lang="ja-JP" altLang="en-US" dirty="0"/>
                        <a:t>海外を含む</a:t>
                      </a:r>
                    </a:p>
                  </a:txBody>
                  <a:tcPr/>
                </a:tc>
                <a:tc>
                  <a:txBody>
                    <a:bodyPr/>
                    <a:lstStyle/>
                    <a:p>
                      <a:pPr algn="ctr"/>
                      <a:r>
                        <a:rPr kumimoji="1" lang="ja-JP" altLang="en-US" dirty="0"/>
                        <a:t>国内</a:t>
                      </a:r>
                    </a:p>
                  </a:txBody>
                  <a:tcPr/>
                </a:tc>
                <a:extLst>
                  <a:ext uri="{0D108BD9-81ED-4DB2-BD59-A6C34878D82A}">
                    <a16:rowId xmlns:a16="http://schemas.microsoft.com/office/drawing/2014/main" val="1753981135"/>
                  </a:ext>
                </a:extLst>
              </a:tr>
              <a:tr h="370840">
                <a:tc>
                  <a:txBody>
                    <a:bodyPr/>
                    <a:lstStyle/>
                    <a:p>
                      <a:pPr algn="l"/>
                      <a:r>
                        <a:rPr kumimoji="1" lang="ja-JP" altLang="en-US" dirty="0"/>
                        <a:t>米、米麹の産地</a:t>
                      </a:r>
                    </a:p>
                  </a:txBody>
                  <a:tcPr anchor="ctr"/>
                </a:tc>
                <a:tc>
                  <a:txBody>
                    <a:bodyPr/>
                    <a:lstStyle/>
                    <a:p>
                      <a:pPr algn="ctr"/>
                      <a:r>
                        <a:rPr kumimoji="1" lang="ja-JP" altLang="en-US" dirty="0"/>
                        <a:t>海外産を含む</a:t>
                      </a:r>
                    </a:p>
                  </a:txBody>
                  <a:tcPr/>
                </a:tc>
                <a:tc>
                  <a:txBody>
                    <a:bodyPr/>
                    <a:lstStyle/>
                    <a:p>
                      <a:pPr algn="ctr"/>
                      <a:r>
                        <a:rPr kumimoji="1" lang="ja-JP" altLang="en-US" dirty="0"/>
                        <a:t>国産米のみ</a:t>
                      </a:r>
                    </a:p>
                  </a:txBody>
                  <a:tcPr/>
                </a:tc>
                <a:extLst>
                  <a:ext uri="{0D108BD9-81ED-4DB2-BD59-A6C34878D82A}">
                    <a16:rowId xmlns:a16="http://schemas.microsoft.com/office/drawing/2014/main" val="1864019120"/>
                  </a:ext>
                </a:extLst>
              </a:tr>
              <a:tr h="370840">
                <a:tc>
                  <a:txBody>
                    <a:bodyPr/>
                    <a:lstStyle/>
                    <a:p>
                      <a:pPr algn="l"/>
                      <a:r>
                        <a:rPr kumimoji="1" lang="ja-JP" altLang="en-US" dirty="0"/>
                        <a:t>呼称の保護</a:t>
                      </a:r>
                    </a:p>
                  </a:txBody>
                  <a:tcPr anchor="ctr">
                    <a:lnB w="12700" cap="flat" cmpd="sng" algn="ctr">
                      <a:solidFill>
                        <a:schemeClr val="tx1"/>
                      </a:solidFill>
                      <a:prstDash val="sysDash"/>
                      <a:round/>
                      <a:headEnd type="none" w="med" len="med"/>
                      <a:tailEnd type="none" w="med" len="med"/>
                    </a:lnB>
                  </a:tcPr>
                </a:tc>
                <a:tc>
                  <a:txBody>
                    <a:bodyPr/>
                    <a:lstStyle/>
                    <a:p>
                      <a:pPr algn="ctr"/>
                      <a:r>
                        <a:rPr kumimoji="1" lang="en-US" altLang="ja-JP" dirty="0"/>
                        <a:t>―</a:t>
                      </a:r>
                      <a:endParaRPr kumimoji="1" lang="ja-JP" altLang="en-US" dirty="0"/>
                    </a:p>
                  </a:txBody>
                  <a:tcPr anchor="ctr">
                    <a:lnB w="12700" cap="flat" cmpd="sng" algn="ctr">
                      <a:solidFill>
                        <a:schemeClr val="tx1"/>
                      </a:solidFill>
                      <a:prstDash val="sysDash"/>
                      <a:round/>
                      <a:headEnd type="none" w="med" len="med"/>
                      <a:tailEnd type="none" w="med" len="med"/>
                    </a:lnB>
                  </a:tcPr>
                </a:tc>
                <a:tc>
                  <a:txBody>
                    <a:bodyPr/>
                    <a:lstStyle/>
                    <a:p>
                      <a:pPr algn="ctr"/>
                      <a:r>
                        <a:rPr kumimoji="1" lang="en-US" altLang="ja-JP" dirty="0"/>
                        <a:t>GI</a:t>
                      </a:r>
                      <a:r>
                        <a:rPr kumimoji="1" lang="ja-JP" altLang="en-US" dirty="0"/>
                        <a:t>「日本酒」</a:t>
                      </a:r>
                      <a:endParaRPr kumimoji="1" lang="en-US" altLang="ja-JP" dirty="0"/>
                    </a:p>
                    <a:p>
                      <a:pPr algn="ctr"/>
                      <a:r>
                        <a:rPr kumimoji="1" lang="ja-JP" altLang="en-US" dirty="0"/>
                        <a:t>平成</a:t>
                      </a:r>
                      <a:r>
                        <a:rPr kumimoji="1" lang="en-US" altLang="ja-JP" dirty="0"/>
                        <a:t>27</a:t>
                      </a:r>
                      <a:r>
                        <a:rPr kumimoji="1" lang="ja-JP" altLang="en-US" dirty="0"/>
                        <a:t>年（</a:t>
                      </a:r>
                      <a:r>
                        <a:rPr kumimoji="1" lang="en-US" altLang="ja-JP" dirty="0"/>
                        <a:t>2015</a:t>
                      </a:r>
                      <a:r>
                        <a:rPr kumimoji="1" lang="ja-JP" altLang="en-US" dirty="0"/>
                        <a:t>年）</a:t>
                      </a:r>
                      <a:r>
                        <a:rPr kumimoji="1" lang="en-US" altLang="ja-JP" dirty="0"/>
                        <a:t>12</a:t>
                      </a:r>
                      <a:r>
                        <a:rPr kumimoji="1" lang="ja-JP" altLang="en-US" dirty="0"/>
                        <a:t>月指定</a:t>
                      </a:r>
                    </a:p>
                  </a:txBody>
                  <a:tcPr>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224776648"/>
                  </a:ext>
                </a:extLst>
              </a:tr>
              <a:tr h="370840">
                <a:tc>
                  <a:txBody>
                    <a:bodyPr/>
                    <a:lstStyle/>
                    <a:p>
                      <a:pPr algn="l"/>
                      <a:r>
                        <a:rPr kumimoji="1" lang="ja-JP" altLang="en-US" dirty="0"/>
                        <a:t>酒税法上の分類</a:t>
                      </a:r>
                    </a:p>
                  </a:txBody>
                  <a:tcPr anchor="ctr">
                    <a:lnT w="12700" cap="flat" cmpd="sng" algn="ctr">
                      <a:solidFill>
                        <a:schemeClr val="tx1"/>
                      </a:solidFill>
                      <a:prstDash val="sysDash"/>
                      <a:round/>
                      <a:headEnd type="none" w="med" len="med"/>
                      <a:tailEnd type="none" w="med" len="med"/>
                    </a:lnT>
                  </a:tcPr>
                </a:tc>
                <a:tc>
                  <a:txBody>
                    <a:bodyPr/>
                    <a:lstStyle/>
                    <a:p>
                      <a:pPr algn="ctr"/>
                      <a:r>
                        <a:rPr kumimoji="1" lang="ja-JP" altLang="en-US" dirty="0"/>
                        <a:t>清酒</a:t>
                      </a:r>
                    </a:p>
                  </a:txBody>
                  <a:tcPr anchor="ctr">
                    <a:lnT w="12700" cap="flat" cmpd="sng" algn="ctr">
                      <a:solidFill>
                        <a:schemeClr val="tx1"/>
                      </a:solidFill>
                      <a:prstDash val="sysDash"/>
                      <a:round/>
                      <a:headEnd type="none" w="med" len="med"/>
                      <a:tailEnd type="none" w="med" len="med"/>
                    </a:lnT>
                  </a:tcPr>
                </a:tc>
                <a:tc>
                  <a:txBody>
                    <a:bodyPr/>
                    <a:lstStyle/>
                    <a:p>
                      <a:pPr algn="ctr"/>
                      <a:r>
                        <a:rPr kumimoji="1" lang="ja-JP" altLang="en-US" dirty="0"/>
                        <a:t>清酒</a:t>
                      </a:r>
                    </a:p>
                  </a:txBody>
                  <a:tcPr>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633403927"/>
                  </a:ext>
                </a:extLst>
              </a:tr>
            </a:tbl>
          </a:graphicData>
        </a:graphic>
      </p:graphicFrame>
      <p:sp>
        <p:nvSpPr>
          <p:cNvPr id="6" name="楕円 5">
            <a:extLst>
              <a:ext uri="{FF2B5EF4-FFF2-40B4-BE49-F238E27FC236}">
                <a16:creationId xmlns:a16="http://schemas.microsoft.com/office/drawing/2014/main" id="{FE8CC580-0460-4F07-A7B2-08748DFE1669}"/>
              </a:ext>
            </a:extLst>
          </p:cNvPr>
          <p:cNvSpPr/>
          <p:nvPr/>
        </p:nvSpPr>
        <p:spPr>
          <a:xfrm>
            <a:off x="1435894" y="3700462"/>
            <a:ext cx="2714626" cy="2714626"/>
          </a:xfrm>
          <a:prstGeom prst="ellipse">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清　酒</a:t>
            </a: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楕円 6">
            <a:extLst>
              <a:ext uri="{FF2B5EF4-FFF2-40B4-BE49-F238E27FC236}">
                <a16:creationId xmlns:a16="http://schemas.microsoft.com/office/drawing/2014/main" id="{265ADEE6-F994-0755-72F3-76D9E8778098}"/>
              </a:ext>
            </a:extLst>
          </p:cNvPr>
          <p:cNvSpPr/>
          <p:nvPr/>
        </p:nvSpPr>
        <p:spPr>
          <a:xfrm>
            <a:off x="2974181" y="4672012"/>
            <a:ext cx="1085850" cy="10858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日本酒</a:t>
            </a:r>
          </a:p>
        </p:txBody>
      </p:sp>
      <p:sp>
        <p:nvSpPr>
          <p:cNvPr id="8" name="テキスト ボックス 7">
            <a:extLst>
              <a:ext uri="{FF2B5EF4-FFF2-40B4-BE49-F238E27FC236}">
                <a16:creationId xmlns:a16="http://schemas.microsoft.com/office/drawing/2014/main" id="{1A377623-A9AD-2245-2094-891E6ACC01B8}"/>
              </a:ext>
            </a:extLst>
          </p:cNvPr>
          <p:cNvSpPr txBox="1"/>
          <p:nvPr/>
        </p:nvSpPr>
        <p:spPr>
          <a:xfrm>
            <a:off x="482600" y="3557588"/>
            <a:ext cx="146764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（イメージ）</a:t>
            </a:r>
          </a:p>
        </p:txBody>
      </p:sp>
      <p:pic>
        <p:nvPicPr>
          <p:cNvPr id="10" name="図 9" descr="カウンターの上にある花瓶&#10;&#10;低い精度で自動的に生成された説明">
            <a:extLst>
              <a:ext uri="{FF2B5EF4-FFF2-40B4-BE49-F238E27FC236}">
                <a16:creationId xmlns:a16="http://schemas.microsoft.com/office/drawing/2014/main" id="{970F315A-AC47-F766-8A0C-61398802E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9163" y="3849315"/>
            <a:ext cx="3932235" cy="2565773"/>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3CAA10ED-3588-9C04-8CDC-C439ABA8964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2810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6A035-81A0-4EB0-8F33-17CA5FE09E7C}"/>
              </a:ext>
            </a:extLst>
          </p:cNvPr>
          <p:cNvSpPr>
            <a:spLocks noGrp="1"/>
          </p:cNvSpPr>
          <p:nvPr>
            <p:ph type="title"/>
          </p:nvPr>
        </p:nvSpPr>
        <p:spPr/>
        <p:txBody>
          <a:bodyPr/>
          <a:lstStyle/>
          <a:p>
            <a:r>
              <a:rPr kumimoji="1" lang="ja-JP" altLang="en-US" dirty="0"/>
              <a:t>酒類業に対する社会的要請</a:t>
            </a:r>
          </a:p>
        </p:txBody>
      </p:sp>
      <p:sp>
        <p:nvSpPr>
          <p:cNvPr id="3" name="コンテンツ プレースホルダー 2">
            <a:extLst>
              <a:ext uri="{FF2B5EF4-FFF2-40B4-BE49-F238E27FC236}">
                <a16:creationId xmlns:a16="http://schemas.microsoft.com/office/drawing/2014/main" id="{3357B56D-E84B-14A5-68AA-2030D8A23652}"/>
              </a:ext>
            </a:extLst>
          </p:cNvPr>
          <p:cNvSpPr>
            <a:spLocks noGrp="1"/>
          </p:cNvSpPr>
          <p:nvPr>
            <p:ph idx="1"/>
          </p:nvPr>
        </p:nvSpPr>
        <p:spPr/>
        <p:txBody>
          <a:bodyPr>
            <a:normAutofit/>
          </a:bodyPr>
          <a:lstStyle/>
          <a:p>
            <a:pPr marL="0" indent="0">
              <a:buNone/>
            </a:pPr>
            <a:endParaRPr lang="en-US" altLang="ja-JP" dirty="0"/>
          </a:p>
          <a:p>
            <a:pPr marL="0" indent="0">
              <a:buNone/>
            </a:pPr>
            <a:r>
              <a:rPr lang="ja-JP" altLang="en-US" dirty="0"/>
              <a:t>■ 国税庁や公正取引委員会の定めるルール等の順</a:t>
            </a:r>
            <a:endParaRPr lang="en-US" altLang="ja-JP" dirty="0"/>
          </a:p>
          <a:p>
            <a:pPr marL="0" indent="0">
              <a:buNone/>
            </a:pPr>
            <a:r>
              <a:rPr lang="ja-JP" altLang="en-US" dirty="0"/>
              <a:t>　 守等による自由かつ公正な取引の確保 </a:t>
            </a:r>
            <a:endParaRPr lang="en-US" altLang="ja-JP" dirty="0"/>
          </a:p>
          <a:p>
            <a:pPr marL="0" indent="0">
              <a:buNone/>
            </a:pPr>
            <a:r>
              <a:rPr lang="ja-JP" altLang="en-US" dirty="0"/>
              <a:t>■ 酒税の確保への貢献 </a:t>
            </a:r>
            <a:endParaRPr lang="en-US" altLang="ja-JP" dirty="0"/>
          </a:p>
          <a:p>
            <a:pPr marL="0" indent="0">
              <a:buNone/>
            </a:pPr>
            <a:r>
              <a:rPr lang="ja-JP" altLang="en-US" dirty="0"/>
              <a:t>■ </a:t>
            </a:r>
            <a:r>
              <a:rPr lang="en-US" altLang="ja-JP" dirty="0"/>
              <a:t>20 </a:t>
            </a:r>
            <a:r>
              <a:rPr lang="ja-JP" altLang="en-US" dirty="0"/>
              <a:t>歳未満の者の飲酒防止 </a:t>
            </a:r>
            <a:endParaRPr lang="en-US" altLang="ja-JP" dirty="0"/>
          </a:p>
          <a:p>
            <a:pPr marL="0" indent="0">
              <a:buNone/>
            </a:pPr>
            <a:r>
              <a:rPr lang="ja-JP" altLang="en-US" dirty="0"/>
              <a:t>■ 飲酒に起因する各種事件、事故、トラブル、健</a:t>
            </a:r>
            <a:endParaRPr lang="en-US" altLang="ja-JP" dirty="0"/>
          </a:p>
          <a:p>
            <a:pPr marL="0" indent="0">
              <a:buNone/>
            </a:pPr>
            <a:r>
              <a:rPr lang="ja-JP" altLang="en-US" dirty="0"/>
              <a:t>　 康障害の発生防止</a:t>
            </a:r>
            <a:endParaRPr lang="en-US" altLang="ja-JP" dirty="0"/>
          </a:p>
          <a:p>
            <a:pPr marL="0" indent="0">
              <a:buNone/>
            </a:pPr>
            <a:r>
              <a:rPr lang="ja-JP" altLang="en-US" dirty="0"/>
              <a:t>■ ３</a:t>
            </a:r>
            <a:r>
              <a:rPr lang="en-US" altLang="ja-JP" dirty="0"/>
              <a:t>R</a:t>
            </a:r>
            <a:r>
              <a:rPr lang="ja-JP" altLang="en-US" dirty="0"/>
              <a:t>（リデュース・リユース・リサイクル）に</a:t>
            </a:r>
            <a:endParaRPr lang="en-US" altLang="ja-JP" dirty="0"/>
          </a:p>
          <a:p>
            <a:pPr marL="0" indent="0">
              <a:buNone/>
            </a:pPr>
            <a:r>
              <a:rPr lang="ja-JP" altLang="en-US" dirty="0"/>
              <a:t>　 関する責任の遂行　　等</a:t>
            </a:r>
            <a:endParaRPr kumimoji="1" lang="ja-JP" altLang="en-US" dirty="0"/>
          </a:p>
        </p:txBody>
      </p:sp>
      <p:sp>
        <p:nvSpPr>
          <p:cNvPr id="4" name="テキスト プレースホルダー 3">
            <a:extLst>
              <a:ext uri="{FF2B5EF4-FFF2-40B4-BE49-F238E27FC236}">
                <a16:creationId xmlns:a16="http://schemas.microsoft.com/office/drawing/2014/main" id="{D11F5EB3-511F-0074-92E9-F3D2A2A0130F}"/>
              </a:ext>
            </a:extLst>
          </p:cNvPr>
          <p:cNvSpPr>
            <a:spLocks noGrp="1"/>
          </p:cNvSpPr>
          <p:nvPr>
            <p:ph type="body" sz="quarter" idx="10"/>
          </p:nvPr>
        </p:nvSpPr>
        <p:spPr/>
        <p:txBody>
          <a:bodyPr/>
          <a:lstStyle/>
          <a:p>
            <a:r>
              <a:rPr kumimoji="1" lang="en-US" altLang="ja-JP" dirty="0"/>
              <a:t>P3</a:t>
            </a:r>
            <a:endParaRPr kumimoji="1" lang="ja-JP" altLang="en-US" dirty="0"/>
          </a:p>
        </p:txBody>
      </p:sp>
      <p:sp>
        <p:nvSpPr>
          <p:cNvPr id="5" name="テキスト ボックス 4">
            <a:extLst>
              <a:ext uri="{FF2B5EF4-FFF2-40B4-BE49-F238E27FC236}">
                <a16:creationId xmlns:a16="http://schemas.microsoft.com/office/drawing/2014/main" id="{0BFC8B33-9B5E-EC3A-09AC-F7207A87770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111347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12174-9537-1EAF-71DF-2282756749F3}"/>
              </a:ext>
            </a:extLst>
          </p:cNvPr>
          <p:cNvSpPr>
            <a:spLocks noGrp="1"/>
          </p:cNvSpPr>
          <p:nvPr>
            <p:ph type="title"/>
          </p:nvPr>
        </p:nvSpPr>
        <p:spPr/>
        <p:txBody>
          <a:bodyPr/>
          <a:lstStyle/>
          <a:p>
            <a:r>
              <a:rPr kumimoji="1" lang="ja-JP" altLang="en-US" dirty="0"/>
              <a:t>第３節 保存管理上の注意</a:t>
            </a:r>
          </a:p>
        </p:txBody>
      </p:sp>
      <p:sp>
        <p:nvSpPr>
          <p:cNvPr id="3" name="コンテンツ プレースホルダー 2">
            <a:extLst>
              <a:ext uri="{FF2B5EF4-FFF2-40B4-BE49-F238E27FC236}">
                <a16:creationId xmlns:a16="http://schemas.microsoft.com/office/drawing/2014/main" id="{A5718863-BECB-0F48-41F1-5B15DF58393F}"/>
              </a:ext>
            </a:extLst>
          </p:cNvPr>
          <p:cNvSpPr>
            <a:spLocks noGrp="1"/>
          </p:cNvSpPr>
          <p:nvPr>
            <p:ph idx="1"/>
          </p:nvPr>
        </p:nvSpPr>
        <p:spPr/>
        <p:txBody>
          <a:bodyPr/>
          <a:lstStyle/>
          <a:p>
            <a:pPr marL="0" indent="0">
              <a:spcAft>
                <a:spcPts val="1200"/>
              </a:spcAft>
              <a:buNone/>
            </a:pPr>
            <a:r>
              <a:rPr lang="ja-JP" altLang="en-US" dirty="0"/>
              <a:t>■清酒における保存管理上の注意</a:t>
            </a:r>
            <a:endParaRPr lang="en-US" altLang="ja-JP" dirty="0"/>
          </a:p>
          <a:p>
            <a:pPr marL="0" indent="0">
              <a:spcAft>
                <a:spcPts val="1200"/>
              </a:spcAft>
              <a:buNone/>
            </a:pPr>
            <a:endParaRPr lang="en-US" altLang="ja-JP" sz="900" dirty="0"/>
          </a:p>
          <a:p>
            <a:pPr marL="0" indent="0">
              <a:spcAft>
                <a:spcPts val="1200"/>
              </a:spcAft>
              <a:buNone/>
            </a:pPr>
            <a:r>
              <a:rPr lang="en-US" altLang="ja-JP" dirty="0"/>
              <a:t> </a:t>
            </a:r>
            <a:r>
              <a:rPr lang="ja-JP" altLang="en-US" dirty="0"/>
              <a:t>　 イ</a:t>
            </a:r>
            <a:r>
              <a:rPr kumimoji="1" lang="ja-JP" altLang="en-US" dirty="0"/>
              <a:t> </a:t>
            </a:r>
            <a:r>
              <a:rPr kumimoji="1" lang="ja-JP" altLang="en-US" u="sng" dirty="0"/>
              <a:t>日光に当てない</a:t>
            </a:r>
            <a:endParaRPr kumimoji="1" lang="en-US" altLang="ja-JP" u="sng" dirty="0"/>
          </a:p>
          <a:p>
            <a:pPr marL="0" indent="0">
              <a:spcAft>
                <a:spcPts val="1200"/>
              </a:spcAft>
              <a:buNone/>
            </a:pPr>
            <a:r>
              <a:rPr lang="ja-JP" altLang="en-US" dirty="0"/>
              <a:t>  　ロ </a:t>
            </a:r>
            <a:r>
              <a:rPr lang="ja-JP" altLang="en-US" u="sng" dirty="0"/>
              <a:t>高温の場所に置かない</a:t>
            </a:r>
            <a:endParaRPr lang="en-US" altLang="ja-JP" u="sng" dirty="0"/>
          </a:p>
          <a:p>
            <a:pPr marL="0" indent="0">
              <a:buNone/>
            </a:pPr>
            <a:r>
              <a:rPr lang="ja-JP" altLang="en-US" dirty="0"/>
              <a:t>  　ハ</a:t>
            </a:r>
            <a:r>
              <a:rPr kumimoji="1" lang="ja-JP" altLang="en-US" dirty="0"/>
              <a:t> 生酒、生貯蔵酒、ソフトタイプ清酒は冷蔵</a:t>
            </a:r>
            <a:endParaRPr kumimoji="1" lang="en-US" altLang="ja-JP" dirty="0"/>
          </a:p>
          <a:p>
            <a:pPr marL="0" indent="0">
              <a:buNone/>
            </a:pPr>
            <a:r>
              <a:rPr lang="ja-JP" altLang="en-US" dirty="0"/>
              <a:t>　　　</a:t>
            </a:r>
            <a:r>
              <a:rPr kumimoji="1" lang="ja-JP" altLang="en-US" dirty="0"/>
              <a:t>庫で保管</a:t>
            </a:r>
            <a:endParaRPr kumimoji="1" lang="en-US" altLang="ja-JP" dirty="0"/>
          </a:p>
          <a:p>
            <a:pPr marL="0" indent="0">
              <a:buNone/>
            </a:pPr>
            <a:r>
              <a:rPr lang="ja-JP" altLang="en-US" dirty="0"/>
              <a:t>  　ニ 先入れ、先出しを心がける</a:t>
            </a:r>
            <a:endParaRPr kumimoji="1" lang="ja-JP" altLang="en-US" dirty="0"/>
          </a:p>
        </p:txBody>
      </p:sp>
      <p:sp>
        <p:nvSpPr>
          <p:cNvPr id="4" name="テキスト プレースホルダー 3">
            <a:extLst>
              <a:ext uri="{FF2B5EF4-FFF2-40B4-BE49-F238E27FC236}">
                <a16:creationId xmlns:a16="http://schemas.microsoft.com/office/drawing/2014/main" id="{14F5E413-0541-9450-A933-8F5923FDBEC6}"/>
              </a:ext>
            </a:extLst>
          </p:cNvPr>
          <p:cNvSpPr>
            <a:spLocks noGrp="1"/>
          </p:cNvSpPr>
          <p:nvPr>
            <p:ph type="body" sz="quarter" idx="10"/>
          </p:nvPr>
        </p:nvSpPr>
        <p:spPr/>
        <p:txBody>
          <a:bodyPr>
            <a:normAutofit fontScale="77500" lnSpcReduction="20000"/>
          </a:bodyPr>
          <a:lstStyle/>
          <a:p>
            <a:r>
              <a:rPr kumimoji="1" lang="en-US" altLang="ja-JP" dirty="0"/>
              <a:t>P39</a:t>
            </a:r>
            <a:r>
              <a:rPr kumimoji="1" lang="ja-JP" altLang="en-US" dirty="0"/>
              <a:t>～</a:t>
            </a:r>
          </a:p>
        </p:txBody>
      </p:sp>
      <p:sp>
        <p:nvSpPr>
          <p:cNvPr id="5" name="テキスト ボックス 4">
            <a:extLst>
              <a:ext uri="{FF2B5EF4-FFF2-40B4-BE49-F238E27FC236}">
                <a16:creationId xmlns:a16="http://schemas.microsoft.com/office/drawing/2014/main" id="{271ADD50-699D-0423-8F68-9180CC90B5E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5174260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8FEC4D9-5D39-ECAE-EF6D-1447DA86EEF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pic>
        <p:nvPicPr>
          <p:cNvPr id="7" name="図 6">
            <a:extLst>
              <a:ext uri="{FF2B5EF4-FFF2-40B4-BE49-F238E27FC236}">
                <a16:creationId xmlns:a16="http://schemas.microsoft.com/office/drawing/2014/main" id="{7376EB7A-DB70-CE98-0C1F-940D3066DB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809" y="772283"/>
            <a:ext cx="8620382" cy="5611145"/>
          </a:xfrm>
          <a:prstGeom prst="rect">
            <a:avLst/>
          </a:prstGeom>
        </p:spPr>
      </p:pic>
    </p:spTree>
    <p:extLst>
      <p:ext uri="{BB962C8B-B14F-4D97-AF65-F5344CB8AC3E}">
        <p14:creationId xmlns:p14="http://schemas.microsoft.com/office/powerpoint/2010/main" val="4030741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3">
            <a:extLst>
              <a:ext uri="{FF2B5EF4-FFF2-40B4-BE49-F238E27FC236}">
                <a16:creationId xmlns:a16="http://schemas.microsoft.com/office/drawing/2014/main" id="{31DFF541-EC64-C83F-C63B-994DF1E0CCF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0195" y="1079464"/>
            <a:ext cx="6992564" cy="524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太陽　イラスト　」の画像検索結果">
            <a:extLst>
              <a:ext uri="{FF2B5EF4-FFF2-40B4-BE49-F238E27FC236}">
                <a16:creationId xmlns:a16="http://schemas.microsoft.com/office/drawing/2014/main" id="{1D924076-0AD0-BFC5-B3FF-DBD0A3F9FF48}"/>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567" y="65051"/>
            <a:ext cx="324660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a:extLst>
              <a:ext uri="{FF2B5EF4-FFF2-40B4-BE49-F238E27FC236}">
                <a16:creationId xmlns:a16="http://schemas.microsoft.com/office/drawing/2014/main" id="{ED13AAFF-C87E-5DCD-28E1-5667AB291291}"/>
              </a:ext>
            </a:extLst>
          </p:cNvPr>
          <p:cNvCxnSpPr>
            <a:cxnSpLocks/>
          </p:cNvCxnSpPr>
          <p:nvPr/>
        </p:nvCxnSpPr>
        <p:spPr>
          <a:xfrm>
            <a:off x="1785938" y="1950244"/>
            <a:ext cx="1301758" cy="1359313"/>
          </a:xfrm>
          <a:prstGeom prst="straightConnector1">
            <a:avLst/>
          </a:prstGeom>
          <a:ln w="762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直線矢印コネクタ 7">
            <a:extLst>
              <a:ext uri="{FF2B5EF4-FFF2-40B4-BE49-F238E27FC236}">
                <a16:creationId xmlns:a16="http://schemas.microsoft.com/office/drawing/2014/main" id="{79FB0AF3-7ACB-4F8D-FF60-0E9BA6821950}"/>
              </a:ext>
            </a:extLst>
          </p:cNvPr>
          <p:cNvCxnSpPr>
            <a:cxnSpLocks/>
          </p:cNvCxnSpPr>
          <p:nvPr/>
        </p:nvCxnSpPr>
        <p:spPr>
          <a:xfrm>
            <a:off x="1945481" y="2920170"/>
            <a:ext cx="1301758" cy="1359313"/>
          </a:xfrm>
          <a:prstGeom prst="straightConnector1">
            <a:avLst/>
          </a:prstGeom>
          <a:ln w="76200">
            <a:solidFill>
              <a:srgbClr val="FFFF00"/>
            </a:solidFill>
            <a:tailEnd type="triangle"/>
          </a:ln>
        </p:spPr>
        <p:style>
          <a:lnRef idx="1">
            <a:schemeClr val="accent2"/>
          </a:lnRef>
          <a:fillRef idx="0">
            <a:schemeClr val="accent2"/>
          </a:fillRef>
          <a:effectRef idx="0">
            <a:schemeClr val="accent2"/>
          </a:effectRef>
          <a:fontRef idx="minor">
            <a:schemeClr val="tx1"/>
          </a:fontRef>
        </p:style>
      </p:cxnSp>
      <p:sp>
        <p:nvSpPr>
          <p:cNvPr id="3" name="テキスト ボックス 2">
            <a:extLst>
              <a:ext uri="{FF2B5EF4-FFF2-40B4-BE49-F238E27FC236}">
                <a16:creationId xmlns:a16="http://schemas.microsoft.com/office/drawing/2014/main" id="{439DE94C-D869-20BD-FA8A-0D81D58DCA6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983558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DDCEDC-7A70-729C-D929-7AED94CEC199}"/>
              </a:ext>
            </a:extLst>
          </p:cNvPr>
          <p:cNvSpPr>
            <a:spLocks noGrp="1"/>
          </p:cNvSpPr>
          <p:nvPr>
            <p:ph type="title"/>
          </p:nvPr>
        </p:nvSpPr>
        <p:spPr/>
        <p:txBody>
          <a:bodyPr/>
          <a:lstStyle/>
          <a:p>
            <a:r>
              <a:rPr kumimoji="1" lang="ja-JP" altLang="en-US" dirty="0"/>
              <a:t>紫外線について</a:t>
            </a:r>
          </a:p>
        </p:txBody>
      </p:sp>
      <p:pic>
        <p:nvPicPr>
          <p:cNvPr id="18" name="Picture 4" descr="「太陽　イラスト　」の画像検索結果">
            <a:extLst>
              <a:ext uri="{FF2B5EF4-FFF2-40B4-BE49-F238E27FC236}">
                <a16:creationId xmlns:a16="http://schemas.microsoft.com/office/drawing/2014/main" id="{ACBDD806-A0C1-B370-F892-69DC68446B8E}"/>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267" y="1295334"/>
            <a:ext cx="3722927" cy="232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a:extLst>
              <a:ext uri="{FF2B5EF4-FFF2-40B4-BE49-F238E27FC236}">
                <a16:creationId xmlns:a16="http://schemas.microsoft.com/office/drawing/2014/main" id="{403ACE6C-FD47-BE05-D9F5-F65C810D3BBA}"/>
              </a:ext>
            </a:extLst>
          </p:cNvPr>
          <p:cNvSpPr/>
          <p:nvPr/>
        </p:nvSpPr>
        <p:spPr>
          <a:xfrm>
            <a:off x="4572000" y="1550193"/>
            <a:ext cx="226219" cy="4905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ストライプ矢印 7">
            <a:extLst>
              <a:ext uri="{FF2B5EF4-FFF2-40B4-BE49-F238E27FC236}">
                <a16:creationId xmlns:a16="http://schemas.microsoft.com/office/drawing/2014/main" id="{7332B512-553B-1FCC-57C4-E17C5DABA8EF}"/>
              </a:ext>
            </a:extLst>
          </p:cNvPr>
          <p:cNvSpPr/>
          <p:nvPr/>
        </p:nvSpPr>
        <p:spPr>
          <a:xfrm rot="1549913">
            <a:off x="1697931" y="4085703"/>
            <a:ext cx="3858783" cy="649033"/>
          </a:xfrm>
          <a:prstGeom prst="stripedRightArrow">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ストライプ矢印 4">
            <a:extLst>
              <a:ext uri="{FF2B5EF4-FFF2-40B4-BE49-F238E27FC236}">
                <a16:creationId xmlns:a16="http://schemas.microsoft.com/office/drawing/2014/main" id="{DF719048-A6EC-5373-AEAD-0694D83EB27F}"/>
              </a:ext>
            </a:extLst>
          </p:cNvPr>
          <p:cNvSpPr/>
          <p:nvPr/>
        </p:nvSpPr>
        <p:spPr>
          <a:xfrm rot="1549913">
            <a:off x="1995434" y="3268419"/>
            <a:ext cx="2330450" cy="555625"/>
          </a:xfrm>
          <a:prstGeom prst="stripedRightArrow">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ストライプ矢印 15">
            <a:extLst>
              <a:ext uri="{FF2B5EF4-FFF2-40B4-BE49-F238E27FC236}">
                <a16:creationId xmlns:a16="http://schemas.microsoft.com/office/drawing/2014/main" id="{9D1B30B0-8D49-7496-5EEE-3380CA0A4650}"/>
              </a:ext>
            </a:extLst>
          </p:cNvPr>
          <p:cNvSpPr/>
          <p:nvPr/>
        </p:nvSpPr>
        <p:spPr>
          <a:xfrm rot="1549913">
            <a:off x="2313107" y="2576471"/>
            <a:ext cx="1277937" cy="523269"/>
          </a:xfrm>
          <a:prstGeom prst="stripedRightArrow">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6">
            <a:extLst>
              <a:ext uri="{FF2B5EF4-FFF2-40B4-BE49-F238E27FC236}">
                <a16:creationId xmlns:a16="http://schemas.microsoft.com/office/drawing/2014/main" id="{D9EA2CD4-043D-8F7E-C387-A4819986ADDB}"/>
              </a:ext>
            </a:extLst>
          </p:cNvPr>
          <p:cNvSpPr txBox="1">
            <a:spLocks noChangeArrowheads="1"/>
          </p:cNvSpPr>
          <p:nvPr/>
        </p:nvSpPr>
        <p:spPr bwMode="auto">
          <a:xfrm>
            <a:off x="2952075" y="4189012"/>
            <a:ext cx="1119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UVA</a:t>
            </a:r>
            <a:endPar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6">
            <a:extLst>
              <a:ext uri="{FF2B5EF4-FFF2-40B4-BE49-F238E27FC236}">
                <a16:creationId xmlns:a16="http://schemas.microsoft.com/office/drawing/2014/main" id="{9CACA2DC-CCE1-96B2-76A6-9B044BD49FBB}"/>
              </a:ext>
            </a:extLst>
          </p:cNvPr>
          <p:cNvSpPr txBox="1">
            <a:spLocks noChangeArrowheads="1"/>
          </p:cNvSpPr>
          <p:nvPr/>
        </p:nvSpPr>
        <p:spPr bwMode="auto">
          <a:xfrm>
            <a:off x="2386125" y="2622193"/>
            <a:ext cx="1119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UVC</a:t>
            </a:r>
            <a:endPar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27" name="図 26" descr="図形 が含まれている画像&#10;&#10;自動的に生成された説明">
            <a:extLst>
              <a:ext uri="{FF2B5EF4-FFF2-40B4-BE49-F238E27FC236}">
                <a16:creationId xmlns:a16="http://schemas.microsoft.com/office/drawing/2014/main" id="{8D78A621-F703-2789-D468-EE997EAE501A}"/>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39599" y="1705317"/>
            <a:ext cx="4038725" cy="395206"/>
          </a:xfrm>
          <a:prstGeom prst="rect">
            <a:avLst/>
          </a:prstGeom>
        </p:spPr>
      </p:pic>
      <p:sp>
        <p:nvSpPr>
          <p:cNvPr id="28" name="ストライプ矢印 4">
            <a:extLst>
              <a:ext uri="{FF2B5EF4-FFF2-40B4-BE49-F238E27FC236}">
                <a16:creationId xmlns:a16="http://schemas.microsoft.com/office/drawing/2014/main" id="{C8D6413A-75C7-B6EC-46A1-337871B48C8E}"/>
              </a:ext>
            </a:extLst>
          </p:cNvPr>
          <p:cNvSpPr/>
          <p:nvPr/>
        </p:nvSpPr>
        <p:spPr>
          <a:xfrm rot="5400000">
            <a:off x="6417503" y="2280578"/>
            <a:ext cx="915735" cy="555625"/>
          </a:xfrm>
          <a:prstGeom prst="stripedRightArrow">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6">
            <a:extLst>
              <a:ext uri="{FF2B5EF4-FFF2-40B4-BE49-F238E27FC236}">
                <a16:creationId xmlns:a16="http://schemas.microsoft.com/office/drawing/2014/main" id="{DA50FEB8-8304-636A-79A7-790B2BC2F161}"/>
              </a:ext>
            </a:extLst>
          </p:cNvPr>
          <p:cNvSpPr txBox="1">
            <a:spLocks noChangeArrowheads="1"/>
          </p:cNvSpPr>
          <p:nvPr/>
        </p:nvSpPr>
        <p:spPr bwMode="auto">
          <a:xfrm>
            <a:off x="6299367" y="2264896"/>
            <a:ext cx="1119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UVB</a:t>
            </a:r>
            <a:endPar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29" name="図 28" descr="白いバックグラウンドの前にあるボトル&#10;&#10;中程度の精度で自動的に生成された説明">
            <a:extLst>
              <a:ext uri="{FF2B5EF4-FFF2-40B4-BE49-F238E27FC236}">
                <a16:creationId xmlns:a16="http://schemas.microsoft.com/office/drawing/2014/main" id="{721F2A32-2D69-976A-CD6A-38F1FDA82B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821"/>
          <a:stretch/>
        </p:blipFill>
        <p:spPr>
          <a:xfrm>
            <a:off x="6425114" y="3150380"/>
            <a:ext cx="900512" cy="3141573"/>
          </a:xfrm>
          <a:prstGeom prst="rect">
            <a:avLst/>
          </a:prstGeom>
        </p:spPr>
      </p:pic>
      <p:sp>
        <p:nvSpPr>
          <p:cNvPr id="30" name="テキスト ボックス 6">
            <a:extLst>
              <a:ext uri="{FF2B5EF4-FFF2-40B4-BE49-F238E27FC236}">
                <a16:creationId xmlns:a16="http://schemas.microsoft.com/office/drawing/2014/main" id="{8C34E60E-A7B0-E26A-7CB4-D2E9672634BA}"/>
              </a:ext>
            </a:extLst>
          </p:cNvPr>
          <p:cNvSpPr txBox="1">
            <a:spLocks noChangeArrowheads="1"/>
          </p:cNvSpPr>
          <p:nvPr/>
        </p:nvSpPr>
        <p:spPr bwMode="auto">
          <a:xfrm>
            <a:off x="2547195" y="3347816"/>
            <a:ext cx="1119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UVB</a:t>
            </a:r>
            <a:endPar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D159123B-23AE-CDF6-8CEA-529A321D1BB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621191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3F89B1-A3AD-1A61-66D4-7731253CA971}"/>
              </a:ext>
            </a:extLst>
          </p:cNvPr>
          <p:cNvSpPr>
            <a:spLocks noGrp="1"/>
          </p:cNvSpPr>
          <p:nvPr>
            <p:ph type="title"/>
          </p:nvPr>
        </p:nvSpPr>
        <p:spPr/>
        <p:txBody>
          <a:bodyPr/>
          <a:lstStyle/>
          <a:p>
            <a:r>
              <a:rPr kumimoji="1" lang="ja-JP" altLang="en-US" dirty="0"/>
              <a:t>蛍光灯による変色</a:t>
            </a:r>
          </a:p>
        </p:txBody>
      </p:sp>
      <p:sp>
        <p:nvSpPr>
          <p:cNvPr id="4" name="テキスト プレースホルダー 3">
            <a:extLst>
              <a:ext uri="{FF2B5EF4-FFF2-40B4-BE49-F238E27FC236}">
                <a16:creationId xmlns:a16="http://schemas.microsoft.com/office/drawing/2014/main" id="{BBA0A71F-7845-CAEF-D213-402B03D41468}"/>
              </a:ext>
            </a:extLst>
          </p:cNvPr>
          <p:cNvSpPr>
            <a:spLocks noGrp="1"/>
          </p:cNvSpPr>
          <p:nvPr>
            <p:ph type="body" sz="quarter" idx="10"/>
          </p:nvPr>
        </p:nvSpPr>
        <p:spPr/>
        <p:txBody>
          <a:bodyPr>
            <a:normAutofit fontScale="85000" lnSpcReduction="10000"/>
          </a:bodyPr>
          <a:lstStyle/>
          <a:p>
            <a:r>
              <a:rPr kumimoji="1" lang="en-US" altLang="ja-JP" dirty="0"/>
              <a:t>P61</a:t>
            </a:r>
            <a:endParaRPr kumimoji="1" lang="ja-JP" altLang="en-US" dirty="0"/>
          </a:p>
        </p:txBody>
      </p:sp>
      <p:pic>
        <p:nvPicPr>
          <p:cNvPr id="5" name="図 6">
            <a:extLst>
              <a:ext uri="{FF2B5EF4-FFF2-40B4-BE49-F238E27FC236}">
                <a16:creationId xmlns:a16="http://schemas.microsoft.com/office/drawing/2014/main" id="{939FB6CE-0776-2640-BAA0-639A8A9F849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894" y="1671637"/>
            <a:ext cx="8429894" cy="388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7">
            <a:extLst>
              <a:ext uri="{FF2B5EF4-FFF2-40B4-BE49-F238E27FC236}">
                <a16:creationId xmlns:a16="http://schemas.microsoft.com/office/drawing/2014/main" id="{1B69FD70-8C1E-3504-72DA-F174E9BE340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108" y="5811667"/>
            <a:ext cx="8384526" cy="68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7F72604B-CF94-0905-F224-AE685595E4E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727667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19980E-E43A-090B-2643-9A1A15197C88}"/>
              </a:ext>
            </a:extLst>
          </p:cNvPr>
          <p:cNvSpPr>
            <a:spLocks noGrp="1"/>
          </p:cNvSpPr>
          <p:nvPr>
            <p:ph type="title"/>
          </p:nvPr>
        </p:nvSpPr>
        <p:spPr/>
        <p:txBody>
          <a:bodyPr/>
          <a:lstStyle/>
          <a:p>
            <a:r>
              <a:rPr kumimoji="1" lang="ja-JP" altLang="en-US" dirty="0"/>
              <a:t>光による劣化</a:t>
            </a:r>
          </a:p>
        </p:txBody>
      </p:sp>
      <p:sp>
        <p:nvSpPr>
          <p:cNvPr id="3" name="コンテンツ プレースホルダー 2">
            <a:extLst>
              <a:ext uri="{FF2B5EF4-FFF2-40B4-BE49-F238E27FC236}">
                <a16:creationId xmlns:a16="http://schemas.microsoft.com/office/drawing/2014/main" id="{3012D8F0-19E2-BE43-E561-426C2E43695D}"/>
              </a:ext>
            </a:extLst>
          </p:cNvPr>
          <p:cNvSpPr>
            <a:spLocks noGrp="1"/>
          </p:cNvSpPr>
          <p:nvPr>
            <p:ph idx="1"/>
          </p:nvPr>
        </p:nvSpPr>
        <p:spPr>
          <a:xfrm>
            <a:off x="482047" y="1635849"/>
            <a:ext cx="8179905" cy="4751388"/>
          </a:xfrm>
        </p:spPr>
        <p:txBody>
          <a:bodyPr/>
          <a:lstStyle/>
          <a:p>
            <a:pPr marL="0" indent="0">
              <a:buNone/>
            </a:pPr>
            <a:endParaRPr kumimoji="1" lang="en-US" altLang="ja-JP" dirty="0"/>
          </a:p>
          <a:p>
            <a:pPr marL="0" indent="0">
              <a:buNone/>
            </a:pPr>
            <a:r>
              <a:rPr kumimoji="1" lang="ja-JP" altLang="en-US" dirty="0"/>
              <a:t>■ 太陽光、蛍光灯の光でも品質の劣化が起こる</a:t>
            </a:r>
            <a:endParaRPr kumimoji="1" lang="en-US" altLang="ja-JP" dirty="0"/>
          </a:p>
          <a:p>
            <a:pPr marL="0" indent="0">
              <a:spcAft>
                <a:spcPts val="1800"/>
              </a:spcAft>
              <a:buNone/>
            </a:pPr>
            <a:br>
              <a:rPr lang="en-US" altLang="ja-JP" dirty="0"/>
            </a:br>
            <a:r>
              <a:rPr lang="ja-JP" altLang="en-US" dirty="0"/>
              <a:t>　　 </a:t>
            </a:r>
            <a:r>
              <a:rPr lang="ja-JP" altLang="en-US" sz="3200" b="1" dirty="0">
                <a:solidFill>
                  <a:srgbClr val="0070C0"/>
                </a:solidFill>
              </a:rPr>
              <a:t>☑ </a:t>
            </a:r>
            <a:r>
              <a:rPr lang="ja-JP" altLang="en-US" dirty="0"/>
              <a:t>陳列の際は箱や見本品だけにする</a:t>
            </a:r>
            <a:endParaRPr lang="en-US" altLang="ja-JP" dirty="0"/>
          </a:p>
          <a:p>
            <a:pPr marL="0" indent="0">
              <a:buNone/>
            </a:pPr>
            <a:r>
              <a:rPr lang="ja-JP" altLang="en-US" dirty="0"/>
              <a:t>　　 </a:t>
            </a:r>
            <a:r>
              <a:rPr lang="ja-JP" altLang="en-US" sz="3200" b="1" dirty="0">
                <a:solidFill>
                  <a:srgbClr val="0070C0"/>
                </a:solidFill>
              </a:rPr>
              <a:t>☑ </a:t>
            </a:r>
            <a:r>
              <a:rPr lang="ja-JP" altLang="en-US" dirty="0"/>
              <a:t>光がなるべく当たらない場所に置く</a:t>
            </a:r>
            <a:endParaRPr lang="en-US" altLang="ja-JP" dirty="0"/>
          </a:p>
          <a:p>
            <a:pPr marL="0" indent="0">
              <a:buNone/>
            </a:pPr>
            <a:endParaRPr kumimoji="1" lang="en-US" altLang="ja-JP" dirty="0"/>
          </a:p>
          <a:p>
            <a:pPr marL="0" indent="0" eaLnBrk="1" fontAlgn="auto" hangingPunct="1">
              <a:spcAft>
                <a:spcPts val="0"/>
              </a:spcAft>
              <a:buFont typeface="Wingdings 3" panose="05040102010807070707" pitchFamily="18" charset="2"/>
              <a:buNone/>
              <a:defRPr/>
            </a:pPr>
            <a:r>
              <a:rPr lang="ja-JP" altLang="en-US" dirty="0"/>
              <a:t> 消費者へ美味しいお酒を提供するには、保存管理</a:t>
            </a:r>
            <a:endParaRPr lang="en-US" altLang="ja-JP" dirty="0"/>
          </a:p>
          <a:p>
            <a:pPr marL="0" indent="0" eaLnBrk="1" fontAlgn="auto" hangingPunct="1">
              <a:spcAft>
                <a:spcPts val="0"/>
              </a:spcAft>
              <a:buFont typeface="Wingdings 3" panose="05040102010807070707" pitchFamily="18" charset="2"/>
              <a:buNone/>
              <a:defRPr/>
            </a:pPr>
            <a:r>
              <a:rPr lang="ja-JP" altLang="en-US" dirty="0"/>
              <a:t> がとても重要</a:t>
            </a:r>
            <a:endParaRPr lang="en-US" altLang="ja-JP" dirty="0"/>
          </a:p>
          <a:p>
            <a:pPr marL="0" indent="0">
              <a:buNone/>
            </a:pPr>
            <a:endParaRPr kumimoji="1" lang="ja-JP" altLang="en-US" dirty="0"/>
          </a:p>
        </p:txBody>
      </p:sp>
      <p:sp>
        <p:nvSpPr>
          <p:cNvPr id="4" name="テキスト ボックス 3">
            <a:extLst>
              <a:ext uri="{FF2B5EF4-FFF2-40B4-BE49-F238E27FC236}">
                <a16:creationId xmlns:a16="http://schemas.microsoft.com/office/drawing/2014/main" id="{4C304EBC-3294-AF04-7239-1D07BD7A761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745847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BA358F-1B25-0791-3C84-C8D480838E1F}"/>
              </a:ext>
            </a:extLst>
          </p:cNvPr>
          <p:cNvSpPr>
            <a:spLocks noGrp="1"/>
          </p:cNvSpPr>
          <p:nvPr>
            <p:ph type="title"/>
          </p:nvPr>
        </p:nvSpPr>
        <p:spPr/>
        <p:txBody>
          <a:bodyPr/>
          <a:lstStyle/>
          <a:p>
            <a:r>
              <a:rPr lang="ja-JP" altLang="en-US" dirty="0"/>
              <a:t>第２章 酒類と健康等</a:t>
            </a:r>
            <a:endParaRPr kumimoji="1" lang="ja-JP" altLang="en-US" dirty="0"/>
          </a:p>
        </p:txBody>
      </p:sp>
      <p:sp>
        <p:nvSpPr>
          <p:cNvPr id="3" name="コンテンツ プレースホルダー 2">
            <a:extLst>
              <a:ext uri="{FF2B5EF4-FFF2-40B4-BE49-F238E27FC236}">
                <a16:creationId xmlns:a16="http://schemas.microsoft.com/office/drawing/2014/main" id="{EE022A22-FE4E-884A-CBE7-1C7EB79CB5D6}"/>
              </a:ext>
            </a:extLst>
          </p:cNvPr>
          <p:cNvSpPr>
            <a:spLocks noGrp="1"/>
          </p:cNvSpPr>
          <p:nvPr>
            <p:ph idx="1"/>
          </p:nvPr>
        </p:nvSpPr>
        <p:spPr/>
        <p:txBody>
          <a:bodyPr/>
          <a:lstStyle/>
          <a:p>
            <a:pPr marL="0" indent="0">
              <a:buNone/>
            </a:pPr>
            <a:r>
              <a:rPr kumimoji="1" lang="ja-JP" altLang="en-US" dirty="0"/>
              <a:t>■</a:t>
            </a:r>
            <a:r>
              <a:rPr kumimoji="1" lang="en-US" altLang="ja-JP" dirty="0"/>
              <a:t>J</a:t>
            </a:r>
            <a:r>
              <a:rPr kumimoji="1" lang="ja-JP" altLang="en-US" dirty="0"/>
              <a:t>ｰ字型曲線の模式図</a:t>
            </a:r>
          </a:p>
        </p:txBody>
      </p:sp>
      <p:sp>
        <p:nvSpPr>
          <p:cNvPr id="4" name="テキスト プレースホルダー 3">
            <a:extLst>
              <a:ext uri="{FF2B5EF4-FFF2-40B4-BE49-F238E27FC236}">
                <a16:creationId xmlns:a16="http://schemas.microsoft.com/office/drawing/2014/main" id="{F7AB31E1-6EAB-1784-F4D2-912E9EE0CB45}"/>
              </a:ext>
            </a:extLst>
          </p:cNvPr>
          <p:cNvSpPr>
            <a:spLocks noGrp="1"/>
          </p:cNvSpPr>
          <p:nvPr>
            <p:ph type="body" sz="quarter" idx="10"/>
          </p:nvPr>
        </p:nvSpPr>
        <p:spPr/>
        <p:txBody>
          <a:bodyPr>
            <a:normAutofit fontScale="85000" lnSpcReduction="10000"/>
          </a:bodyPr>
          <a:lstStyle/>
          <a:p>
            <a:r>
              <a:rPr kumimoji="1" lang="en-US" altLang="ja-JP" dirty="0"/>
              <a:t>P74</a:t>
            </a:r>
            <a:endParaRPr kumimoji="1" lang="ja-JP" altLang="en-US" dirty="0"/>
          </a:p>
        </p:txBody>
      </p:sp>
      <p:pic>
        <p:nvPicPr>
          <p:cNvPr id="5" name="図 2">
            <a:extLst>
              <a:ext uri="{FF2B5EF4-FFF2-40B4-BE49-F238E27FC236}">
                <a16:creationId xmlns:a16="http://schemas.microsoft.com/office/drawing/2014/main" id="{223ACA1F-C59A-4AB3-2756-F8C45703BEA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999" t="16293" r="5149" b="45090"/>
          <a:stretch/>
        </p:blipFill>
        <p:spPr bwMode="auto">
          <a:xfrm>
            <a:off x="1700213" y="2239196"/>
            <a:ext cx="6372225" cy="287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6">
            <a:extLst>
              <a:ext uri="{FF2B5EF4-FFF2-40B4-BE49-F238E27FC236}">
                <a16:creationId xmlns:a16="http://schemas.microsoft.com/office/drawing/2014/main" id="{F406B3CF-0173-C0E4-F2B2-908D0496ED27}"/>
              </a:ext>
            </a:extLst>
          </p:cNvPr>
          <p:cNvCxnSpPr/>
          <p:nvPr/>
        </p:nvCxnSpPr>
        <p:spPr>
          <a:xfrm>
            <a:off x="1668067" y="2628900"/>
            <a:ext cx="0" cy="3136107"/>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E9C5D4DE-FD74-4D71-6A75-BF6DEA1329C9}"/>
              </a:ext>
            </a:extLst>
          </p:cNvPr>
          <p:cNvCxnSpPr>
            <a:cxnSpLocks/>
          </p:cNvCxnSpPr>
          <p:nvPr/>
        </p:nvCxnSpPr>
        <p:spPr>
          <a:xfrm flipH="1">
            <a:off x="1668067" y="5715939"/>
            <a:ext cx="5443538" cy="44306"/>
          </a:xfrm>
          <a:prstGeom prst="line">
            <a:avLst/>
          </a:prstGeom>
          <a:ln w="19050"/>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D6C3C43B-DDF5-F960-AFAE-F3AC67A066FD}"/>
              </a:ext>
            </a:extLst>
          </p:cNvPr>
          <p:cNvSpPr txBox="1"/>
          <p:nvPr/>
        </p:nvSpPr>
        <p:spPr>
          <a:xfrm>
            <a:off x="1092992" y="3225706"/>
            <a:ext cx="492443" cy="189309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相対危険度</a:t>
            </a:r>
          </a:p>
        </p:txBody>
      </p:sp>
      <p:sp>
        <p:nvSpPr>
          <p:cNvPr id="21" name="テキスト ボックス 20">
            <a:extLst>
              <a:ext uri="{FF2B5EF4-FFF2-40B4-BE49-F238E27FC236}">
                <a16:creationId xmlns:a16="http://schemas.microsoft.com/office/drawing/2014/main" id="{BAF064CE-D34D-1756-EDEC-4EE69491A1AE}"/>
              </a:ext>
            </a:extLst>
          </p:cNvPr>
          <p:cNvSpPr txBox="1"/>
          <p:nvPr/>
        </p:nvSpPr>
        <p:spPr>
          <a:xfrm>
            <a:off x="3288988" y="5862970"/>
            <a:ext cx="2747481" cy="400110"/>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純アルコール摂取量</a:t>
            </a:r>
          </a:p>
        </p:txBody>
      </p:sp>
      <p:sp>
        <p:nvSpPr>
          <p:cNvPr id="6" name="矢印: 右 5">
            <a:extLst>
              <a:ext uri="{FF2B5EF4-FFF2-40B4-BE49-F238E27FC236}">
                <a16:creationId xmlns:a16="http://schemas.microsoft.com/office/drawing/2014/main" id="{ED736C75-FEC2-3602-DB11-EAA6E1CD0495}"/>
              </a:ext>
            </a:extLst>
          </p:cNvPr>
          <p:cNvSpPr/>
          <p:nvPr/>
        </p:nvSpPr>
        <p:spPr>
          <a:xfrm>
            <a:off x="7084995" y="3535017"/>
            <a:ext cx="781876" cy="18145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D8F42F9-F479-43AF-8F6C-DBDD26C5F408}"/>
              </a:ext>
            </a:extLst>
          </p:cNvPr>
          <p:cNvSpPr txBox="1"/>
          <p:nvPr/>
        </p:nvSpPr>
        <p:spPr>
          <a:xfrm>
            <a:off x="8011609" y="3918470"/>
            <a:ext cx="715617" cy="1200329"/>
          </a:xfrm>
          <a:prstGeom prst="rect">
            <a:avLst/>
          </a:prstGeom>
          <a:noFill/>
        </p:spPr>
        <p:txBody>
          <a:bodyPr wrap="squar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リ</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ス</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ク</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大</a:t>
            </a:r>
          </a:p>
        </p:txBody>
      </p:sp>
      <p:sp>
        <p:nvSpPr>
          <p:cNvPr id="10" name="テキスト ボックス 9">
            <a:extLst>
              <a:ext uri="{FF2B5EF4-FFF2-40B4-BE49-F238E27FC236}">
                <a16:creationId xmlns:a16="http://schemas.microsoft.com/office/drawing/2014/main" id="{E0DE5C14-2003-37C9-4DFB-BA3055812DE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2356120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EAAACA-11FF-F345-FA7B-53C3DA41F5EB}"/>
              </a:ext>
            </a:extLst>
          </p:cNvPr>
          <p:cNvSpPr>
            <a:spLocks noGrp="1"/>
          </p:cNvSpPr>
          <p:nvPr>
            <p:ph type="title"/>
          </p:nvPr>
        </p:nvSpPr>
        <p:spPr/>
        <p:txBody>
          <a:bodyPr/>
          <a:lstStyle/>
          <a:p>
            <a:r>
              <a:rPr kumimoji="1" lang="ja-JP" altLang="en-US" dirty="0"/>
              <a:t>急性アルコール中毒による搬送者数の推移（東京消防庁管内）</a:t>
            </a:r>
          </a:p>
        </p:txBody>
      </p:sp>
      <p:graphicFrame>
        <p:nvGraphicFramePr>
          <p:cNvPr id="7" name="コンテンツ プレースホルダー 6">
            <a:extLst>
              <a:ext uri="{FF2B5EF4-FFF2-40B4-BE49-F238E27FC236}">
                <a16:creationId xmlns:a16="http://schemas.microsoft.com/office/drawing/2014/main" id="{E2C419A4-9805-C747-1D17-6A3255888978}"/>
              </a:ext>
            </a:extLst>
          </p:cNvPr>
          <p:cNvGraphicFramePr>
            <a:graphicFrameLocks noGrp="1"/>
          </p:cNvGraphicFramePr>
          <p:nvPr>
            <p:ph idx="1"/>
            <p:extLst>
              <p:ext uri="{D42A27DB-BD31-4B8C-83A1-F6EECF244321}">
                <p14:modId xmlns:p14="http://schemas.microsoft.com/office/powerpoint/2010/main" val="709319355"/>
              </p:ext>
            </p:extLst>
          </p:nvPr>
        </p:nvGraphicFramePr>
        <p:xfrm>
          <a:off x="482600" y="1614488"/>
          <a:ext cx="8178800" cy="4751387"/>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プレースホルダー 3">
            <a:extLst>
              <a:ext uri="{FF2B5EF4-FFF2-40B4-BE49-F238E27FC236}">
                <a16:creationId xmlns:a16="http://schemas.microsoft.com/office/drawing/2014/main" id="{6E3533D2-24BE-DE03-512F-EEC0884EF05D}"/>
              </a:ext>
            </a:extLst>
          </p:cNvPr>
          <p:cNvSpPr>
            <a:spLocks noGrp="1"/>
          </p:cNvSpPr>
          <p:nvPr>
            <p:ph type="body" sz="quarter" idx="10"/>
          </p:nvPr>
        </p:nvSpPr>
        <p:spPr/>
        <p:txBody>
          <a:bodyPr>
            <a:normAutofit fontScale="85000" lnSpcReduction="10000"/>
          </a:bodyPr>
          <a:lstStyle/>
          <a:p>
            <a:r>
              <a:rPr kumimoji="1" lang="en-US" altLang="ja-JP" dirty="0"/>
              <a:t>P76</a:t>
            </a:r>
            <a:endParaRPr kumimoji="1" lang="ja-JP" altLang="en-US" dirty="0"/>
          </a:p>
        </p:txBody>
      </p:sp>
      <p:sp>
        <p:nvSpPr>
          <p:cNvPr id="9" name="テキスト ボックス 8">
            <a:extLst>
              <a:ext uri="{FF2B5EF4-FFF2-40B4-BE49-F238E27FC236}">
                <a16:creationId xmlns:a16="http://schemas.microsoft.com/office/drawing/2014/main" id="{AD00C795-3E47-A1B4-C999-C09F1EC6DC14}"/>
              </a:ext>
            </a:extLst>
          </p:cNvPr>
          <p:cNvSpPr txBox="1"/>
          <p:nvPr/>
        </p:nvSpPr>
        <p:spPr>
          <a:xfrm>
            <a:off x="5401989" y="5105012"/>
            <a:ext cx="2173983" cy="276999"/>
          </a:xfrm>
          <a:prstGeom prst="rect">
            <a:avLst/>
          </a:prstGeom>
          <a:solidFill>
            <a:schemeClr val="accent2">
              <a:lumMod val="20000"/>
              <a:lumOff val="80000"/>
            </a:schemeClr>
          </a:solidFill>
          <a:ln w="19050">
            <a:solidFill>
              <a:srgbClr val="FF0000"/>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新型コロナの発生</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79DFECA1-5967-D9E3-83AA-5E4254FE3DA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5897543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CF308-49DF-1882-6DAB-C0673054B6AE}"/>
              </a:ext>
            </a:extLst>
          </p:cNvPr>
          <p:cNvSpPr>
            <a:spLocks noGrp="1"/>
          </p:cNvSpPr>
          <p:nvPr>
            <p:ph type="title"/>
          </p:nvPr>
        </p:nvSpPr>
        <p:spPr/>
        <p:txBody>
          <a:bodyPr/>
          <a:lstStyle/>
          <a:p>
            <a:r>
              <a:rPr kumimoji="1" lang="ja-JP" altLang="en-US" dirty="0"/>
              <a:t>アルコール分解</a:t>
            </a:r>
          </a:p>
        </p:txBody>
      </p:sp>
      <p:pic>
        <p:nvPicPr>
          <p:cNvPr id="5" name="図 6">
            <a:extLst>
              <a:ext uri="{FF2B5EF4-FFF2-40B4-BE49-F238E27FC236}">
                <a16:creationId xmlns:a16="http://schemas.microsoft.com/office/drawing/2014/main" id="{08F516E2-A0E6-C7BD-39FE-237083CEB2F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345" y="2065244"/>
            <a:ext cx="8387309" cy="324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1ED3BBD9-A62D-4F72-3393-F421019A4159}"/>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0469400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題（酒類と健康）</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normAutofit/>
          </a:bodyPr>
          <a:lstStyle/>
          <a:p>
            <a:pPr marL="0" indent="0">
              <a:buNone/>
            </a:pPr>
            <a:r>
              <a:rPr kumimoji="1" lang="ja-JP" altLang="en-US" dirty="0"/>
              <a:t>日本人のお酒に「弱い」体質（</a:t>
            </a:r>
            <a:r>
              <a:rPr kumimoji="1" lang="en-US" altLang="ja-JP" dirty="0"/>
              <a:t>※</a:t>
            </a:r>
            <a:r>
              <a:rPr kumimoji="1" lang="ja-JP" altLang="en-US" dirty="0"/>
              <a:t>）と考えられる</a:t>
            </a:r>
            <a:endParaRPr kumimoji="1" lang="en-US" altLang="ja-JP" dirty="0"/>
          </a:p>
          <a:p>
            <a:pPr marL="0" indent="0">
              <a:buNone/>
            </a:pPr>
            <a:r>
              <a:rPr kumimoji="1" lang="ja-JP" altLang="en-US" dirty="0"/>
              <a:t>人の割合は？</a:t>
            </a:r>
            <a:endParaRPr kumimoji="1" lang="en-US" altLang="ja-JP" dirty="0"/>
          </a:p>
          <a:p>
            <a:pPr marL="0" indent="0">
              <a:buNone/>
            </a:pPr>
            <a:r>
              <a:rPr kumimoji="1" lang="en-US" altLang="ja-JP" sz="1500" dirty="0"/>
              <a:t>※</a:t>
            </a:r>
            <a:r>
              <a:rPr kumimoji="1" lang="ja-JP" altLang="en-US" sz="1500" dirty="0"/>
              <a:t>遺伝的</a:t>
            </a:r>
            <a:r>
              <a:rPr kumimoji="1" lang="ja-JP" altLang="en-US" sz="1600" dirty="0"/>
              <a:t>に少量のアルコールでも酔いやすい体質の人</a:t>
            </a:r>
            <a:endParaRPr kumimoji="1" lang="en-US" altLang="ja-JP" dirty="0"/>
          </a:p>
          <a:p>
            <a:pPr marL="0" indent="0" algn="ctr">
              <a:buNone/>
            </a:pPr>
            <a:endParaRPr kumimoji="1" lang="en-US" altLang="ja-JP" sz="900" dirty="0"/>
          </a:p>
          <a:p>
            <a:pPr marL="0" indent="0">
              <a:buNone/>
            </a:pPr>
            <a:r>
              <a:rPr kumimoji="1" lang="ja-JP" altLang="en-US" dirty="0"/>
              <a:t>　　　　１．   ０％</a:t>
            </a:r>
            <a:endParaRPr kumimoji="1" lang="en-US" altLang="ja-JP" dirty="0"/>
          </a:p>
          <a:p>
            <a:pPr marL="0" indent="0">
              <a:buNone/>
            </a:pPr>
            <a:endParaRPr kumimoji="1" lang="en-US" altLang="ja-JP" dirty="0"/>
          </a:p>
          <a:p>
            <a:pPr marL="0" indent="0">
              <a:buNone/>
            </a:pPr>
            <a:r>
              <a:rPr kumimoji="1" lang="ja-JP" altLang="en-US" dirty="0"/>
              <a:t>　　　　２．   </a:t>
            </a:r>
            <a:r>
              <a:rPr lang="en-US" altLang="ja-JP" dirty="0"/>
              <a:t>28</a:t>
            </a:r>
            <a:r>
              <a:rPr kumimoji="1" lang="ja-JP" altLang="en-US" dirty="0"/>
              <a:t>％</a:t>
            </a:r>
            <a:endParaRPr kumimoji="1" lang="en-US" altLang="ja-JP" dirty="0"/>
          </a:p>
          <a:p>
            <a:pPr marL="0" indent="0">
              <a:buNone/>
            </a:pPr>
            <a:endParaRPr lang="en-US" altLang="ja-JP" dirty="0"/>
          </a:p>
          <a:p>
            <a:pPr marL="0" indent="0">
              <a:buNone/>
            </a:pPr>
            <a:r>
              <a:rPr kumimoji="1" lang="ja-JP" altLang="en-US" dirty="0"/>
              <a:t>　　　　３．   </a:t>
            </a:r>
            <a:r>
              <a:rPr kumimoji="1" lang="en-US" altLang="ja-JP" dirty="0"/>
              <a:t>44</a:t>
            </a:r>
            <a:r>
              <a:rPr kumimoji="1" lang="ja-JP" altLang="en-US" dirty="0"/>
              <a:t>％</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45682" y="5080348"/>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096829" y="5093207"/>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883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8 C -0.01667 -0.00578 0.00104 0.01713 0.00104 0.04538 C 0.00104 0.07338 -0.01667 0.09653 -0.03819 0.09653 C -0.05972 0.09653 -0.07743 0.07338 -0.07743 0.04538 C -0.07743 0.01713 -0.05972 -0.00578 -0.03819 -0.00578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9CF8A8-245E-D09D-305D-BEE211E8CE00}"/>
              </a:ext>
            </a:extLst>
          </p:cNvPr>
          <p:cNvSpPr>
            <a:spLocks noGrp="1"/>
          </p:cNvSpPr>
          <p:nvPr>
            <p:ph type="title"/>
          </p:nvPr>
        </p:nvSpPr>
        <p:spPr/>
        <p:txBody>
          <a:bodyPr/>
          <a:lstStyle/>
          <a:p>
            <a:r>
              <a:rPr kumimoji="1" lang="ja-JP" altLang="en-US" dirty="0"/>
              <a:t>主要酒類の酒税等負担率</a:t>
            </a:r>
          </a:p>
        </p:txBody>
      </p:sp>
      <p:graphicFrame>
        <p:nvGraphicFramePr>
          <p:cNvPr id="5" name="表 5">
            <a:extLst>
              <a:ext uri="{FF2B5EF4-FFF2-40B4-BE49-F238E27FC236}">
                <a16:creationId xmlns:a16="http://schemas.microsoft.com/office/drawing/2014/main" id="{C609F005-371F-60CC-A75A-0D2D0700C58F}"/>
              </a:ext>
            </a:extLst>
          </p:cNvPr>
          <p:cNvGraphicFramePr>
            <a:graphicFrameLocks noGrp="1"/>
          </p:cNvGraphicFramePr>
          <p:nvPr>
            <p:ph idx="1"/>
            <p:extLst>
              <p:ext uri="{D42A27DB-BD31-4B8C-83A1-F6EECF244321}">
                <p14:modId xmlns:p14="http://schemas.microsoft.com/office/powerpoint/2010/main" val="940114004"/>
              </p:ext>
            </p:extLst>
          </p:nvPr>
        </p:nvGraphicFramePr>
        <p:xfrm>
          <a:off x="180000" y="1721579"/>
          <a:ext cx="8784000" cy="481344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36362964"/>
                    </a:ext>
                  </a:extLst>
                </a:gridCol>
                <a:gridCol w="1404000">
                  <a:extLst>
                    <a:ext uri="{9D8B030D-6E8A-4147-A177-3AD203B41FA5}">
                      <a16:colId xmlns:a16="http://schemas.microsoft.com/office/drawing/2014/main" val="1421688311"/>
                    </a:ext>
                  </a:extLst>
                </a:gridCol>
                <a:gridCol w="1404000">
                  <a:extLst>
                    <a:ext uri="{9D8B030D-6E8A-4147-A177-3AD203B41FA5}">
                      <a16:colId xmlns:a16="http://schemas.microsoft.com/office/drawing/2014/main" val="3759461958"/>
                    </a:ext>
                  </a:extLst>
                </a:gridCol>
                <a:gridCol w="1404000">
                  <a:extLst>
                    <a:ext uri="{9D8B030D-6E8A-4147-A177-3AD203B41FA5}">
                      <a16:colId xmlns:a16="http://schemas.microsoft.com/office/drawing/2014/main" val="2845887463"/>
                    </a:ext>
                  </a:extLst>
                </a:gridCol>
                <a:gridCol w="1404000">
                  <a:extLst>
                    <a:ext uri="{9D8B030D-6E8A-4147-A177-3AD203B41FA5}">
                      <a16:colId xmlns:a16="http://schemas.microsoft.com/office/drawing/2014/main" val="4237465016"/>
                    </a:ext>
                  </a:extLst>
                </a:gridCol>
                <a:gridCol w="1584000">
                  <a:extLst>
                    <a:ext uri="{9D8B030D-6E8A-4147-A177-3AD203B41FA5}">
                      <a16:colId xmlns:a16="http://schemas.microsoft.com/office/drawing/2014/main" val="3658092138"/>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品目</a:t>
                      </a:r>
                    </a:p>
                  </a:txBody>
                  <a:tcPr anchor="ct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容量</a:t>
                      </a:r>
                    </a:p>
                  </a:txBody>
                  <a:tcPr anchor="ct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小売価格</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（税込）</a:t>
                      </a:r>
                    </a:p>
                  </a:txBody>
                  <a:tcPr anchor="ct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酒税額</a:t>
                      </a:r>
                    </a:p>
                  </a:txBody>
                  <a:tcPr anchor="ct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消費税額</a:t>
                      </a:r>
                    </a:p>
                  </a:txBody>
                  <a:tcPr anchor="ctr">
                    <a:solidFill>
                      <a:srgbClr val="002060"/>
                    </a:solidFill>
                  </a:tcPr>
                </a:tc>
                <a:tc>
                  <a:txBody>
                    <a:bodyPr/>
                    <a:lstStyle/>
                    <a:p>
                      <a:pPr algn="ctr"/>
                      <a:r>
                        <a:rPr kumimoji="1" lang="ja-JP" altLang="en-US" dirty="0">
                          <a:latin typeface="メイリオ" panose="020B0604030504040204" pitchFamily="50" charset="-128"/>
                          <a:ea typeface="メイリオ" panose="020B0604030504040204" pitchFamily="50" charset="-128"/>
                        </a:rPr>
                        <a:t>酒税等負担率</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sz="1600" b="0" dirty="0">
                          <a:latin typeface="メイリオ" panose="020B0604030504040204" pitchFamily="50" charset="-128"/>
                          <a:ea typeface="メイリオ" panose="020B0604030504040204" pitchFamily="50" charset="-128"/>
                        </a:rPr>
                        <a:t>（消費税</a:t>
                      </a:r>
                      <a:r>
                        <a:rPr kumimoji="1" lang="en-US" altLang="ja-JP" sz="1600" b="0" dirty="0">
                          <a:latin typeface="メイリオ" panose="020B0604030504040204" pitchFamily="50" charset="-128"/>
                          <a:ea typeface="メイリオ" panose="020B0604030504040204" pitchFamily="50" charset="-128"/>
                        </a:rPr>
                        <a:t>10</a:t>
                      </a:r>
                      <a:r>
                        <a:rPr kumimoji="1" lang="ja-JP" altLang="en-US" sz="1600" b="0" dirty="0">
                          <a:latin typeface="メイリオ" panose="020B0604030504040204" pitchFamily="50" charset="-128"/>
                          <a:ea typeface="メイリオ" panose="020B0604030504040204" pitchFamily="50" charset="-128"/>
                        </a:rPr>
                        <a:t>％）</a:t>
                      </a:r>
                      <a:endParaRPr kumimoji="1" lang="ja-JP" altLang="en-US" b="0" dirty="0">
                        <a:latin typeface="メイリオ" panose="020B0604030504040204" pitchFamily="50" charset="-128"/>
                        <a:ea typeface="メイリオ" panose="020B0604030504040204" pitchFamily="50" charset="-128"/>
                      </a:endParaRPr>
                    </a:p>
                  </a:txBody>
                  <a:tcPr anchor="ctr">
                    <a:solidFill>
                      <a:srgbClr val="002060"/>
                    </a:solidFill>
                  </a:tcPr>
                </a:tc>
                <a:extLst>
                  <a:ext uri="{0D108BD9-81ED-4DB2-BD59-A6C34878D82A}">
                    <a16:rowId xmlns:a16="http://schemas.microsoft.com/office/drawing/2014/main" val="2496900338"/>
                  </a:ext>
                </a:extLst>
              </a:tr>
              <a:tr h="792000">
                <a:tc>
                  <a:txBody>
                    <a:bodyPr/>
                    <a:lstStyle/>
                    <a:p>
                      <a:pPr algn="ctr"/>
                      <a:r>
                        <a:rPr kumimoji="1" lang="ja-JP" altLang="en-US" dirty="0">
                          <a:latin typeface="メイリオ" panose="020B0604030504040204" pitchFamily="50" charset="-128"/>
                          <a:ea typeface="メイリオ" panose="020B0604030504040204" pitchFamily="50" charset="-128"/>
                        </a:rPr>
                        <a:t>清酒</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1,800</a:t>
                      </a:r>
                      <a:r>
                        <a:rPr kumimoji="1" lang="ja-JP" altLang="en-US" dirty="0">
                          <a:latin typeface="メイリオ" panose="020B0604030504040204" pitchFamily="50" charset="-128"/>
                          <a:ea typeface="メイリオ" panose="020B0604030504040204" pitchFamily="50" charset="-128"/>
                        </a:rPr>
                        <a:t>㎖</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2,200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180.00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200.00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17.3%</a:t>
                      </a:r>
                    </a:p>
                  </a:txBody>
                  <a:tcPr anchor="ctr"/>
                </a:tc>
                <a:extLst>
                  <a:ext uri="{0D108BD9-81ED-4DB2-BD59-A6C34878D82A}">
                    <a16:rowId xmlns:a16="http://schemas.microsoft.com/office/drawing/2014/main" val="932949650"/>
                  </a:ext>
                </a:extLst>
              </a:tr>
              <a:tr h="792000">
                <a:tc>
                  <a:txBody>
                    <a:bodyPr/>
                    <a:lstStyle/>
                    <a:p>
                      <a:pPr algn="ctr"/>
                      <a:r>
                        <a:rPr kumimoji="1" lang="ja-JP" altLang="en-US" dirty="0">
                          <a:latin typeface="メイリオ" panose="020B0604030504040204" pitchFamily="50" charset="-128"/>
                          <a:ea typeface="メイリオ" panose="020B0604030504040204" pitchFamily="50" charset="-128"/>
                        </a:rPr>
                        <a:t>単式蒸</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留焼酎</a:t>
                      </a:r>
                    </a:p>
                  </a:txBody>
                  <a:tcPr anchor="ctr">
                    <a:solidFill>
                      <a:srgbClr val="E9EBF5"/>
                    </a:solidFill>
                  </a:tcPr>
                </a:tc>
                <a:tc>
                  <a:txBody>
                    <a:bodyPr/>
                    <a:lstStyle/>
                    <a:p>
                      <a:pPr algn="ctr"/>
                      <a:r>
                        <a:rPr kumimoji="1" lang="en-US" altLang="ja-JP" dirty="0">
                          <a:latin typeface="メイリオ" panose="020B0604030504040204" pitchFamily="50" charset="-128"/>
                          <a:ea typeface="メイリオ" panose="020B0604030504040204" pitchFamily="50" charset="-128"/>
                        </a:rPr>
                        <a:t>1,800</a:t>
                      </a:r>
                      <a:r>
                        <a:rPr kumimoji="1" lang="ja-JP" altLang="en-US" dirty="0">
                          <a:latin typeface="メイリオ" panose="020B0604030504040204" pitchFamily="50" charset="-128"/>
                          <a:ea typeface="メイリオ" panose="020B0604030504040204" pitchFamily="50" charset="-128"/>
                        </a:rPr>
                        <a:t>㎖</a:t>
                      </a:r>
                    </a:p>
                  </a:txBody>
                  <a:tcPr anchor="ctr">
                    <a:solidFill>
                      <a:srgbClr val="E9EBF5"/>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2,070</a:t>
                      </a:r>
                      <a:r>
                        <a:rPr kumimoji="1" lang="ja-JP" altLang="en-US" dirty="0">
                          <a:latin typeface="メイリオ" panose="020B0604030504040204" pitchFamily="50" charset="-128"/>
                          <a:ea typeface="メイリオ" panose="020B0604030504040204" pitchFamily="50" charset="-128"/>
                        </a:rPr>
                        <a:t>円</a:t>
                      </a:r>
                    </a:p>
                  </a:txBody>
                  <a:tcPr anchor="ctr">
                    <a:solidFill>
                      <a:srgbClr val="E9EBF5"/>
                    </a:solidFill>
                  </a:tcPr>
                </a:tc>
                <a:tc>
                  <a:txBody>
                    <a:bodyPr/>
                    <a:lstStyle/>
                    <a:p>
                      <a:pPr algn="ctr"/>
                      <a:r>
                        <a:rPr kumimoji="1" lang="en-US" altLang="ja-JP" dirty="0">
                          <a:latin typeface="メイリオ" panose="020B0604030504040204" pitchFamily="50" charset="-128"/>
                          <a:ea typeface="メイリオ" panose="020B0604030504040204" pitchFamily="50" charset="-128"/>
                        </a:rPr>
                        <a:t>450.00</a:t>
                      </a:r>
                      <a:r>
                        <a:rPr kumimoji="1" lang="ja-JP" altLang="en-US" dirty="0">
                          <a:latin typeface="メイリオ" panose="020B0604030504040204" pitchFamily="50" charset="-128"/>
                          <a:ea typeface="メイリオ" panose="020B0604030504040204" pitchFamily="50" charset="-128"/>
                        </a:rPr>
                        <a:t>円</a:t>
                      </a:r>
                    </a:p>
                  </a:txBody>
                  <a:tcPr anchor="ctr">
                    <a:solidFill>
                      <a:srgbClr val="E9EBF5"/>
                    </a:solidFill>
                  </a:tcPr>
                </a:tc>
                <a:tc>
                  <a:txBody>
                    <a:bodyPr/>
                    <a:lstStyle/>
                    <a:p>
                      <a:pPr algn="ctr"/>
                      <a:r>
                        <a:rPr kumimoji="1" lang="en-US" altLang="ja-JP" dirty="0">
                          <a:latin typeface="メイリオ" panose="020B0604030504040204" pitchFamily="50" charset="-128"/>
                          <a:ea typeface="メイリオ" panose="020B0604030504040204" pitchFamily="50" charset="-128"/>
                        </a:rPr>
                        <a:t>188.18</a:t>
                      </a:r>
                      <a:r>
                        <a:rPr kumimoji="1" lang="ja-JP" altLang="en-US" dirty="0">
                          <a:latin typeface="メイリオ" panose="020B0604030504040204" pitchFamily="50" charset="-128"/>
                          <a:ea typeface="メイリオ" panose="020B0604030504040204" pitchFamily="50" charset="-128"/>
                        </a:rPr>
                        <a:t>円</a:t>
                      </a:r>
                    </a:p>
                  </a:txBody>
                  <a:tcPr anchor="ctr">
                    <a:solidFill>
                      <a:srgbClr val="E9EBF5"/>
                    </a:solidFill>
                  </a:tcPr>
                </a:tc>
                <a:tc>
                  <a:txBody>
                    <a:bodyPr/>
                    <a:lstStyle/>
                    <a:p>
                      <a:pPr algn="ctr"/>
                      <a:r>
                        <a:rPr kumimoji="1" lang="en-US" altLang="ja-JP" dirty="0">
                          <a:latin typeface="メイリオ" panose="020B0604030504040204" pitchFamily="50" charset="-128"/>
                          <a:ea typeface="メイリオ" panose="020B0604030504040204" pitchFamily="50" charset="-128"/>
                        </a:rPr>
                        <a:t>30.8%</a:t>
                      </a:r>
                      <a:endParaRPr kumimoji="1" lang="ja-JP" altLang="en-US" dirty="0">
                        <a:latin typeface="メイリオ" panose="020B0604030504040204" pitchFamily="50" charset="-128"/>
                        <a:ea typeface="メイリオ" panose="020B0604030504040204" pitchFamily="50" charset="-128"/>
                      </a:endParaRPr>
                    </a:p>
                  </a:txBody>
                  <a:tcPr anchor="ctr">
                    <a:solidFill>
                      <a:srgbClr val="E9EBF5"/>
                    </a:solidFill>
                  </a:tcPr>
                </a:tc>
                <a:extLst>
                  <a:ext uri="{0D108BD9-81ED-4DB2-BD59-A6C34878D82A}">
                    <a16:rowId xmlns:a16="http://schemas.microsoft.com/office/drawing/2014/main" val="3063370767"/>
                  </a:ext>
                </a:extLst>
              </a:tr>
              <a:tr h="792000">
                <a:tc>
                  <a:txBody>
                    <a:bodyPr/>
                    <a:lstStyle/>
                    <a:p>
                      <a:pPr algn="ctr"/>
                      <a:r>
                        <a:rPr kumimoji="1" lang="ja-JP" altLang="en-US" dirty="0">
                          <a:latin typeface="メイリオ" panose="020B0604030504040204" pitchFamily="50" charset="-128"/>
                          <a:ea typeface="メイリオ" panose="020B0604030504040204" pitchFamily="50" charset="-128"/>
                        </a:rPr>
                        <a:t>ビール</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350</a:t>
                      </a:r>
                      <a:r>
                        <a:rPr kumimoji="1" lang="ja-JP" altLang="en-US" dirty="0">
                          <a:latin typeface="メイリオ" panose="020B0604030504040204" pitchFamily="50" charset="-128"/>
                          <a:ea typeface="メイリオ" panose="020B0604030504040204" pitchFamily="50" charset="-128"/>
                        </a:rPr>
                        <a:t>㎖</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224</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63.35</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20.36</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37.4%</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172786885"/>
                  </a:ext>
                </a:extLst>
              </a:tr>
              <a:tr h="792000">
                <a:tc>
                  <a:txBody>
                    <a:bodyPr/>
                    <a:lstStyle/>
                    <a:p>
                      <a:pPr algn="ctr"/>
                      <a:r>
                        <a:rPr kumimoji="1" lang="ja-JP" altLang="en-US" dirty="0">
                          <a:latin typeface="メイリオ" panose="020B0604030504040204" pitchFamily="50" charset="-128"/>
                          <a:ea typeface="メイリオ" panose="020B0604030504040204" pitchFamily="50" charset="-128"/>
                        </a:rPr>
                        <a:t>発泡酒</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350</a:t>
                      </a:r>
                      <a:r>
                        <a:rPr kumimoji="1" lang="ja-JP" altLang="en-US" dirty="0">
                          <a:latin typeface="メイリオ" panose="020B0604030504040204" pitchFamily="50" charset="-128"/>
                          <a:ea typeface="メイリオ" panose="020B0604030504040204" pitchFamily="50" charset="-128"/>
                        </a:rPr>
                        <a:t>㎖</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190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46.99</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17.27</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33.8%</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71233456"/>
                  </a:ext>
                </a:extLst>
              </a:tr>
              <a:tr h="792000">
                <a:tc>
                  <a:txBody>
                    <a:bodyPr/>
                    <a:lstStyle/>
                    <a:p>
                      <a:pPr algn="ctr"/>
                      <a:r>
                        <a:rPr kumimoji="1" lang="ja-JP" altLang="en-US" dirty="0">
                          <a:latin typeface="メイリオ" panose="020B0604030504040204" pitchFamily="50" charset="-128"/>
                          <a:ea typeface="メイリオ" panose="020B0604030504040204" pitchFamily="50" charset="-128"/>
                        </a:rPr>
                        <a:t>果実酒</a:t>
                      </a:r>
                      <a:endParaRPr kumimoji="1" lang="en-US" altLang="ja-JP" dirty="0">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720</a:t>
                      </a:r>
                      <a:r>
                        <a:rPr kumimoji="1" lang="ja-JP" altLang="en-US" dirty="0">
                          <a:latin typeface="メイリオ" panose="020B0604030504040204" pitchFamily="50" charset="-128"/>
                          <a:ea typeface="メイリオ" panose="020B0604030504040204" pitchFamily="50" charset="-128"/>
                        </a:rPr>
                        <a:t>㎖</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728</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72.00</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66.18</a:t>
                      </a:r>
                      <a:r>
                        <a:rPr kumimoji="1" lang="ja-JP" altLang="en-US" dirty="0">
                          <a:latin typeface="メイリオ" panose="020B0604030504040204" pitchFamily="50" charset="-128"/>
                          <a:ea typeface="メイリオ" panose="020B0604030504040204" pitchFamily="50" charset="-128"/>
                        </a:rPr>
                        <a:t>円</a:t>
                      </a: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19.0%</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725907861"/>
                  </a:ext>
                </a:extLst>
              </a:tr>
            </a:tbl>
          </a:graphicData>
        </a:graphic>
      </p:graphicFrame>
      <p:sp>
        <p:nvSpPr>
          <p:cNvPr id="4" name="テキスト プレースホルダー 3">
            <a:extLst>
              <a:ext uri="{FF2B5EF4-FFF2-40B4-BE49-F238E27FC236}">
                <a16:creationId xmlns:a16="http://schemas.microsoft.com/office/drawing/2014/main" id="{ED75BC35-13DA-DF79-EA06-7308A2106ADC}"/>
              </a:ext>
            </a:extLst>
          </p:cNvPr>
          <p:cNvSpPr>
            <a:spLocks noGrp="1"/>
          </p:cNvSpPr>
          <p:nvPr>
            <p:ph type="body" sz="quarter" idx="10"/>
          </p:nvPr>
        </p:nvSpPr>
        <p:spPr/>
        <p:txBody>
          <a:bodyPr>
            <a:normAutofit fontScale="85000" lnSpcReduction="10000"/>
          </a:bodyPr>
          <a:lstStyle/>
          <a:p>
            <a:r>
              <a:rPr kumimoji="1" lang="en-US" altLang="ja-JP" dirty="0"/>
              <a:t>P11</a:t>
            </a:r>
            <a:endParaRPr kumimoji="1" lang="ja-JP" altLang="en-US" dirty="0"/>
          </a:p>
        </p:txBody>
      </p:sp>
      <p:sp>
        <p:nvSpPr>
          <p:cNvPr id="3" name="テキスト ボックス 2">
            <a:extLst>
              <a:ext uri="{FF2B5EF4-FFF2-40B4-BE49-F238E27FC236}">
                <a16:creationId xmlns:a16="http://schemas.microsoft.com/office/drawing/2014/main" id="{7F9E0191-163F-7BB0-31F3-6DD006E45039}"/>
              </a:ext>
            </a:extLst>
          </p:cNvPr>
          <p:cNvSpPr txBox="1"/>
          <p:nvPr/>
        </p:nvSpPr>
        <p:spPr>
          <a:xfrm>
            <a:off x="180000" y="1383025"/>
            <a:ext cx="3843975" cy="338554"/>
          </a:xfrm>
          <a:prstGeom prst="rect">
            <a:avLst/>
          </a:prstGeom>
          <a:noFill/>
        </p:spPr>
        <p:txBody>
          <a:bodyPr wrap="square" rtlCol="0">
            <a:spAutoFit/>
          </a:bodyPr>
          <a:lstStyle/>
          <a:p>
            <a:r>
              <a:rPr kumimoji="1" lang="en-US" altLang="ja-JP" sz="1600" dirty="0">
                <a:solidFill>
                  <a:srgbClr val="FF0000"/>
                </a:solidFill>
                <a:latin typeface="メイリオ" panose="020B0604030504040204" pitchFamily="50" charset="-128"/>
                <a:ea typeface="メイリオ" panose="020B0604030504040204" pitchFamily="50" charset="-128"/>
              </a:rPr>
              <a:t>※</a:t>
            </a:r>
            <a:r>
              <a:rPr kumimoji="1" lang="ja-JP" altLang="en-US" sz="1600" dirty="0">
                <a:solidFill>
                  <a:srgbClr val="FF0000"/>
                </a:solidFill>
                <a:latin typeface="メイリオ" panose="020B0604030504040204" pitchFamily="50" charset="-128"/>
                <a:ea typeface="メイリオ" panose="020B0604030504040204" pitchFamily="50" charset="-128"/>
              </a:rPr>
              <a:t>令和５（</a:t>
            </a:r>
            <a:r>
              <a:rPr kumimoji="1" lang="en-US" altLang="ja-JP" sz="1600" dirty="0">
                <a:solidFill>
                  <a:srgbClr val="FF0000"/>
                </a:solidFill>
                <a:latin typeface="メイリオ" panose="020B0604030504040204" pitchFamily="50" charset="-128"/>
                <a:ea typeface="メイリオ" panose="020B0604030504040204" pitchFamily="50" charset="-128"/>
              </a:rPr>
              <a:t>2023</a:t>
            </a:r>
            <a:r>
              <a:rPr kumimoji="1" lang="ja-JP" altLang="en-US" sz="1600" dirty="0">
                <a:solidFill>
                  <a:srgbClr val="FF0000"/>
                </a:solidFill>
                <a:latin typeface="メイリオ" panose="020B0604030504040204" pitchFamily="50" charset="-128"/>
                <a:ea typeface="メイリオ" panose="020B0604030504040204" pitchFamily="50" charset="-128"/>
              </a:rPr>
              <a:t>年）</a:t>
            </a:r>
            <a:r>
              <a:rPr kumimoji="1" lang="en-US" altLang="ja-JP" sz="1600" dirty="0">
                <a:solidFill>
                  <a:srgbClr val="FF0000"/>
                </a:solidFill>
                <a:latin typeface="メイリオ" panose="020B0604030504040204" pitchFamily="50" charset="-128"/>
                <a:ea typeface="メイリオ" panose="020B0604030504040204" pitchFamily="50" charset="-128"/>
              </a:rPr>
              <a:t>12</a:t>
            </a:r>
            <a:r>
              <a:rPr kumimoji="1" lang="ja-JP" altLang="en-US" sz="1600" dirty="0">
                <a:solidFill>
                  <a:srgbClr val="FF0000"/>
                </a:solidFill>
                <a:latin typeface="メイリオ" panose="020B0604030504040204" pitchFamily="50" charset="-128"/>
                <a:ea typeface="メイリオ" panose="020B0604030504040204" pitchFamily="50" charset="-128"/>
              </a:rPr>
              <a:t>月現在</a:t>
            </a:r>
          </a:p>
        </p:txBody>
      </p:sp>
      <p:sp>
        <p:nvSpPr>
          <p:cNvPr id="6" name="テキスト ボックス 5">
            <a:extLst>
              <a:ext uri="{FF2B5EF4-FFF2-40B4-BE49-F238E27FC236}">
                <a16:creationId xmlns:a16="http://schemas.microsoft.com/office/drawing/2014/main" id="{59D53305-5DA8-F1F5-A5EA-9211F9EE2A8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3717250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9435EA-2110-615A-F67A-6B4424E733B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396" y="0"/>
            <a:ext cx="9144396" cy="6858297"/>
          </a:xfrm>
          <a:prstGeom prst="rect">
            <a:avLst/>
          </a:prstGeom>
        </p:spPr>
      </p:pic>
    </p:spTree>
    <p:extLst>
      <p:ext uri="{BB962C8B-B14F-4D97-AF65-F5344CB8AC3E}">
        <p14:creationId xmlns:p14="http://schemas.microsoft.com/office/powerpoint/2010/main" val="29523058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D30F6AD-8931-48FA-8398-4F0F79F7D5D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327F628C-E610-87D2-D7CB-883E4BF6C160}"/>
              </a:ext>
            </a:extLst>
          </p:cNvPr>
          <p:cNvSpPr/>
          <p:nvPr/>
        </p:nvSpPr>
        <p:spPr>
          <a:xfrm>
            <a:off x="203597" y="168672"/>
            <a:ext cx="8736806" cy="6520656"/>
          </a:xfrm>
          <a:prstGeom prst="roundRect">
            <a:avLst>
              <a:gd name="adj" fmla="val 95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F3E46356-D25A-490D-850A-7E638D04FE86}"/>
              </a:ext>
            </a:extLst>
          </p:cNvPr>
          <p:cNvSpPr>
            <a:spLocks noGrp="1"/>
          </p:cNvSpPr>
          <p:nvPr>
            <p:ph type="title"/>
          </p:nvPr>
        </p:nvSpPr>
        <p:spPr>
          <a:xfrm>
            <a:off x="839788" y="488950"/>
            <a:ext cx="7543800" cy="1081088"/>
          </a:xfrm>
        </p:spPr>
        <p:txBody>
          <a:bodyPr rtlCol="0"/>
          <a:lstStyle/>
          <a:p>
            <a:pPr eaLnBrk="1" fontAlgn="auto" hangingPunct="1">
              <a:spcAft>
                <a:spcPts val="0"/>
              </a:spcAft>
              <a:defRPr/>
            </a:pPr>
            <a:r>
              <a:rPr lang="ja-JP" altLang="en-US" b="1" dirty="0">
                <a:solidFill>
                  <a:schemeClr val="tx1">
                    <a:lumMod val="75000"/>
                    <a:lumOff val="25000"/>
                  </a:schemeClr>
                </a:solidFill>
              </a:rPr>
              <a:t>アルパッチ結果</a:t>
            </a:r>
          </a:p>
        </p:txBody>
      </p:sp>
      <p:pic>
        <p:nvPicPr>
          <p:cNvPr id="435205" name="図 3">
            <a:extLst>
              <a:ext uri="{FF2B5EF4-FFF2-40B4-BE49-F238E27FC236}">
                <a16:creationId xmlns:a16="http://schemas.microsoft.com/office/drawing/2014/main" id="{EA455FCA-035C-4B43-B030-9B53A54961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2825" y="4443413"/>
            <a:ext cx="23495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6" name="テキスト ボックス 5">
            <a:extLst>
              <a:ext uri="{FF2B5EF4-FFF2-40B4-BE49-F238E27FC236}">
                <a16:creationId xmlns:a16="http://schemas.microsoft.com/office/drawing/2014/main" id="{F79A65E9-6997-4ADE-84A7-038B7855270A}"/>
              </a:ext>
            </a:extLst>
          </p:cNvPr>
          <p:cNvSpPr txBox="1">
            <a:spLocks noChangeArrowheads="1"/>
          </p:cNvSpPr>
          <p:nvPr/>
        </p:nvSpPr>
        <p:spPr bwMode="auto">
          <a:xfrm>
            <a:off x="5692775" y="1657350"/>
            <a:ext cx="3319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飲めるほどほどに（</a:t>
            </a: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NN</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型</a:t>
            </a:r>
            <a:r>
              <a:rPr kumimoji="1" lang="ja-JP" altLang="en-US" sz="1800" b="0"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endParaRPr kumimoji="1" lang="en-US" altLang="ja-JP" sz="1800" b="0"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55</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57</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p>
        </p:txBody>
      </p:sp>
      <p:sp>
        <p:nvSpPr>
          <p:cNvPr id="435207" name="テキスト ボックス 6">
            <a:extLst>
              <a:ext uri="{FF2B5EF4-FFF2-40B4-BE49-F238E27FC236}">
                <a16:creationId xmlns:a16="http://schemas.microsoft.com/office/drawing/2014/main" id="{2ED963B6-52CE-4C66-87E1-4BA0F42A901E}"/>
              </a:ext>
            </a:extLst>
          </p:cNvPr>
          <p:cNvSpPr txBox="1">
            <a:spLocks noChangeArrowheads="1"/>
          </p:cNvSpPr>
          <p:nvPr/>
        </p:nvSpPr>
        <p:spPr bwMode="auto">
          <a:xfrm>
            <a:off x="3249613" y="1671638"/>
            <a:ext cx="2359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弱い（</a:t>
            </a: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ND</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型）</a:t>
            </a:r>
            <a:endPar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37</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38</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endParaRPr kumimoji="1" lang="ja-JP" altLang="en-US" sz="1800" b="0"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endParaRPr>
          </a:p>
        </p:txBody>
      </p:sp>
      <p:pic>
        <p:nvPicPr>
          <p:cNvPr id="435208" name="図 7">
            <a:extLst>
              <a:ext uri="{FF2B5EF4-FFF2-40B4-BE49-F238E27FC236}">
                <a16:creationId xmlns:a16="http://schemas.microsoft.com/office/drawing/2014/main" id="{E647D74B-AA20-4814-985C-ADA8C136EBC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9788" y="4446588"/>
            <a:ext cx="2347912"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9" name="テキスト ボックス 8">
            <a:extLst>
              <a:ext uri="{FF2B5EF4-FFF2-40B4-BE49-F238E27FC236}">
                <a16:creationId xmlns:a16="http://schemas.microsoft.com/office/drawing/2014/main" id="{2503EF8A-4557-4334-B6F0-76228ACE0900}"/>
              </a:ext>
            </a:extLst>
          </p:cNvPr>
          <p:cNvSpPr txBox="1">
            <a:spLocks noChangeArrowheads="1"/>
          </p:cNvSpPr>
          <p:nvPr/>
        </p:nvSpPr>
        <p:spPr bwMode="auto">
          <a:xfrm>
            <a:off x="704850" y="1690688"/>
            <a:ext cx="2328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飲めない（</a:t>
            </a:r>
            <a:r>
              <a:rPr kumimoji="1" lang="en-US" altLang="ja-JP"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DD</a:t>
            </a: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型</a:t>
            </a:r>
            <a:r>
              <a:rPr kumimoji="1" lang="ja-JP" altLang="en-US" sz="1800" b="0"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a:t>
            </a:r>
            <a:endParaRPr kumimoji="1" lang="en-US" altLang="ja-JP" sz="1800" b="0"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Century Gothic" panose="020B0502020202020204" pitchFamily="34" charset="0"/>
                <a:ea typeface="メイリオ" panose="020B0604030504040204" pitchFamily="50" charset="-128"/>
                <a:cs typeface="+mn-cs"/>
              </a:rPr>
              <a:t>６～７％</a:t>
            </a:r>
          </a:p>
        </p:txBody>
      </p:sp>
      <p:pic>
        <p:nvPicPr>
          <p:cNvPr id="435210" name="図 10">
            <a:extLst>
              <a:ext uri="{FF2B5EF4-FFF2-40B4-BE49-F238E27FC236}">
                <a16:creationId xmlns:a16="http://schemas.microsoft.com/office/drawing/2014/main" id="{9897427C-239F-412B-8ED7-1941198EEC2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663" y="4413250"/>
            <a:ext cx="227806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グループ化 24">
            <a:extLst>
              <a:ext uri="{FF2B5EF4-FFF2-40B4-BE49-F238E27FC236}">
                <a16:creationId xmlns:a16="http://schemas.microsoft.com/office/drawing/2014/main" id="{4F61FFEC-C17B-428E-9ADA-FCD62B93A09F}"/>
              </a:ext>
            </a:extLst>
          </p:cNvPr>
          <p:cNvGrpSpPr/>
          <p:nvPr/>
        </p:nvGrpSpPr>
        <p:grpSpPr>
          <a:xfrm>
            <a:off x="868292" y="2648577"/>
            <a:ext cx="1001265" cy="1229394"/>
            <a:chOff x="2616155" y="2003461"/>
            <a:chExt cx="1322601" cy="1623943"/>
          </a:xfrm>
          <a:solidFill>
            <a:srgbClr val="FF0000"/>
          </a:solidFill>
        </p:grpSpPr>
        <p:sp>
          <p:nvSpPr>
            <p:cNvPr id="24" name="フローチャート: 論理積ゲート 23">
              <a:extLst>
                <a:ext uri="{FF2B5EF4-FFF2-40B4-BE49-F238E27FC236}">
                  <a16:creationId xmlns:a16="http://schemas.microsoft.com/office/drawing/2014/main" id="{B9F2807A-E406-44D3-AF5D-4D7628F13657}"/>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6398EFC1-DA32-40F8-8282-4ADCFEC0BCE9}"/>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7" name="グループ化 26">
            <a:extLst>
              <a:ext uri="{FF2B5EF4-FFF2-40B4-BE49-F238E27FC236}">
                <a16:creationId xmlns:a16="http://schemas.microsoft.com/office/drawing/2014/main" id="{88BC2CA5-53FF-4E24-8690-FEF7C928F369}"/>
              </a:ext>
            </a:extLst>
          </p:cNvPr>
          <p:cNvGrpSpPr/>
          <p:nvPr/>
        </p:nvGrpSpPr>
        <p:grpSpPr>
          <a:xfrm>
            <a:off x="3461466" y="2391846"/>
            <a:ext cx="1001265" cy="1229394"/>
            <a:chOff x="2616155" y="2003461"/>
            <a:chExt cx="1322601" cy="1623943"/>
          </a:xfrm>
          <a:solidFill>
            <a:srgbClr val="FFC000"/>
          </a:solidFill>
        </p:grpSpPr>
        <p:sp>
          <p:nvSpPr>
            <p:cNvPr id="28" name="フローチャート: 論理積ゲート 27">
              <a:extLst>
                <a:ext uri="{FF2B5EF4-FFF2-40B4-BE49-F238E27FC236}">
                  <a16:creationId xmlns:a16="http://schemas.microsoft.com/office/drawing/2014/main" id="{BDC6B763-F1B1-4123-A217-08AAE6770FA3}"/>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845A280E-BB99-4FF2-B523-1985A52D84CD}"/>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30" name="グループ化 29">
            <a:extLst>
              <a:ext uri="{FF2B5EF4-FFF2-40B4-BE49-F238E27FC236}">
                <a16:creationId xmlns:a16="http://schemas.microsoft.com/office/drawing/2014/main" id="{C0BFB268-77D0-4D20-A603-5FB72B58FFE6}"/>
              </a:ext>
            </a:extLst>
          </p:cNvPr>
          <p:cNvGrpSpPr/>
          <p:nvPr/>
        </p:nvGrpSpPr>
        <p:grpSpPr>
          <a:xfrm>
            <a:off x="4435582" y="2391065"/>
            <a:ext cx="1001265" cy="1229394"/>
            <a:chOff x="2616155" y="2003461"/>
            <a:chExt cx="1322601" cy="1623943"/>
          </a:xfrm>
          <a:solidFill>
            <a:srgbClr val="FFC000"/>
          </a:solidFill>
        </p:grpSpPr>
        <p:sp>
          <p:nvSpPr>
            <p:cNvPr id="31" name="フローチャート: 論理積ゲート 30">
              <a:extLst>
                <a:ext uri="{FF2B5EF4-FFF2-40B4-BE49-F238E27FC236}">
                  <a16:creationId xmlns:a16="http://schemas.microsoft.com/office/drawing/2014/main" id="{D6945AC9-6E2C-4552-8F28-446C3A44AF72}"/>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31FD1A04-D3A1-421A-B32E-730B68FBD60A}"/>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33" name="グループ化 32">
            <a:extLst>
              <a:ext uri="{FF2B5EF4-FFF2-40B4-BE49-F238E27FC236}">
                <a16:creationId xmlns:a16="http://schemas.microsoft.com/office/drawing/2014/main" id="{6F35A428-A3CF-4CF8-97B7-7AC4D094AF1E}"/>
              </a:ext>
            </a:extLst>
          </p:cNvPr>
          <p:cNvGrpSpPr/>
          <p:nvPr/>
        </p:nvGrpSpPr>
        <p:grpSpPr>
          <a:xfrm>
            <a:off x="3634631" y="3005762"/>
            <a:ext cx="1001265" cy="1229394"/>
            <a:chOff x="2616155" y="2003461"/>
            <a:chExt cx="1322601" cy="1623943"/>
          </a:xfrm>
          <a:solidFill>
            <a:srgbClr val="FFC000"/>
          </a:solidFill>
        </p:grpSpPr>
        <p:sp>
          <p:nvSpPr>
            <p:cNvPr id="34" name="フローチャート: 論理積ゲート 33">
              <a:extLst>
                <a:ext uri="{FF2B5EF4-FFF2-40B4-BE49-F238E27FC236}">
                  <a16:creationId xmlns:a16="http://schemas.microsoft.com/office/drawing/2014/main" id="{B1AAFED5-CBEA-4134-8EC0-9642EB0675F8}"/>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楕円 34">
              <a:extLst>
                <a:ext uri="{FF2B5EF4-FFF2-40B4-BE49-F238E27FC236}">
                  <a16:creationId xmlns:a16="http://schemas.microsoft.com/office/drawing/2014/main" id="{350F2B61-A289-4B1E-962B-73124B6406A8}"/>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36" name="グループ化 35">
            <a:extLst>
              <a:ext uri="{FF2B5EF4-FFF2-40B4-BE49-F238E27FC236}">
                <a16:creationId xmlns:a16="http://schemas.microsoft.com/office/drawing/2014/main" id="{1C96F51A-FB86-4BBB-AD17-595ADAA87083}"/>
              </a:ext>
            </a:extLst>
          </p:cNvPr>
          <p:cNvGrpSpPr/>
          <p:nvPr/>
        </p:nvGrpSpPr>
        <p:grpSpPr>
          <a:xfrm>
            <a:off x="4619278" y="3005762"/>
            <a:ext cx="1001265" cy="1229394"/>
            <a:chOff x="2616155" y="2003461"/>
            <a:chExt cx="1322601" cy="1623943"/>
          </a:xfrm>
          <a:solidFill>
            <a:srgbClr val="FFC000"/>
          </a:solidFill>
        </p:grpSpPr>
        <p:sp>
          <p:nvSpPr>
            <p:cNvPr id="37" name="フローチャート: 論理積ゲート 36">
              <a:extLst>
                <a:ext uri="{FF2B5EF4-FFF2-40B4-BE49-F238E27FC236}">
                  <a16:creationId xmlns:a16="http://schemas.microsoft.com/office/drawing/2014/main" id="{D62B39D0-DC3D-4660-88EC-E31D2EA2806B}"/>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4C5093F9-7404-4D08-ADEC-FE9473F9B197}"/>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6" name="正方形/長方形 25">
            <a:extLst>
              <a:ext uri="{FF2B5EF4-FFF2-40B4-BE49-F238E27FC236}">
                <a16:creationId xmlns:a16="http://schemas.microsoft.com/office/drawing/2014/main" id="{992F9433-3F73-45E0-AF3B-7B0D0E27FAD3}"/>
              </a:ext>
            </a:extLst>
          </p:cNvPr>
          <p:cNvSpPr/>
          <p:nvPr/>
        </p:nvSpPr>
        <p:spPr>
          <a:xfrm>
            <a:off x="1438275" y="2478088"/>
            <a:ext cx="454025" cy="156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0" name="グループ化 39">
            <a:extLst>
              <a:ext uri="{FF2B5EF4-FFF2-40B4-BE49-F238E27FC236}">
                <a16:creationId xmlns:a16="http://schemas.microsoft.com/office/drawing/2014/main" id="{2AAC163D-4144-4389-8999-3C117D41CD5C}"/>
              </a:ext>
            </a:extLst>
          </p:cNvPr>
          <p:cNvGrpSpPr/>
          <p:nvPr/>
        </p:nvGrpSpPr>
        <p:grpSpPr>
          <a:xfrm>
            <a:off x="5920862" y="2391065"/>
            <a:ext cx="1001265" cy="1229394"/>
            <a:chOff x="2616155" y="2003461"/>
            <a:chExt cx="1322601" cy="1623943"/>
          </a:xfrm>
          <a:solidFill>
            <a:schemeClr val="accent1"/>
          </a:solidFill>
        </p:grpSpPr>
        <p:sp>
          <p:nvSpPr>
            <p:cNvPr id="41" name="フローチャート: 論理積ゲート 40">
              <a:extLst>
                <a:ext uri="{FF2B5EF4-FFF2-40B4-BE49-F238E27FC236}">
                  <a16:creationId xmlns:a16="http://schemas.microsoft.com/office/drawing/2014/main" id="{BBCB63B9-D8F8-4A8C-8202-E0A4C4D4302C}"/>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0F02FBDB-0484-4204-B6DC-C3B64A9EDEB6}"/>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43" name="グループ化 42">
            <a:extLst>
              <a:ext uri="{FF2B5EF4-FFF2-40B4-BE49-F238E27FC236}">
                <a16:creationId xmlns:a16="http://schemas.microsoft.com/office/drawing/2014/main" id="{D2B7A2E4-3B14-4369-8519-108969070755}"/>
              </a:ext>
            </a:extLst>
          </p:cNvPr>
          <p:cNvGrpSpPr/>
          <p:nvPr/>
        </p:nvGrpSpPr>
        <p:grpSpPr>
          <a:xfrm>
            <a:off x="6894978" y="2390284"/>
            <a:ext cx="1001265" cy="1229394"/>
            <a:chOff x="2616155" y="2003461"/>
            <a:chExt cx="1322601" cy="1623943"/>
          </a:xfrm>
          <a:solidFill>
            <a:schemeClr val="accent1"/>
          </a:solidFill>
        </p:grpSpPr>
        <p:sp>
          <p:nvSpPr>
            <p:cNvPr id="44" name="フローチャート: 論理積ゲート 43">
              <a:extLst>
                <a:ext uri="{FF2B5EF4-FFF2-40B4-BE49-F238E27FC236}">
                  <a16:creationId xmlns:a16="http://schemas.microsoft.com/office/drawing/2014/main" id="{C9200951-B617-418D-9EA9-C1C0F992E5E8}"/>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8E78B397-F15D-487F-BA86-337C8D45D501}"/>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46" name="グループ化 45">
            <a:extLst>
              <a:ext uri="{FF2B5EF4-FFF2-40B4-BE49-F238E27FC236}">
                <a16:creationId xmlns:a16="http://schemas.microsoft.com/office/drawing/2014/main" id="{A4BC022D-2D19-4EEA-BAC1-FA940F52ABE8}"/>
              </a:ext>
            </a:extLst>
          </p:cNvPr>
          <p:cNvGrpSpPr/>
          <p:nvPr/>
        </p:nvGrpSpPr>
        <p:grpSpPr>
          <a:xfrm>
            <a:off x="6368213" y="3004981"/>
            <a:ext cx="1001265" cy="1229394"/>
            <a:chOff x="2616155" y="2003461"/>
            <a:chExt cx="1322601" cy="1623943"/>
          </a:xfrm>
          <a:solidFill>
            <a:schemeClr val="accent1"/>
          </a:solidFill>
        </p:grpSpPr>
        <p:sp>
          <p:nvSpPr>
            <p:cNvPr id="47" name="フローチャート: 論理積ゲート 46">
              <a:extLst>
                <a:ext uri="{FF2B5EF4-FFF2-40B4-BE49-F238E27FC236}">
                  <a16:creationId xmlns:a16="http://schemas.microsoft.com/office/drawing/2014/main" id="{0B5F5A41-17C4-48FA-B013-6294A24A0044}"/>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F844745F-CCE0-480B-B3E8-8072655C7AD0}"/>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52" name="グループ化 51">
            <a:extLst>
              <a:ext uri="{FF2B5EF4-FFF2-40B4-BE49-F238E27FC236}">
                <a16:creationId xmlns:a16="http://schemas.microsoft.com/office/drawing/2014/main" id="{D4C1EC0F-F334-497C-B796-75A40006F58C}"/>
              </a:ext>
            </a:extLst>
          </p:cNvPr>
          <p:cNvGrpSpPr/>
          <p:nvPr/>
        </p:nvGrpSpPr>
        <p:grpSpPr>
          <a:xfrm>
            <a:off x="7822505" y="2390284"/>
            <a:ext cx="1001265" cy="1229394"/>
            <a:chOff x="2616155" y="2003461"/>
            <a:chExt cx="1322601" cy="1623943"/>
          </a:xfrm>
          <a:solidFill>
            <a:schemeClr val="accent1"/>
          </a:solidFill>
        </p:grpSpPr>
        <p:sp>
          <p:nvSpPr>
            <p:cNvPr id="53" name="フローチャート: 論理積ゲート 52">
              <a:extLst>
                <a:ext uri="{FF2B5EF4-FFF2-40B4-BE49-F238E27FC236}">
                  <a16:creationId xmlns:a16="http://schemas.microsoft.com/office/drawing/2014/main" id="{A6FA26B0-A6A0-4993-AE6C-A2099C390C2D}"/>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93B7FD07-54FE-4047-BA1F-9B4A9782C272}"/>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49" name="グループ化 48">
            <a:extLst>
              <a:ext uri="{FF2B5EF4-FFF2-40B4-BE49-F238E27FC236}">
                <a16:creationId xmlns:a16="http://schemas.microsoft.com/office/drawing/2014/main" id="{8CB9A285-6C45-48A0-B9C3-10A04D470491}"/>
              </a:ext>
            </a:extLst>
          </p:cNvPr>
          <p:cNvGrpSpPr/>
          <p:nvPr/>
        </p:nvGrpSpPr>
        <p:grpSpPr>
          <a:xfrm>
            <a:off x="7352860" y="3004981"/>
            <a:ext cx="1001265" cy="1229394"/>
            <a:chOff x="2616155" y="2003461"/>
            <a:chExt cx="1322601" cy="1623943"/>
          </a:xfrm>
          <a:solidFill>
            <a:schemeClr val="accent1"/>
          </a:solidFill>
        </p:grpSpPr>
        <p:sp>
          <p:nvSpPr>
            <p:cNvPr id="50" name="フローチャート: 論理積ゲート 49">
              <a:extLst>
                <a:ext uri="{FF2B5EF4-FFF2-40B4-BE49-F238E27FC236}">
                  <a16:creationId xmlns:a16="http://schemas.microsoft.com/office/drawing/2014/main" id="{0B95491A-5602-4A64-8F03-6ACED04E6208}"/>
                </a:ext>
              </a:extLst>
            </p:cNvPr>
            <p:cNvSpPr/>
            <p:nvPr/>
          </p:nvSpPr>
          <p:spPr>
            <a:xfrm rot="16200000">
              <a:off x="2911290" y="2599937"/>
              <a:ext cx="732332" cy="1322601"/>
            </a:xfrm>
            <a:prstGeom prst="flowChartDelay">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7700EB4B-6E9E-4B67-97A4-B843DCE50F07}"/>
                </a:ext>
              </a:extLst>
            </p:cNvPr>
            <p:cNvSpPr/>
            <p:nvPr/>
          </p:nvSpPr>
          <p:spPr>
            <a:xfrm>
              <a:off x="2722652" y="2003461"/>
              <a:ext cx="1109609" cy="110960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 name="テキスト ボックス 4">
            <a:extLst>
              <a:ext uri="{FF2B5EF4-FFF2-40B4-BE49-F238E27FC236}">
                <a16:creationId xmlns:a16="http://schemas.microsoft.com/office/drawing/2014/main" id="{8A607CF3-C468-C67A-FDB2-52A75BCBA411}"/>
              </a:ext>
            </a:extLst>
          </p:cNvPr>
          <p:cNvSpPr txBox="1"/>
          <p:nvPr/>
        </p:nvSpPr>
        <p:spPr>
          <a:xfrm>
            <a:off x="10633" y="6570460"/>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F512A5-A854-CCB9-D242-A361F4411840}"/>
              </a:ext>
            </a:extLst>
          </p:cNvPr>
          <p:cNvSpPr>
            <a:spLocks noGrp="1"/>
          </p:cNvSpPr>
          <p:nvPr>
            <p:ph type="title"/>
          </p:nvPr>
        </p:nvSpPr>
        <p:spPr/>
        <p:txBody>
          <a:bodyPr/>
          <a:lstStyle/>
          <a:p>
            <a:r>
              <a:rPr kumimoji="1" lang="ja-JP" altLang="en-US" dirty="0"/>
              <a:t>適正飲酒の</a:t>
            </a:r>
            <a:r>
              <a:rPr kumimoji="1" lang="en-US" altLang="ja-JP" dirty="0"/>
              <a:t>10</a:t>
            </a:r>
            <a:r>
              <a:rPr kumimoji="1" lang="ja-JP" altLang="en-US" dirty="0"/>
              <a:t>か条</a:t>
            </a:r>
          </a:p>
        </p:txBody>
      </p:sp>
      <p:sp>
        <p:nvSpPr>
          <p:cNvPr id="3" name="コンテンツ プレースホルダー 2">
            <a:extLst>
              <a:ext uri="{FF2B5EF4-FFF2-40B4-BE49-F238E27FC236}">
                <a16:creationId xmlns:a16="http://schemas.microsoft.com/office/drawing/2014/main" id="{C7B3CCDE-1985-5846-E8A6-78135A9236F1}"/>
              </a:ext>
            </a:extLst>
          </p:cNvPr>
          <p:cNvSpPr>
            <a:spLocks noGrp="1"/>
          </p:cNvSpPr>
          <p:nvPr>
            <p:ph idx="1"/>
          </p:nvPr>
        </p:nvSpPr>
        <p:spPr/>
        <p:txBody>
          <a:bodyPr>
            <a:normAutofit lnSpcReduction="10000"/>
          </a:bodyPr>
          <a:lstStyle/>
          <a:p>
            <a:pPr marL="0" indent="0">
              <a:buNone/>
            </a:pPr>
            <a:r>
              <a:rPr kumimoji="1" lang="ja-JP" altLang="en-US" dirty="0"/>
              <a:t>① 談笑し　楽しく飲むのが基本です</a:t>
            </a:r>
            <a:endParaRPr kumimoji="1" lang="en-US" altLang="ja-JP" dirty="0"/>
          </a:p>
          <a:p>
            <a:pPr marL="0" indent="0">
              <a:buNone/>
            </a:pPr>
            <a:r>
              <a:rPr kumimoji="1" lang="ja-JP" altLang="en-US" dirty="0"/>
              <a:t>② 食べながら　適量範囲でゆっくりと</a:t>
            </a:r>
          </a:p>
          <a:p>
            <a:pPr marL="0" indent="0">
              <a:buNone/>
            </a:pPr>
            <a:r>
              <a:rPr kumimoji="1" lang="ja-JP" altLang="en-US" dirty="0"/>
              <a:t>③ 強い酒　薄めて飲むのがおススメです</a:t>
            </a:r>
          </a:p>
          <a:p>
            <a:pPr marL="0" indent="0">
              <a:buNone/>
            </a:pPr>
            <a:r>
              <a:rPr kumimoji="1" lang="ja-JP" altLang="en-US" dirty="0"/>
              <a:t>④ つくろうよ　週に二日は休肝日</a:t>
            </a:r>
          </a:p>
          <a:p>
            <a:pPr marL="0" indent="0">
              <a:buNone/>
            </a:pPr>
            <a:r>
              <a:rPr kumimoji="1" lang="ja-JP" altLang="en-US" dirty="0"/>
              <a:t>⑤ やめようよ　きりなく長い飲み続け</a:t>
            </a:r>
          </a:p>
          <a:p>
            <a:pPr marL="0" indent="0">
              <a:buNone/>
            </a:pPr>
            <a:r>
              <a:rPr kumimoji="1" lang="ja-JP" altLang="en-US" dirty="0"/>
              <a:t>⑥ 許さない　他人への無理強い・イッキ飲み</a:t>
            </a:r>
          </a:p>
          <a:p>
            <a:pPr marL="0" indent="0">
              <a:buNone/>
            </a:pPr>
            <a:r>
              <a:rPr kumimoji="1" lang="ja-JP" altLang="en-US" dirty="0"/>
              <a:t>⑦ アルコール　薬と一緒は危険です</a:t>
            </a:r>
          </a:p>
          <a:p>
            <a:pPr marL="0" indent="0">
              <a:buNone/>
            </a:pPr>
            <a:r>
              <a:rPr kumimoji="1" lang="ja-JP" altLang="en-US" dirty="0"/>
              <a:t>⑧ 飲まないで　妊娠中と授乳期は</a:t>
            </a:r>
          </a:p>
          <a:p>
            <a:pPr marL="0" indent="0">
              <a:buNone/>
            </a:pPr>
            <a:r>
              <a:rPr kumimoji="1" lang="ja-JP" altLang="en-US" dirty="0"/>
              <a:t>⑨ 飲酒後の運動・入浴　要注意</a:t>
            </a:r>
          </a:p>
          <a:p>
            <a:pPr marL="0" indent="0">
              <a:buNone/>
            </a:pPr>
            <a:r>
              <a:rPr kumimoji="1" lang="ja-JP" altLang="en-US" dirty="0"/>
              <a:t>⑩ 肝臓など　定期検査を忘れずに</a:t>
            </a:r>
          </a:p>
        </p:txBody>
      </p:sp>
      <p:sp>
        <p:nvSpPr>
          <p:cNvPr id="4" name="テキスト プレースホルダー 3">
            <a:extLst>
              <a:ext uri="{FF2B5EF4-FFF2-40B4-BE49-F238E27FC236}">
                <a16:creationId xmlns:a16="http://schemas.microsoft.com/office/drawing/2014/main" id="{23D902DA-FAD9-4A8E-3BD9-203739EE47E2}"/>
              </a:ext>
            </a:extLst>
          </p:cNvPr>
          <p:cNvSpPr>
            <a:spLocks noGrp="1"/>
          </p:cNvSpPr>
          <p:nvPr>
            <p:ph type="body" sz="quarter" idx="10"/>
          </p:nvPr>
        </p:nvSpPr>
        <p:spPr/>
        <p:txBody>
          <a:bodyPr>
            <a:normAutofit fontScale="85000" lnSpcReduction="10000"/>
          </a:bodyPr>
          <a:lstStyle/>
          <a:p>
            <a:r>
              <a:rPr kumimoji="1" lang="en-US" altLang="ja-JP" dirty="0"/>
              <a:t>P78</a:t>
            </a:r>
            <a:endParaRPr kumimoji="1" lang="ja-JP" altLang="en-US" dirty="0"/>
          </a:p>
        </p:txBody>
      </p:sp>
      <p:sp>
        <p:nvSpPr>
          <p:cNvPr id="5" name="テキスト ボックス 4">
            <a:extLst>
              <a:ext uri="{FF2B5EF4-FFF2-40B4-BE49-F238E27FC236}">
                <a16:creationId xmlns:a16="http://schemas.microsoft.com/office/drawing/2014/main" id="{9160A3E1-0245-0E57-BD79-2879126F044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769329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B43145-5289-B0FA-F65F-E5BCAB177A6E}"/>
              </a:ext>
            </a:extLst>
          </p:cNvPr>
          <p:cNvSpPr>
            <a:spLocks noGrp="1"/>
          </p:cNvSpPr>
          <p:nvPr>
            <p:ph type="title"/>
          </p:nvPr>
        </p:nvSpPr>
        <p:spPr/>
        <p:txBody>
          <a:bodyPr/>
          <a:lstStyle/>
          <a:p>
            <a:r>
              <a:rPr kumimoji="1" lang="en-US" altLang="ja-JP" dirty="0"/>
              <a:t>20</a:t>
            </a:r>
            <a:r>
              <a:rPr kumimoji="1" lang="ja-JP" altLang="en-US" dirty="0"/>
              <a:t>歳未満の者への飲酒による</a:t>
            </a:r>
            <a:br>
              <a:rPr kumimoji="1" lang="en-US" altLang="ja-JP" dirty="0"/>
            </a:br>
            <a:r>
              <a:rPr kumimoji="1" lang="ja-JP" altLang="en-US" dirty="0"/>
              <a:t>影響</a:t>
            </a:r>
          </a:p>
        </p:txBody>
      </p:sp>
      <p:sp>
        <p:nvSpPr>
          <p:cNvPr id="3" name="コンテンツ プレースホルダー 2">
            <a:extLst>
              <a:ext uri="{FF2B5EF4-FFF2-40B4-BE49-F238E27FC236}">
                <a16:creationId xmlns:a16="http://schemas.microsoft.com/office/drawing/2014/main" id="{3074058B-4966-E256-6548-24A2593F2DF5}"/>
              </a:ext>
            </a:extLst>
          </p:cNvPr>
          <p:cNvSpPr>
            <a:spLocks noGrp="1"/>
          </p:cNvSpPr>
          <p:nvPr>
            <p:ph idx="1"/>
          </p:nvPr>
        </p:nvSpPr>
        <p:spPr/>
        <p:txBody>
          <a:bodyPr/>
          <a:lstStyle/>
          <a:p>
            <a:pPr marL="0" indent="0">
              <a:buNone/>
            </a:pPr>
            <a:r>
              <a:rPr kumimoji="1" lang="ja-JP" altLang="en-US" dirty="0"/>
              <a:t>■ </a:t>
            </a:r>
            <a:r>
              <a:rPr kumimoji="1" lang="en-US" altLang="ja-JP" dirty="0"/>
              <a:t>20</a:t>
            </a:r>
            <a:r>
              <a:rPr kumimoji="1" lang="ja-JP" altLang="en-US" dirty="0"/>
              <a:t>歳未満が飲酒をしてはいけない理由</a:t>
            </a:r>
          </a:p>
        </p:txBody>
      </p:sp>
      <p:sp>
        <p:nvSpPr>
          <p:cNvPr id="4" name="テキスト プレースホルダー 3">
            <a:extLst>
              <a:ext uri="{FF2B5EF4-FFF2-40B4-BE49-F238E27FC236}">
                <a16:creationId xmlns:a16="http://schemas.microsoft.com/office/drawing/2014/main" id="{F279D71D-FC31-1C92-2385-100F33FE6F5F}"/>
              </a:ext>
            </a:extLst>
          </p:cNvPr>
          <p:cNvSpPr>
            <a:spLocks noGrp="1"/>
          </p:cNvSpPr>
          <p:nvPr>
            <p:ph type="body" sz="quarter" idx="10"/>
          </p:nvPr>
        </p:nvSpPr>
        <p:spPr/>
        <p:txBody>
          <a:bodyPr>
            <a:normAutofit fontScale="85000" lnSpcReduction="10000"/>
          </a:bodyPr>
          <a:lstStyle/>
          <a:p>
            <a:r>
              <a:rPr kumimoji="1" lang="en-US" altLang="ja-JP" dirty="0"/>
              <a:t>P79</a:t>
            </a:r>
            <a:endParaRPr kumimoji="1" lang="ja-JP" altLang="en-US" dirty="0"/>
          </a:p>
        </p:txBody>
      </p:sp>
      <p:pic>
        <p:nvPicPr>
          <p:cNvPr id="5" name="コンテンツ プレースホルダー 8">
            <a:extLst>
              <a:ext uri="{FF2B5EF4-FFF2-40B4-BE49-F238E27FC236}">
                <a16:creationId xmlns:a16="http://schemas.microsoft.com/office/drawing/2014/main" id="{5AECAC53-CFA2-CF60-11E4-69D0E6198F0B}"/>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2918617" y="3590201"/>
            <a:ext cx="3306762" cy="3306762"/>
          </a:xfrm>
          <a:prstGeom prst="rect">
            <a:avLst/>
          </a:prstGeom>
        </p:spPr>
      </p:pic>
      <p:sp>
        <p:nvSpPr>
          <p:cNvPr id="6" name="楕円 5">
            <a:extLst>
              <a:ext uri="{FF2B5EF4-FFF2-40B4-BE49-F238E27FC236}">
                <a16:creationId xmlns:a16="http://schemas.microsoft.com/office/drawing/2014/main" id="{DD67824E-9A41-4D05-ECEA-4CD6A645276D}"/>
              </a:ext>
            </a:extLst>
          </p:cNvPr>
          <p:cNvSpPr/>
          <p:nvPr/>
        </p:nvSpPr>
        <p:spPr>
          <a:xfrm>
            <a:off x="5957428" y="3202732"/>
            <a:ext cx="2614613" cy="13287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身体への</a:t>
            </a:r>
            <a:endParaRPr kumimoji="1" lang="en-US" altLang="ja-JP" sz="2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影響</a:t>
            </a:r>
          </a:p>
        </p:txBody>
      </p:sp>
      <p:sp>
        <p:nvSpPr>
          <p:cNvPr id="7" name="楕円 6">
            <a:extLst>
              <a:ext uri="{FF2B5EF4-FFF2-40B4-BE49-F238E27FC236}">
                <a16:creationId xmlns:a16="http://schemas.microsoft.com/office/drawing/2014/main" id="{C61AB7BF-A729-418F-7A1A-B17D643DF81C}"/>
              </a:ext>
            </a:extLst>
          </p:cNvPr>
          <p:cNvSpPr/>
          <p:nvPr/>
        </p:nvSpPr>
        <p:spPr>
          <a:xfrm>
            <a:off x="3266195" y="2274959"/>
            <a:ext cx="2614613" cy="13287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急性アルコール中毒</a:t>
            </a:r>
          </a:p>
        </p:txBody>
      </p:sp>
      <p:sp>
        <p:nvSpPr>
          <p:cNvPr id="8" name="楕円 7">
            <a:extLst>
              <a:ext uri="{FF2B5EF4-FFF2-40B4-BE49-F238E27FC236}">
                <a16:creationId xmlns:a16="http://schemas.microsoft.com/office/drawing/2014/main" id="{5C720F57-2A95-6A98-D690-20B26612BF14}"/>
              </a:ext>
            </a:extLst>
          </p:cNvPr>
          <p:cNvSpPr/>
          <p:nvPr/>
        </p:nvSpPr>
        <p:spPr>
          <a:xfrm>
            <a:off x="558666" y="3202732"/>
            <a:ext cx="2614613" cy="13287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ゲートウェイ・ドラッグ</a:t>
            </a:r>
          </a:p>
        </p:txBody>
      </p:sp>
      <p:sp>
        <p:nvSpPr>
          <p:cNvPr id="9" name="楕円 8">
            <a:extLst>
              <a:ext uri="{FF2B5EF4-FFF2-40B4-BE49-F238E27FC236}">
                <a16:creationId xmlns:a16="http://schemas.microsoft.com/office/drawing/2014/main" id="{015E6E8B-4389-7942-EA87-4B2CCDCAC8D7}"/>
              </a:ext>
            </a:extLst>
          </p:cNvPr>
          <p:cNvSpPr/>
          <p:nvPr/>
        </p:nvSpPr>
        <p:spPr>
          <a:xfrm>
            <a:off x="5841206" y="4960993"/>
            <a:ext cx="2614613" cy="13287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交友関係</a:t>
            </a:r>
          </a:p>
        </p:txBody>
      </p:sp>
      <p:sp>
        <p:nvSpPr>
          <p:cNvPr id="10" name="楕円 9">
            <a:extLst>
              <a:ext uri="{FF2B5EF4-FFF2-40B4-BE49-F238E27FC236}">
                <a16:creationId xmlns:a16="http://schemas.microsoft.com/office/drawing/2014/main" id="{74AA784A-5A89-C494-0A96-5B1D4FB6FEF8}"/>
              </a:ext>
            </a:extLst>
          </p:cNvPr>
          <p:cNvSpPr/>
          <p:nvPr/>
        </p:nvSpPr>
        <p:spPr>
          <a:xfrm>
            <a:off x="651582" y="5037068"/>
            <a:ext cx="2614613" cy="13287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依存症</a:t>
            </a:r>
          </a:p>
        </p:txBody>
      </p:sp>
      <p:sp>
        <p:nvSpPr>
          <p:cNvPr id="11" name="テキスト ボックス 10">
            <a:extLst>
              <a:ext uri="{FF2B5EF4-FFF2-40B4-BE49-F238E27FC236}">
                <a16:creationId xmlns:a16="http://schemas.microsoft.com/office/drawing/2014/main" id="{18DB9A80-3DA0-F203-7D0C-4D52776F247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9025104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E6794-8C26-8EB2-5A26-4AB513CC3932}"/>
              </a:ext>
            </a:extLst>
          </p:cNvPr>
          <p:cNvSpPr>
            <a:spLocks noGrp="1"/>
          </p:cNvSpPr>
          <p:nvPr>
            <p:ph type="title"/>
          </p:nvPr>
        </p:nvSpPr>
        <p:spPr/>
        <p:txBody>
          <a:bodyPr/>
          <a:lstStyle/>
          <a:p>
            <a:r>
              <a:rPr lang="ja-JP" altLang="en-US" dirty="0"/>
              <a:t>脳</a:t>
            </a:r>
            <a:r>
              <a:rPr kumimoji="1" lang="ja-JP" altLang="en-US" dirty="0"/>
              <a:t>への影響</a:t>
            </a:r>
          </a:p>
        </p:txBody>
      </p:sp>
      <p:sp>
        <p:nvSpPr>
          <p:cNvPr id="3" name="コンテンツ プレースホルダー 2">
            <a:extLst>
              <a:ext uri="{FF2B5EF4-FFF2-40B4-BE49-F238E27FC236}">
                <a16:creationId xmlns:a16="http://schemas.microsoft.com/office/drawing/2014/main" id="{B05EA6A4-6A92-4EA1-2706-A4893FE449CC}"/>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 多量飲酒を続けていると脳が縮んでくる</a:t>
            </a:r>
            <a:endParaRPr kumimoji="1" lang="en-US" altLang="ja-JP" dirty="0"/>
          </a:p>
          <a:p>
            <a:pPr marL="0" indent="0">
              <a:buNone/>
            </a:pPr>
            <a:endParaRPr lang="en-US" altLang="ja-JP" dirty="0"/>
          </a:p>
          <a:p>
            <a:pPr marL="0" indent="0">
              <a:buNone/>
            </a:pPr>
            <a:r>
              <a:rPr kumimoji="1" lang="ja-JP" altLang="en-US" dirty="0"/>
              <a:t>■ </a:t>
            </a:r>
            <a:r>
              <a:rPr lang="ja-JP" altLang="en-US" dirty="0"/>
              <a:t>記憶力も落ちてきて、性格が怒りっぽくなる</a:t>
            </a:r>
            <a:endParaRPr lang="en-US" altLang="ja-JP" dirty="0"/>
          </a:p>
          <a:p>
            <a:pPr marL="0" indent="0">
              <a:buNone/>
            </a:pPr>
            <a:endParaRPr kumimoji="1" lang="en-US" altLang="ja-JP" dirty="0"/>
          </a:p>
          <a:p>
            <a:pPr marL="0" indent="0">
              <a:buNone/>
            </a:pPr>
            <a:r>
              <a:rPr lang="ja-JP" altLang="en-US" dirty="0"/>
              <a:t>■ 若年で認知症になる（アルコール性認知症）</a:t>
            </a:r>
            <a:endParaRPr kumimoji="1" lang="ja-JP" altLang="en-US" dirty="0"/>
          </a:p>
        </p:txBody>
      </p:sp>
      <p:sp>
        <p:nvSpPr>
          <p:cNvPr id="4" name="テキスト ボックス 3">
            <a:extLst>
              <a:ext uri="{FF2B5EF4-FFF2-40B4-BE49-F238E27FC236}">
                <a16:creationId xmlns:a16="http://schemas.microsoft.com/office/drawing/2014/main" id="{8568CA86-2B5A-6900-7F0A-33D50ABF184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414728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CA026-E27E-F439-5282-67C3164E4404}"/>
              </a:ext>
            </a:extLst>
          </p:cNvPr>
          <p:cNvSpPr>
            <a:spLocks noGrp="1"/>
          </p:cNvSpPr>
          <p:nvPr>
            <p:ph type="title"/>
          </p:nvPr>
        </p:nvSpPr>
        <p:spPr/>
        <p:txBody>
          <a:bodyPr/>
          <a:lstStyle/>
          <a:p>
            <a:r>
              <a:rPr kumimoji="1" lang="ja-JP" altLang="en-US" dirty="0"/>
              <a:t>脳への影響</a:t>
            </a:r>
          </a:p>
        </p:txBody>
      </p:sp>
      <p:pic>
        <p:nvPicPr>
          <p:cNvPr id="7" name="Picture 2" descr="名称未設定-1">
            <a:extLst>
              <a:ext uri="{FF2B5EF4-FFF2-40B4-BE49-F238E27FC236}">
                <a16:creationId xmlns:a16="http://schemas.microsoft.com/office/drawing/2014/main" id="{4FCC2B0E-9E3B-9A21-DE0D-8E85CEE428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6339" y="2193925"/>
            <a:ext cx="3056351"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名称未設定-4">
            <a:extLst>
              <a:ext uri="{FF2B5EF4-FFF2-40B4-BE49-F238E27FC236}">
                <a16:creationId xmlns:a16="http://schemas.microsoft.com/office/drawing/2014/main" id="{9C1B232A-6F69-F489-F90A-C0657752F78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10798" y="2193925"/>
            <a:ext cx="3056351"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84D454E3-2C56-C1FE-1415-683EDF51BE90}"/>
              </a:ext>
            </a:extLst>
          </p:cNvPr>
          <p:cNvSpPr txBox="1"/>
          <p:nvPr/>
        </p:nvSpPr>
        <p:spPr>
          <a:xfrm>
            <a:off x="810797" y="5754993"/>
            <a:ext cx="30563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歳正常者</a:t>
            </a:r>
          </a:p>
        </p:txBody>
      </p:sp>
      <p:sp>
        <p:nvSpPr>
          <p:cNvPr id="10" name="テキスト ボックス 9">
            <a:extLst>
              <a:ext uri="{FF2B5EF4-FFF2-40B4-BE49-F238E27FC236}">
                <a16:creationId xmlns:a16="http://schemas.microsoft.com/office/drawing/2014/main" id="{21CBC4F3-6B80-DE10-9AD8-05CDD9287031}"/>
              </a:ext>
            </a:extLst>
          </p:cNvPr>
          <p:cNvSpPr txBox="1"/>
          <p:nvPr/>
        </p:nvSpPr>
        <p:spPr>
          <a:xfrm>
            <a:off x="4986339" y="1732259"/>
            <a:ext cx="30563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委縮脳</a:t>
            </a:r>
          </a:p>
        </p:txBody>
      </p:sp>
      <p:sp>
        <p:nvSpPr>
          <p:cNvPr id="11" name="テキスト ボックス 10">
            <a:extLst>
              <a:ext uri="{FF2B5EF4-FFF2-40B4-BE49-F238E27FC236}">
                <a16:creationId xmlns:a16="http://schemas.microsoft.com/office/drawing/2014/main" id="{51AD677A-400B-E9E8-1FF3-4642245471AF}"/>
              </a:ext>
            </a:extLst>
          </p:cNvPr>
          <p:cNvSpPr txBox="1"/>
          <p:nvPr/>
        </p:nvSpPr>
        <p:spPr>
          <a:xfrm>
            <a:off x="3798388" y="1787974"/>
            <a:ext cx="135672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highlight>
                  <a:srgbClr val="FF0000"/>
                </a:highlight>
                <a:uLnTx/>
                <a:uFillTx/>
                <a:latin typeface="メイリオ" panose="020B0604030504040204" pitchFamily="50" charset="-128"/>
                <a:ea typeface="メイリオ" panose="020B0604030504040204" pitchFamily="50" charset="-128"/>
                <a:cs typeface="+mn-cs"/>
              </a:rPr>
              <a:t>前頭葉</a:t>
            </a:r>
          </a:p>
        </p:txBody>
      </p:sp>
      <p:sp>
        <p:nvSpPr>
          <p:cNvPr id="12" name="テキスト ボックス 11">
            <a:extLst>
              <a:ext uri="{FF2B5EF4-FFF2-40B4-BE49-F238E27FC236}">
                <a16:creationId xmlns:a16="http://schemas.microsoft.com/office/drawing/2014/main" id="{C9ADD1E1-6AD2-0B47-D5CB-21E5A97D1ADE}"/>
              </a:ext>
            </a:extLst>
          </p:cNvPr>
          <p:cNvSpPr txBox="1"/>
          <p:nvPr/>
        </p:nvSpPr>
        <p:spPr>
          <a:xfrm>
            <a:off x="4986338" y="5754993"/>
            <a:ext cx="30563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25</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歳アルコール依存症</a:t>
            </a:r>
          </a:p>
        </p:txBody>
      </p:sp>
      <p:sp>
        <p:nvSpPr>
          <p:cNvPr id="13" name="テキスト ボックス 12">
            <a:extLst>
              <a:ext uri="{FF2B5EF4-FFF2-40B4-BE49-F238E27FC236}">
                <a16:creationId xmlns:a16="http://schemas.microsoft.com/office/drawing/2014/main" id="{BAC27EA5-72E9-F54D-1795-9BBA941CF245}"/>
              </a:ext>
            </a:extLst>
          </p:cNvPr>
          <p:cNvSpPr txBox="1"/>
          <p:nvPr/>
        </p:nvSpPr>
        <p:spPr>
          <a:xfrm>
            <a:off x="810797" y="1732260"/>
            <a:ext cx="30563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正常脳</a:t>
            </a:r>
          </a:p>
        </p:txBody>
      </p:sp>
      <p:cxnSp>
        <p:nvCxnSpPr>
          <p:cNvPr id="15" name="直線矢印コネクタ 14">
            <a:extLst>
              <a:ext uri="{FF2B5EF4-FFF2-40B4-BE49-F238E27FC236}">
                <a16:creationId xmlns:a16="http://schemas.microsoft.com/office/drawing/2014/main" id="{3E6CD741-B6F1-5388-6EF2-2C167460F247}"/>
              </a:ext>
            </a:extLst>
          </p:cNvPr>
          <p:cNvCxnSpPr>
            <a:cxnSpLocks/>
          </p:cNvCxnSpPr>
          <p:nvPr/>
        </p:nvCxnSpPr>
        <p:spPr>
          <a:xfrm>
            <a:off x="5120442" y="2018806"/>
            <a:ext cx="1359400" cy="58791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直線矢印コネクタ 18">
            <a:extLst>
              <a:ext uri="{FF2B5EF4-FFF2-40B4-BE49-F238E27FC236}">
                <a16:creationId xmlns:a16="http://schemas.microsoft.com/office/drawing/2014/main" id="{21F572F1-9BFC-B795-0378-27591D2B37A1}"/>
              </a:ext>
            </a:extLst>
          </p:cNvPr>
          <p:cNvCxnSpPr>
            <a:cxnSpLocks/>
          </p:cNvCxnSpPr>
          <p:nvPr/>
        </p:nvCxnSpPr>
        <p:spPr>
          <a:xfrm flipH="1">
            <a:off x="2507749" y="2067114"/>
            <a:ext cx="1359400" cy="58791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テキスト ボックス 19">
            <a:extLst>
              <a:ext uri="{FF2B5EF4-FFF2-40B4-BE49-F238E27FC236}">
                <a16:creationId xmlns:a16="http://schemas.microsoft.com/office/drawing/2014/main" id="{8198BD29-FB07-7004-9A1A-7A793FCC8369}"/>
              </a:ext>
            </a:extLst>
          </p:cNvPr>
          <p:cNvSpPr txBox="1"/>
          <p:nvPr/>
        </p:nvSpPr>
        <p:spPr>
          <a:xfrm>
            <a:off x="3798388" y="3711865"/>
            <a:ext cx="135672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highlight>
                  <a:srgbClr val="FF0000"/>
                </a:highlight>
                <a:uLnTx/>
                <a:uFillTx/>
                <a:latin typeface="メイリオ" panose="020B0604030504040204" pitchFamily="50" charset="-128"/>
                <a:ea typeface="メイリオ" panose="020B0604030504040204" pitchFamily="50" charset="-128"/>
                <a:cs typeface="+mn-cs"/>
              </a:rPr>
              <a:t>側脳室</a:t>
            </a:r>
          </a:p>
        </p:txBody>
      </p:sp>
      <p:cxnSp>
        <p:nvCxnSpPr>
          <p:cNvPr id="21" name="直線矢印コネクタ 20">
            <a:extLst>
              <a:ext uri="{FF2B5EF4-FFF2-40B4-BE49-F238E27FC236}">
                <a16:creationId xmlns:a16="http://schemas.microsoft.com/office/drawing/2014/main" id="{60961C58-5A3F-26AF-F63C-2A59248FC708}"/>
              </a:ext>
            </a:extLst>
          </p:cNvPr>
          <p:cNvCxnSpPr>
            <a:cxnSpLocks/>
            <a:stCxn id="20" idx="1"/>
          </p:cNvCxnSpPr>
          <p:nvPr/>
        </p:nvCxnSpPr>
        <p:spPr>
          <a:xfrm flipH="1" flipV="1">
            <a:off x="2559093" y="3942697"/>
            <a:ext cx="1239295"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直線矢印コネクタ 23">
            <a:extLst>
              <a:ext uri="{FF2B5EF4-FFF2-40B4-BE49-F238E27FC236}">
                <a16:creationId xmlns:a16="http://schemas.microsoft.com/office/drawing/2014/main" id="{807ADD4E-0295-CDBD-7CB6-A5FE2AF5485C}"/>
              </a:ext>
            </a:extLst>
          </p:cNvPr>
          <p:cNvCxnSpPr>
            <a:cxnSpLocks/>
          </p:cNvCxnSpPr>
          <p:nvPr/>
        </p:nvCxnSpPr>
        <p:spPr>
          <a:xfrm flipV="1">
            <a:off x="5120442" y="3942697"/>
            <a:ext cx="1239295"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 name="テキスト ボックス 2">
            <a:extLst>
              <a:ext uri="{FF2B5EF4-FFF2-40B4-BE49-F238E27FC236}">
                <a16:creationId xmlns:a16="http://schemas.microsoft.com/office/drawing/2014/main" id="{BFFF885E-9E06-D442-F4E6-49C8B9BACD63}"/>
              </a:ext>
            </a:extLst>
          </p:cNvPr>
          <p:cNvSpPr txBox="1"/>
          <p:nvPr/>
        </p:nvSpPr>
        <p:spPr>
          <a:xfrm>
            <a:off x="6607966" y="6291953"/>
            <a:ext cx="402907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写真提供：久里浜医療センター</a:t>
            </a:r>
          </a:p>
        </p:txBody>
      </p:sp>
      <p:sp>
        <p:nvSpPr>
          <p:cNvPr id="4" name="テキスト ボックス 3">
            <a:extLst>
              <a:ext uri="{FF2B5EF4-FFF2-40B4-BE49-F238E27FC236}">
                <a16:creationId xmlns:a16="http://schemas.microsoft.com/office/drawing/2014/main" id="{13476B90-55DF-5C57-23A3-C0DB95EF8A7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021499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61B6F4-F947-73B1-1ABF-C77C81926BBA}"/>
              </a:ext>
            </a:extLst>
          </p:cNvPr>
          <p:cNvSpPr>
            <a:spLocks noGrp="1"/>
          </p:cNvSpPr>
          <p:nvPr>
            <p:ph type="title"/>
          </p:nvPr>
        </p:nvSpPr>
        <p:spPr/>
        <p:txBody>
          <a:bodyPr/>
          <a:lstStyle/>
          <a:p>
            <a:r>
              <a:rPr kumimoji="1" lang="ja-JP" altLang="en-US" dirty="0"/>
              <a:t>脳への影響</a:t>
            </a:r>
          </a:p>
        </p:txBody>
      </p:sp>
      <p:graphicFrame>
        <p:nvGraphicFramePr>
          <p:cNvPr id="5" name="Object 2">
            <a:extLst>
              <a:ext uri="{FF2B5EF4-FFF2-40B4-BE49-F238E27FC236}">
                <a16:creationId xmlns:a16="http://schemas.microsoft.com/office/drawing/2014/main" id="{310529C4-AE21-B9FA-1077-78FC543D2168}"/>
              </a:ext>
            </a:extLst>
          </p:cNvPr>
          <p:cNvGraphicFramePr>
            <a:graphicFrameLocks noChangeAspect="1"/>
          </p:cNvGraphicFramePr>
          <p:nvPr/>
        </p:nvGraphicFramePr>
        <p:xfrm>
          <a:off x="441790" y="2283362"/>
          <a:ext cx="3802224" cy="3208875"/>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5" name="Object 2">
                        <a:extLst>
                          <a:ext uri="{FF2B5EF4-FFF2-40B4-BE49-F238E27FC236}">
                            <a16:creationId xmlns:a16="http://schemas.microsoft.com/office/drawing/2014/main" id="{310529C4-AE21-B9FA-1077-78FC543D2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90" y="2283362"/>
                        <a:ext cx="3802224" cy="3208875"/>
                      </a:xfrm>
                      <a:prstGeom prst="rect">
                        <a:avLst/>
                      </a:prstGeom>
                      <a:noFill/>
                      <a:ln>
                        <a:noFill/>
                      </a:ln>
                      <a:effectLst/>
                    </p:spPr>
                  </p:pic>
                </p:oleObj>
              </mc:Fallback>
            </mc:AlternateContent>
          </a:graphicData>
        </a:graphic>
      </p:graphicFrame>
      <p:graphicFrame>
        <p:nvGraphicFramePr>
          <p:cNvPr id="6" name="Object 3">
            <a:extLst>
              <a:ext uri="{FF2B5EF4-FFF2-40B4-BE49-F238E27FC236}">
                <a16:creationId xmlns:a16="http://schemas.microsoft.com/office/drawing/2014/main" id="{378837C8-0496-038C-8B15-57BA2E858B53}"/>
              </a:ext>
            </a:extLst>
          </p:cNvPr>
          <p:cNvGraphicFramePr>
            <a:graphicFrameLocks noChangeAspect="1"/>
          </p:cNvGraphicFramePr>
          <p:nvPr/>
        </p:nvGraphicFramePr>
        <p:xfrm>
          <a:off x="4898184" y="2283362"/>
          <a:ext cx="3804026" cy="3208875"/>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6" name="Object 3">
                        <a:extLst>
                          <a:ext uri="{FF2B5EF4-FFF2-40B4-BE49-F238E27FC236}">
                            <a16:creationId xmlns:a16="http://schemas.microsoft.com/office/drawing/2014/main" id="{378837C8-0496-038C-8B15-57BA2E858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184" y="2283362"/>
                        <a:ext cx="3804026" cy="3208875"/>
                      </a:xfrm>
                      <a:prstGeom prst="rect">
                        <a:avLst/>
                      </a:prstGeom>
                      <a:noFill/>
                      <a:ln>
                        <a:noFill/>
                      </a:ln>
                      <a:effectLst/>
                    </p:spPr>
                  </p:pic>
                </p:oleObj>
              </mc:Fallback>
            </mc:AlternateContent>
          </a:graphicData>
        </a:graphic>
      </p:graphicFrame>
      <p:sp>
        <p:nvSpPr>
          <p:cNvPr id="7" name="テキスト ボックス 6">
            <a:extLst>
              <a:ext uri="{FF2B5EF4-FFF2-40B4-BE49-F238E27FC236}">
                <a16:creationId xmlns:a16="http://schemas.microsoft.com/office/drawing/2014/main" id="{2616818C-39B3-B0E5-5347-F366E3ACC639}"/>
              </a:ext>
            </a:extLst>
          </p:cNvPr>
          <p:cNvSpPr txBox="1"/>
          <p:nvPr/>
        </p:nvSpPr>
        <p:spPr>
          <a:xfrm>
            <a:off x="5272021" y="1732259"/>
            <a:ext cx="30563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委縮脳</a:t>
            </a:r>
          </a:p>
        </p:txBody>
      </p:sp>
      <p:sp>
        <p:nvSpPr>
          <p:cNvPr id="8" name="テキスト ボックス 7">
            <a:extLst>
              <a:ext uri="{FF2B5EF4-FFF2-40B4-BE49-F238E27FC236}">
                <a16:creationId xmlns:a16="http://schemas.microsoft.com/office/drawing/2014/main" id="{7E6580A0-B4FE-6788-4E43-E8A0B6C6812F}"/>
              </a:ext>
            </a:extLst>
          </p:cNvPr>
          <p:cNvSpPr txBox="1"/>
          <p:nvPr/>
        </p:nvSpPr>
        <p:spPr>
          <a:xfrm>
            <a:off x="810797" y="1732260"/>
            <a:ext cx="30563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正常脳</a:t>
            </a:r>
          </a:p>
        </p:txBody>
      </p:sp>
      <p:sp>
        <p:nvSpPr>
          <p:cNvPr id="3" name="テキスト ボックス 2">
            <a:extLst>
              <a:ext uri="{FF2B5EF4-FFF2-40B4-BE49-F238E27FC236}">
                <a16:creationId xmlns:a16="http://schemas.microsoft.com/office/drawing/2014/main" id="{41E06F8A-4E6C-4496-4341-069E342DAE6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9849678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E36EEB-A373-09FE-08D7-1CF3BBD9C1AE}"/>
              </a:ext>
            </a:extLst>
          </p:cNvPr>
          <p:cNvSpPr>
            <a:spLocks noGrp="1"/>
          </p:cNvSpPr>
          <p:nvPr>
            <p:ph type="title"/>
          </p:nvPr>
        </p:nvSpPr>
        <p:spPr/>
        <p:txBody>
          <a:bodyPr/>
          <a:lstStyle/>
          <a:p>
            <a:r>
              <a:rPr kumimoji="1" lang="ja-JP" altLang="en-US" dirty="0"/>
              <a:t>厚生労働省 健康日本</a:t>
            </a:r>
            <a:r>
              <a:rPr kumimoji="1" lang="en-US" altLang="ja-JP" dirty="0"/>
              <a:t>21</a:t>
            </a:r>
            <a:endParaRPr kumimoji="1" lang="ja-JP" altLang="en-US" dirty="0"/>
          </a:p>
        </p:txBody>
      </p:sp>
      <p:sp>
        <p:nvSpPr>
          <p:cNvPr id="3" name="コンテンツ プレースホルダー 2">
            <a:extLst>
              <a:ext uri="{FF2B5EF4-FFF2-40B4-BE49-F238E27FC236}">
                <a16:creationId xmlns:a16="http://schemas.microsoft.com/office/drawing/2014/main" id="{9EE1B9D8-3441-5670-504D-EBA88A7A5B7F}"/>
              </a:ext>
            </a:extLst>
          </p:cNvPr>
          <p:cNvSpPr>
            <a:spLocks noGrp="1"/>
          </p:cNvSpPr>
          <p:nvPr>
            <p:ph idx="1"/>
          </p:nvPr>
        </p:nvSpPr>
        <p:spPr>
          <a:xfrm>
            <a:off x="482046" y="1614418"/>
            <a:ext cx="8179905" cy="4950688"/>
          </a:xfrm>
        </p:spPr>
        <p:txBody>
          <a:bodyPr>
            <a:noAutofit/>
          </a:bodyPr>
          <a:lstStyle/>
          <a:p>
            <a:pPr marL="0" indent="0">
              <a:buNone/>
            </a:pPr>
            <a:r>
              <a:rPr kumimoji="1" lang="ja-JP" altLang="en-US" dirty="0"/>
              <a:t>■ 「節度ある適度な飲酒」は、１日平均純アル</a:t>
            </a:r>
            <a:endParaRPr kumimoji="1" lang="en-US" altLang="ja-JP" dirty="0"/>
          </a:p>
          <a:p>
            <a:pPr marL="0" indent="0">
              <a:buNone/>
            </a:pPr>
            <a:r>
              <a:rPr lang="ja-JP" altLang="en-US" dirty="0"/>
              <a:t>　</a:t>
            </a:r>
            <a:r>
              <a:rPr kumimoji="1" lang="ja-JP" altLang="en-US" dirty="0"/>
              <a:t>コールで約</a:t>
            </a:r>
            <a:r>
              <a:rPr kumimoji="1" lang="en-US" altLang="ja-JP" dirty="0"/>
              <a:t>20g</a:t>
            </a:r>
            <a:r>
              <a:rPr kumimoji="1" lang="ja-JP" altLang="en-US" dirty="0"/>
              <a:t>程度としている　　　　　　　　</a:t>
            </a:r>
            <a:endParaRPr kumimoji="1" lang="en-US" altLang="ja-JP" dirty="0"/>
          </a:p>
          <a:p>
            <a:pPr marL="0" indent="0">
              <a:buNone/>
            </a:pPr>
            <a:r>
              <a:rPr lang="ja-JP" altLang="en-US" sz="1800" dirty="0"/>
              <a:t>　　</a:t>
            </a:r>
            <a:r>
              <a:rPr lang="en-US" altLang="ja-JP" sz="1800" dirty="0"/>
              <a:t>※</a:t>
            </a:r>
            <a:r>
              <a:rPr lang="ja-JP" altLang="en-US" sz="1800" dirty="0"/>
              <a:t>通常のアルコール代謝能を有する日本人の場合</a:t>
            </a:r>
            <a:endParaRPr lang="en-US" altLang="ja-JP" sz="1800" dirty="0"/>
          </a:p>
          <a:p>
            <a:pPr marL="0" indent="0">
              <a:buNone/>
            </a:pPr>
            <a:endParaRPr lang="en-US" altLang="ja-JP" sz="1800" dirty="0"/>
          </a:p>
          <a:p>
            <a:pPr marL="0" indent="0">
              <a:buNone/>
            </a:pPr>
            <a:r>
              <a:rPr kumimoji="1" lang="ja-JP" altLang="en-US" dirty="0"/>
              <a:t>■ さらに、次のことへの留意が必要</a:t>
            </a:r>
            <a:endParaRPr kumimoji="1" lang="en-US" altLang="ja-JP" dirty="0"/>
          </a:p>
          <a:p>
            <a:pPr marL="0" indent="0">
              <a:buNone/>
            </a:pPr>
            <a:r>
              <a:rPr lang="ja-JP" altLang="en-US" sz="1800" dirty="0"/>
              <a:t>　１）女性は男性よりも少ない量が適当</a:t>
            </a:r>
          </a:p>
          <a:p>
            <a:pPr marL="0" indent="0">
              <a:buNone/>
            </a:pPr>
            <a:r>
              <a:rPr lang="ja-JP" altLang="en-US" sz="1800" dirty="0"/>
              <a:t>　２）少量の飲酒で顔面紅潮を来す等アルコール代謝能力の低い者では通常</a:t>
            </a:r>
            <a:endParaRPr lang="en-US" altLang="ja-JP" sz="1800" dirty="0"/>
          </a:p>
          <a:p>
            <a:pPr marL="0" indent="0">
              <a:buNone/>
            </a:pPr>
            <a:r>
              <a:rPr lang="ja-JP" altLang="en-US" sz="1800" dirty="0"/>
              <a:t>　　　の代謝能を有する人よりも少ない量が適当</a:t>
            </a:r>
          </a:p>
          <a:p>
            <a:pPr marL="0" indent="0">
              <a:buNone/>
            </a:pPr>
            <a:r>
              <a:rPr lang="ja-JP" altLang="en-US" sz="1800" dirty="0"/>
              <a:t>　３）</a:t>
            </a:r>
            <a:r>
              <a:rPr lang="en-US" altLang="ja-JP" sz="1800" dirty="0"/>
              <a:t>65</a:t>
            </a:r>
            <a:r>
              <a:rPr lang="ja-JP" altLang="en-US" sz="1800" dirty="0"/>
              <a:t>歳以上の高齢者においては、より少量の飲酒が適当</a:t>
            </a:r>
          </a:p>
          <a:p>
            <a:pPr marL="0" indent="0">
              <a:buNone/>
            </a:pPr>
            <a:r>
              <a:rPr lang="ja-JP" altLang="en-US" sz="1800" dirty="0"/>
              <a:t>　４）アルコール依存症者においては適切な支援のもとに完全断酒が必要</a:t>
            </a:r>
          </a:p>
          <a:p>
            <a:pPr marL="0" indent="0">
              <a:buNone/>
            </a:pPr>
            <a:r>
              <a:rPr lang="ja-JP" altLang="en-US" sz="1800" dirty="0"/>
              <a:t>   ５）飲酒習慣のない人に対してこの量の飲酒を推奨するものではない</a:t>
            </a:r>
            <a:endParaRPr kumimoji="1" lang="ja-JP" altLang="en-US" sz="1800" dirty="0"/>
          </a:p>
        </p:txBody>
      </p:sp>
      <p:sp>
        <p:nvSpPr>
          <p:cNvPr id="4" name="テキスト ボックス 3">
            <a:extLst>
              <a:ext uri="{FF2B5EF4-FFF2-40B4-BE49-F238E27FC236}">
                <a16:creationId xmlns:a16="http://schemas.microsoft.com/office/drawing/2014/main" id="{383296FB-0724-9D5C-3ECF-D322EB7554B6}"/>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596964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D4A37-D2B4-0D84-5DBC-1A40BA0D3D36}"/>
              </a:ext>
            </a:extLst>
          </p:cNvPr>
          <p:cNvSpPr>
            <a:spLocks noGrp="1"/>
          </p:cNvSpPr>
          <p:nvPr>
            <p:ph type="title"/>
          </p:nvPr>
        </p:nvSpPr>
        <p:spPr/>
        <p:txBody>
          <a:bodyPr/>
          <a:lstStyle/>
          <a:p>
            <a:r>
              <a:rPr kumimoji="1" lang="ja-JP" altLang="en-US" dirty="0"/>
              <a:t>アルコール量の計算</a:t>
            </a:r>
          </a:p>
        </p:txBody>
      </p:sp>
      <p:sp>
        <p:nvSpPr>
          <p:cNvPr id="3" name="コンテンツ プレースホルダー 2">
            <a:extLst>
              <a:ext uri="{FF2B5EF4-FFF2-40B4-BE49-F238E27FC236}">
                <a16:creationId xmlns:a16="http://schemas.microsoft.com/office/drawing/2014/main" id="{5EEC34CA-20EB-26B8-773D-9C727AB1EFB9}"/>
              </a:ext>
            </a:extLst>
          </p:cNvPr>
          <p:cNvSpPr>
            <a:spLocks noGrp="1"/>
          </p:cNvSpPr>
          <p:nvPr>
            <p:ph idx="1"/>
          </p:nvPr>
        </p:nvSpPr>
        <p:spPr/>
        <p:txBody>
          <a:bodyPr/>
          <a:lstStyle/>
          <a:p>
            <a:pPr marL="0" indent="0">
              <a:buNone/>
            </a:pPr>
            <a:r>
              <a:rPr kumimoji="1" lang="ja-JP" altLang="en-US" dirty="0"/>
              <a:t>■ 次の計算式で純アルコール量を算出することが</a:t>
            </a:r>
            <a:endParaRPr kumimoji="1" lang="en-US" altLang="ja-JP" dirty="0"/>
          </a:p>
          <a:p>
            <a:pPr marL="0" indent="0">
              <a:buNone/>
            </a:pPr>
            <a:r>
              <a:rPr lang="ja-JP" altLang="en-US" dirty="0"/>
              <a:t>　 </a:t>
            </a:r>
            <a:r>
              <a:rPr kumimoji="1" lang="ja-JP" altLang="en-US" dirty="0"/>
              <a:t>できる</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sz="300" dirty="0"/>
          </a:p>
          <a:p>
            <a:pPr marL="0" indent="0">
              <a:buNone/>
            </a:pPr>
            <a:r>
              <a:rPr lang="ja-JP" altLang="en-US" sz="1600" dirty="0"/>
              <a:t>例）アルコール５％のビール</a:t>
            </a:r>
            <a:r>
              <a:rPr lang="en-US" altLang="ja-JP" sz="1600" dirty="0"/>
              <a:t>500㎖</a:t>
            </a:r>
            <a:endParaRPr kumimoji="1" lang="ja-JP" altLang="en-US" sz="1600" dirty="0"/>
          </a:p>
        </p:txBody>
      </p:sp>
      <p:sp>
        <p:nvSpPr>
          <p:cNvPr id="5" name="テキスト ボックス 9">
            <a:extLst>
              <a:ext uri="{FF2B5EF4-FFF2-40B4-BE49-F238E27FC236}">
                <a16:creationId xmlns:a16="http://schemas.microsoft.com/office/drawing/2014/main" id="{CCA3F590-558D-FE69-D0D2-52A23F293A67}"/>
              </a:ext>
            </a:extLst>
          </p:cNvPr>
          <p:cNvSpPr txBox="1">
            <a:spLocks noChangeArrowheads="1"/>
          </p:cNvSpPr>
          <p:nvPr/>
        </p:nvSpPr>
        <p:spPr bwMode="auto">
          <a:xfrm>
            <a:off x="440132" y="2922680"/>
            <a:ext cx="8263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飲酒量</a:t>
            </a:r>
            <a:r>
              <a:rPr kumimoji="0" lang="en-US" altLang="ja-JP"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 </a:t>
            </a:r>
            <a:r>
              <a:rPr kumimoji="0" lang="ja-JP" altLang="en-US"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アルコール度数</a:t>
            </a:r>
            <a:r>
              <a:rPr kumimoji="0" lang="en-US" altLang="ja-JP"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 0.8</a:t>
            </a: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 </a:t>
            </a:r>
            <a:r>
              <a:rPr kumimoji="0" lang="en-US" altLang="ja-JP"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 </a:t>
            </a:r>
            <a:r>
              <a:rPr kumimoji="0" lang="ja-JP" altLang="en-US" sz="28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純アルコール量</a:t>
            </a:r>
            <a:endParaRPr kumimoji="1" lang="en-US" altLang="ja-JP"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13">
            <a:extLst>
              <a:ext uri="{FF2B5EF4-FFF2-40B4-BE49-F238E27FC236}">
                <a16:creationId xmlns:a16="http://schemas.microsoft.com/office/drawing/2014/main" id="{ECB90784-C843-9726-A8FF-B32F29B432B4}"/>
              </a:ext>
            </a:extLst>
          </p:cNvPr>
          <p:cNvSpPr txBox="1">
            <a:spLocks noChangeArrowheads="1"/>
          </p:cNvSpPr>
          <p:nvPr/>
        </p:nvSpPr>
        <p:spPr bwMode="auto">
          <a:xfrm>
            <a:off x="595941" y="3421757"/>
            <a:ext cx="1089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a:t>
            </a:r>
            <a:r>
              <a:rPr kumimoji="0" lang="en-US" altLang="ja-JP"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mL</a:t>
            </a: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a:t>
            </a:r>
            <a:endParaRPr kumimoji="1" lang="en-US" altLang="ja-JP"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15">
            <a:extLst>
              <a:ext uri="{FF2B5EF4-FFF2-40B4-BE49-F238E27FC236}">
                <a16:creationId xmlns:a16="http://schemas.microsoft.com/office/drawing/2014/main" id="{90F58AB6-32CC-E54A-F3D2-50D6173411EA}"/>
              </a:ext>
            </a:extLst>
          </p:cNvPr>
          <p:cNvSpPr txBox="1">
            <a:spLocks noChangeArrowheads="1"/>
          </p:cNvSpPr>
          <p:nvPr/>
        </p:nvSpPr>
        <p:spPr bwMode="auto">
          <a:xfrm>
            <a:off x="2853700" y="3421757"/>
            <a:ext cx="1089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a:t>
            </a:r>
            <a:endParaRPr kumimoji="1" lang="en-US" altLang="ja-JP"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16">
            <a:extLst>
              <a:ext uri="{FF2B5EF4-FFF2-40B4-BE49-F238E27FC236}">
                <a16:creationId xmlns:a16="http://schemas.microsoft.com/office/drawing/2014/main" id="{5FE65D2F-01FA-9DF3-487F-A2704015355F}"/>
              </a:ext>
            </a:extLst>
          </p:cNvPr>
          <p:cNvSpPr txBox="1">
            <a:spLocks noChangeArrowheads="1"/>
          </p:cNvSpPr>
          <p:nvPr/>
        </p:nvSpPr>
        <p:spPr bwMode="auto">
          <a:xfrm>
            <a:off x="6734966" y="3445900"/>
            <a:ext cx="1089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（ｇ）</a:t>
            </a:r>
            <a:endParaRPr kumimoji="1" lang="en-US" altLang="ja-JP"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9" name="テキスト ボックス 17">
            <a:extLst>
              <a:ext uri="{FF2B5EF4-FFF2-40B4-BE49-F238E27FC236}">
                <a16:creationId xmlns:a16="http://schemas.microsoft.com/office/drawing/2014/main" id="{A872B6B5-4A88-BD22-0969-0E034C9FE654}"/>
              </a:ext>
            </a:extLst>
          </p:cNvPr>
          <p:cNvSpPr txBox="1">
            <a:spLocks noChangeArrowheads="1"/>
          </p:cNvSpPr>
          <p:nvPr/>
        </p:nvSpPr>
        <p:spPr bwMode="auto">
          <a:xfrm>
            <a:off x="4592082" y="3416297"/>
            <a:ext cx="1304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dirty="0">
                <a:ln>
                  <a:noFill/>
                </a:ln>
                <a:solidFill>
                  <a:srgbClr val="555552"/>
                </a:solidFill>
                <a:effectLst/>
                <a:uLnTx/>
                <a:uFillTx/>
                <a:latin typeface="メイリオ" panose="020B0604030504040204" pitchFamily="50" charset="-128"/>
                <a:ea typeface="メイリオ" panose="020B0604030504040204" pitchFamily="50" charset="-128"/>
                <a:cs typeface="+mn-cs"/>
              </a:rPr>
              <a:t>（比重）</a:t>
            </a:r>
            <a:endParaRPr kumimoji="1" lang="en-US" altLang="ja-JP"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7" name="正方形/長方形 16">
            <a:extLst>
              <a:ext uri="{FF2B5EF4-FFF2-40B4-BE49-F238E27FC236}">
                <a16:creationId xmlns:a16="http://schemas.microsoft.com/office/drawing/2014/main" id="{A06D4147-4574-BFE4-4879-135D682EDEC3}"/>
              </a:ext>
            </a:extLst>
          </p:cNvPr>
          <p:cNvSpPr/>
          <p:nvPr/>
        </p:nvSpPr>
        <p:spPr>
          <a:xfrm>
            <a:off x="393421" y="2657468"/>
            <a:ext cx="8397321"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8" name="図 6" descr="Cgで描かれたマグカップ&#10;&#10;低い精度で自動的に生成された説明">
            <a:extLst>
              <a:ext uri="{FF2B5EF4-FFF2-40B4-BE49-F238E27FC236}">
                <a16:creationId xmlns:a16="http://schemas.microsoft.com/office/drawing/2014/main" id="{E0BF20FC-69C4-4C7A-8979-B5EC88E1F4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7730" y="4685004"/>
            <a:ext cx="780297" cy="174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C651C903-0C82-826A-66BC-6778B8B9178C}"/>
              </a:ext>
            </a:extLst>
          </p:cNvPr>
          <p:cNvSpPr txBox="1">
            <a:spLocks noChangeArrowheads="1"/>
          </p:cNvSpPr>
          <p:nvPr/>
        </p:nvSpPr>
        <p:spPr bwMode="auto">
          <a:xfrm>
            <a:off x="1456365" y="5446165"/>
            <a:ext cx="134302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500</a:t>
            </a:r>
            <a:r>
              <a:rPr kumimoji="1"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20" name="テキスト ボックス 19">
            <a:extLst>
              <a:ext uri="{FF2B5EF4-FFF2-40B4-BE49-F238E27FC236}">
                <a16:creationId xmlns:a16="http://schemas.microsoft.com/office/drawing/2014/main" id="{38AD2765-43E6-6436-9A9F-72012FC98825}"/>
              </a:ext>
            </a:extLst>
          </p:cNvPr>
          <p:cNvSpPr txBox="1">
            <a:spLocks noChangeArrowheads="1"/>
          </p:cNvSpPr>
          <p:nvPr/>
        </p:nvSpPr>
        <p:spPr bwMode="auto">
          <a:xfrm>
            <a:off x="2841304" y="5415387"/>
            <a:ext cx="48275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５％（</a:t>
            </a: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0.05</a:t>
            </a:r>
            <a:r>
              <a:rPr kumimoji="1" lang="ja-JP" altLang="en-US"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×0.8</a:t>
            </a:r>
            <a:r>
              <a:rPr kumimoji="1" lang="ja-JP" altLang="en-US"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21" name="テキスト ボックス 20">
            <a:extLst>
              <a:ext uri="{FF2B5EF4-FFF2-40B4-BE49-F238E27FC236}">
                <a16:creationId xmlns:a16="http://schemas.microsoft.com/office/drawing/2014/main" id="{EC07F3EC-4B0F-9E6C-8920-930F349CAA05}"/>
              </a:ext>
            </a:extLst>
          </p:cNvPr>
          <p:cNvSpPr txBox="1">
            <a:spLocks noChangeArrowheads="1"/>
          </p:cNvSpPr>
          <p:nvPr/>
        </p:nvSpPr>
        <p:spPr bwMode="auto">
          <a:xfrm>
            <a:off x="6104590" y="5211527"/>
            <a:ext cx="1747838"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5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20</a:t>
            </a:r>
            <a:r>
              <a:rPr kumimoji="1" lang="ja-JP" altLang="en-US" sz="3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ｇ</a:t>
            </a:r>
          </a:p>
        </p:txBody>
      </p:sp>
      <p:sp>
        <p:nvSpPr>
          <p:cNvPr id="4" name="テキスト ボックス 3">
            <a:extLst>
              <a:ext uri="{FF2B5EF4-FFF2-40B4-BE49-F238E27FC236}">
                <a16:creationId xmlns:a16="http://schemas.microsoft.com/office/drawing/2014/main" id="{370744C2-0EFC-7883-DCA5-17131918DB2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2009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BD389F-A2FF-0BF9-F3CF-A975B52A3A95}"/>
              </a:ext>
            </a:extLst>
          </p:cNvPr>
          <p:cNvSpPr>
            <a:spLocks noGrp="1"/>
          </p:cNvSpPr>
          <p:nvPr>
            <p:ph type="title"/>
          </p:nvPr>
        </p:nvSpPr>
        <p:spPr/>
        <p:txBody>
          <a:bodyPr/>
          <a:lstStyle/>
          <a:p>
            <a:r>
              <a:rPr kumimoji="1" lang="ja-JP" altLang="en-US" dirty="0"/>
              <a:t>第３章 参考法令</a:t>
            </a:r>
          </a:p>
        </p:txBody>
      </p:sp>
      <p:sp>
        <p:nvSpPr>
          <p:cNvPr id="4" name="テキスト プレースホルダー 3">
            <a:extLst>
              <a:ext uri="{FF2B5EF4-FFF2-40B4-BE49-F238E27FC236}">
                <a16:creationId xmlns:a16="http://schemas.microsoft.com/office/drawing/2014/main" id="{3320C5E2-3CF0-BB97-0488-A63CF2D564FC}"/>
              </a:ext>
            </a:extLst>
          </p:cNvPr>
          <p:cNvSpPr>
            <a:spLocks noGrp="1" noRot="1" noMove="1" noResize="1" noEditPoints="1" noAdjustHandles="1" noChangeArrowheads="1" noChangeShapeType="1"/>
          </p:cNvSpPr>
          <p:nvPr>
            <p:ph type="body" sz="quarter" idx="10"/>
          </p:nvPr>
        </p:nvSpPr>
        <p:spPr>
          <a:xfrm>
            <a:off x="7966215" y="566738"/>
            <a:ext cx="872985" cy="617537"/>
          </a:xfrm>
        </p:spPr>
        <p:txBody>
          <a:bodyPr>
            <a:normAutofit/>
          </a:bodyPr>
          <a:lstStyle/>
          <a:p>
            <a:r>
              <a:rPr kumimoji="1" lang="en-US" altLang="ja-JP" dirty="0"/>
              <a:t>P81</a:t>
            </a:r>
            <a:endParaRPr kumimoji="1" lang="ja-JP" altLang="en-US" dirty="0"/>
          </a:p>
        </p:txBody>
      </p:sp>
      <p:sp>
        <p:nvSpPr>
          <p:cNvPr id="17" name="テキスト ボックス 16">
            <a:extLst>
              <a:ext uri="{FF2B5EF4-FFF2-40B4-BE49-F238E27FC236}">
                <a16:creationId xmlns:a16="http://schemas.microsoft.com/office/drawing/2014/main" id="{ACE7DE36-16CA-0F02-8B13-F72BD26F1124}"/>
              </a:ext>
            </a:extLst>
          </p:cNvPr>
          <p:cNvSpPr txBox="1"/>
          <p:nvPr/>
        </p:nvSpPr>
        <p:spPr>
          <a:xfrm>
            <a:off x="3446859" y="1900238"/>
            <a:ext cx="2250282" cy="461665"/>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各種法令</a:t>
            </a:r>
          </a:p>
        </p:txBody>
      </p:sp>
      <p:sp>
        <p:nvSpPr>
          <p:cNvPr id="18" name="テキスト ボックス 17">
            <a:extLst>
              <a:ext uri="{FF2B5EF4-FFF2-40B4-BE49-F238E27FC236}">
                <a16:creationId xmlns:a16="http://schemas.microsoft.com/office/drawing/2014/main" id="{AF450077-1C34-1CA4-48A7-21B75BC7F0A7}"/>
              </a:ext>
            </a:extLst>
          </p:cNvPr>
          <p:cNvSpPr txBox="1"/>
          <p:nvPr/>
        </p:nvSpPr>
        <p:spPr>
          <a:xfrm>
            <a:off x="430687"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食品表示法</a:t>
            </a:r>
          </a:p>
        </p:txBody>
      </p:sp>
      <p:sp>
        <p:nvSpPr>
          <p:cNvPr id="20" name="テキスト ボックス 19">
            <a:extLst>
              <a:ext uri="{FF2B5EF4-FFF2-40B4-BE49-F238E27FC236}">
                <a16:creationId xmlns:a16="http://schemas.microsoft.com/office/drawing/2014/main" id="{5BCBD459-6DB9-8622-A4EF-E428EE18D783}"/>
              </a:ext>
            </a:extLst>
          </p:cNvPr>
          <p:cNvSpPr txBox="1"/>
          <p:nvPr/>
        </p:nvSpPr>
        <p:spPr>
          <a:xfrm>
            <a:off x="1055817"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食品衛生法</a:t>
            </a:r>
          </a:p>
        </p:txBody>
      </p:sp>
      <p:sp>
        <p:nvSpPr>
          <p:cNvPr id="21" name="テキスト ボックス 20">
            <a:extLst>
              <a:ext uri="{FF2B5EF4-FFF2-40B4-BE49-F238E27FC236}">
                <a16:creationId xmlns:a16="http://schemas.microsoft.com/office/drawing/2014/main" id="{57BE8296-30A8-5AA6-21DE-81852F6F22D8}"/>
              </a:ext>
            </a:extLst>
          </p:cNvPr>
          <p:cNvSpPr txBox="1"/>
          <p:nvPr/>
        </p:nvSpPr>
        <p:spPr>
          <a:xfrm>
            <a:off x="1680947" y="2914647"/>
            <a:ext cx="1107996"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流通食品への毒物の混入等の防止等に関する特別措置法</a:t>
            </a:r>
            <a:endPar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889A1E2B-DED2-8D22-655B-FA1D6CA2D049}"/>
              </a:ext>
            </a:extLst>
          </p:cNvPr>
          <p:cNvSpPr txBox="1"/>
          <p:nvPr/>
        </p:nvSpPr>
        <p:spPr>
          <a:xfrm>
            <a:off x="2921630"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製造物責任法</a:t>
            </a:r>
          </a:p>
        </p:txBody>
      </p:sp>
      <p:sp>
        <p:nvSpPr>
          <p:cNvPr id="25" name="テキスト ボックス 24">
            <a:extLst>
              <a:ext uri="{FF2B5EF4-FFF2-40B4-BE49-F238E27FC236}">
                <a16:creationId xmlns:a16="http://schemas.microsoft.com/office/drawing/2014/main" id="{59FDCD5C-20AF-FFEF-C570-0D46F97D8E69}"/>
              </a:ext>
            </a:extLst>
          </p:cNvPr>
          <p:cNvSpPr txBox="1"/>
          <p:nvPr/>
        </p:nvSpPr>
        <p:spPr>
          <a:xfrm>
            <a:off x="3546760"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計量法</a:t>
            </a:r>
          </a:p>
        </p:txBody>
      </p:sp>
      <p:sp>
        <p:nvSpPr>
          <p:cNvPr id="26" name="テキスト ボックス 25">
            <a:extLst>
              <a:ext uri="{FF2B5EF4-FFF2-40B4-BE49-F238E27FC236}">
                <a16:creationId xmlns:a16="http://schemas.microsoft.com/office/drawing/2014/main" id="{EF980480-41DA-7284-AE47-744699E5025B}"/>
              </a:ext>
            </a:extLst>
          </p:cNvPr>
          <p:cNvSpPr txBox="1"/>
          <p:nvPr/>
        </p:nvSpPr>
        <p:spPr>
          <a:xfrm>
            <a:off x="4171890" y="2914647"/>
            <a:ext cx="492443" cy="2828925"/>
          </a:xfrm>
          <a:prstGeom prst="rect">
            <a:avLst/>
          </a:prstGeom>
          <a:noFill/>
          <a:ln w="57150">
            <a:solidFill>
              <a:srgbClr val="FF0000"/>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道路交通法</a:t>
            </a:r>
          </a:p>
        </p:txBody>
      </p:sp>
      <p:sp>
        <p:nvSpPr>
          <p:cNvPr id="27" name="テキスト ボックス 26">
            <a:extLst>
              <a:ext uri="{FF2B5EF4-FFF2-40B4-BE49-F238E27FC236}">
                <a16:creationId xmlns:a16="http://schemas.microsoft.com/office/drawing/2014/main" id="{DA3AC9CF-CFC5-833D-2F6F-27EA5A4FEC77}"/>
              </a:ext>
            </a:extLst>
          </p:cNvPr>
          <p:cNvSpPr txBox="1"/>
          <p:nvPr/>
        </p:nvSpPr>
        <p:spPr>
          <a:xfrm>
            <a:off x="4797020"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配偶者暴力防止法等</a:t>
            </a:r>
          </a:p>
        </p:txBody>
      </p:sp>
      <p:sp>
        <p:nvSpPr>
          <p:cNvPr id="28" name="テキスト ボックス 27">
            <a:extLst>
              <a:ext uri="{FF2B5EF4-FFF2-40B4-BE49-F238E27FC236}">
                <a16:creationId xmlns:a16="http://schemas.microsoft.com/office/drawing/2014/main" id="{AF8DFAE4-BF1F-3373-F8DC-526A9428E79C}"/>
              </a:ext>
            </a:extLst>
          </p:cNvPr>
          <p:cNvSpPr txBox="1"/>
          <p:nvPr/>
        </p:nvSpPr>
        <p:spPr>
          <a:xfrm>
            <a:off x="5422150"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道路法</a:t>
            </a:r>
          </a:p>
        </p:txBody>
      </p:sp>
      <p:sp>
        <p:nvSpPr>
          <p:cNvPr id="29" name="テキスト ボックス 28">
            <a:extLst>
              <a:ext uri="{FF2B5EF4-FFF2-40B4-BE49-F238E27FC236}">
                <a16:creationId xmlns:a16="http://schemas.microsoft.com/office/drawing/2014/main" id="{4B803EF5-9095-5855-F6D0-15A5C256C95D}"/>
              </a:ext>
            </a:extLst>
          </p:cNvPr>
          <p:cNvSpPr txBox="1"/>
          <p:nvPr/>
        </p:nvSpPr>
        <p:spPr>
          <a:xfrm>
            <a:off x="6047280" y="2914647"/>
            <a:ext cx="492443"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労働基準法</a:t>
            </a:r>
          </a:p>
        </p:txBody>
      </p:sp>
      <p:sp>
        <p:nvSpPr>
          <p:cNvPr id="30" name="テキスト ボックス 29">
            <a:extLst>
              <a:ext uri="{FF2B5EF4-FFF2-40B4-BE49-F238E27FC236}">
                <a16:creationId xmlns:a16="http://schemas.microsoft.com/office/drawing/2014/main" id="{791AC068-31E5-0375-EBF0-CCC554D1BD9E}"/>
              </a:ext>
            </a:extLst>
          </p:cNvPr>
          <p:cNvSpPr txBox="1"/>
          <p:nvPr/>
        </p:nvSpPr>
        <p:spPr>
          <a:xfrm>
            <a:off x="6672410" y="2914647"/>
            <a:ext cx="1107996"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酒に酔って公衆に迷惑をかける行為の防止等に関する法律</a:t>
            </a:r>
          </a:p>
        </p:txBody>
      </p:sp>
      <p:sp>
        <p:nvSpPr>
          <p:cNvPr id="31" name="テキスト ボックス 30">
            <a:extLst>
              <a:ext uri="{FF2B5EF4-FFF2-40B4-BE49-F238E27FC236}">
                <a16:creationId xmlns:a16="http://schemas.microsoft.com/office/drawing/2014/main" id="{D3CB24C6-2279-6557-D422-97A40FFBEED6}"/>
              </a:ext>
            </a:extLst>
          </p:cNvPr>
          <p:cNvSpPr txBox="1"/>
          <p:nvPr/>
        </p:nvSpPr>
        <p:spPr>
          <a:xfrm>
            <a:off x="7913093" y="2914647"/>
            <a:ext cx="800219" cy="2828925"/>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特定商取引に関する法律</a:t>
            </a:r>
          </a:p>
        </p:txBody>
      </p:sp>
      <p:sp>
        <p:nvSpPr>
          <p:cNvPr id="3" name="テキスト ボックス 2">
            <a:extLst>
              <a:ext uri="{FF2B5EF4-FFF2-40B4-BE49-F238E27FC236}">
                <a16:creationId xmlns:a16="http://schemas.microsoft.com/office/drawing/2014/main" id="{6CF85354-D0B3-D196-C173-D59EC539C781}"/>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0052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6A09E-3319-DB9C-DDBC-BE1FBBEF15DD}"/>
              </a:ext>
            </a:extLst>
          </p:cNvPr>
          <p:cNvSpPr>
            <a:spLocks noGrp="1"/>
          </p:cNvSpPr>
          <p:nvPr>
            <p:ph type="title"/>
          </p:nvPr>
        </p:nvSpPr>
        <p:spPr/>
        <p:txBody>
          <a:bodyPr/>
          <a:lstStyle/>
          <a:p>
            <a:r>
              <a:rPr kumimoji="1" lang="ja-JP" altLang="en-US" dirty="0"/>
              <a:t>税率構造の見直し（１）</a:t>
            </a:r>
            <a:br>
              <a:rPr kumimoji="1" lang="en-US" altLang="ja-JP" dirty="0"/>
            </a:br>
            <a:r>
              <a:rPr kumimoji="1" lang="ja-JP" altLang="en-US" sz="3600" dirty="0"/>
              <a:t>（ビール系飲料）</a:t>
            </a:r>
            <a:endParaRPr kumimoji="1" lang="ja-JP" altLang="en-US" dirty="0"/>
          </a:p>
        </p:txBody>
      </p:sp>
      <p:cxnSp>
        <p:nvCxnSpPr>
          <p:cNvPr id="5" name="直線コネクタ 4">
            <a:extLst>
              <a:ext uri="{FF2B5EF4-FFF2-40B4-BE49-F238E27FC236}">
                <a16:creationId xmlns:a16="http://schemas.microsoft.com/office/drawing/2014/main" id="{B050C756-9DC2-DE68-CF14-C2E2AF396E5C}"/>
              </a:ext>
            </a:extLst>
          </p:cNvPr>
          <p:cNvCxnSpPr/>
          <p:nvPr/>
        </p:nvCxnSpPr>
        <p:spPr>
          <a:xfrm>
            <a:off x="3080092" y="2730029"/>
            <a:ext cx="0" cy="3248025"/>
          </a:xfrm>
          <a:prstGeom prst="line">
            <a:avLst/>
          </a:prstGeom>
          <a:ln w="28575">
            <a:solidFill>
              <a:schemeClr val="tx1">
                <a:alpha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09E1ACB-5A90-06EF-2450-A20E09456583}"/>
              </a:ext>
            </a:extLst>
          </p:cNvPr>
          <p:cNvCxnSpPr/>
          <p:nvPr/>
        </p:nvCxnSpPr>
        <p:spPr>
          <a:xfrm>
            <a:off x="4689904" y="3129779"/>
            <a:ext cx="0" cy="2840037"/>
          </a:xfrm>
          <a:prstGeom prst="line">
            <a:avLst/>
          </a:prstGeom>
          <a:ln w="28575">
            <a:solidFill>
              <a:schemeClr val="tx1">
                <a:alpha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EE3A362E-3142-1538-D177-8832C8A69B36}"/>
              </a:ext>
            </a:extLst>
          </p:cNvPr>
          <p:cNvCxnSpPr>
            <a:cxnSpLocks/>
          </p:cNvCxnSpPr>
          <p:nvPr/>
        </p:nvCxnSpPr>
        <p:spPr>
          <a:xfrm>
            <a:off x="6267878" y="3966678"/>
            <a:ext cx="0" cy="2003138"/>
          </a:xfrm>
          <a:prstGeom prst="line">
            <a:avLst/>
          </a:prstGeom>
          <a:ln w="28575">
            <a:solidFill>
              <a:schemeClr val="tx1">
                <a:alpha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A940C63-9DC5-0B3A-8039-8C9ADFC39951}"/>
              </a:ext>
            </a:extLst>
          </p:cNvPr>
          <p:cNvCxnSpPr/>
          <p:nvPr/>
        </p:nvCxnSpPr>
        <p:spPr>
          <a:xfrm>
            <a:off x="1511988" y="1788642"/>
            <a:ext cx="0" cy="4189412"/>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8227C2EF-937C-6A05-AC5E-E72232BA87B1}"/>
              </a:ext>
            </a:extLst>
          </p:cNvPr>
          <p:cNvCxnSpPr>
            <a:cxnSpLocks/>
          </p:cNvCxnSpPr>
          <p:nvPr/>
        </p:nvCxnSpPr>
        <p:spPr>
          <a:xfrm>
            <a:off x="1511988" y="5969816"/>
            <a:ext cx="6939819"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4B826DF-ED1A-029E-6770-C55474183942}"/>
              </a:ext>
            </a:extLst>
          </p:cNvPr>
          <p:cNvSpPr txBox="1"/>
          <p:nvPr/>
        </p:nvSpPr>
        <p:spPr>
          <a:xfrm>
            <a:off x="237665" y="2299005"/>
            <a:ext cx="1188000" cy="360000"/>
          </a:xfrm>
          <a:prstGeom prst="rect">
            <a:avLst/>
          </a:prstGeom>
          <a:solidFill>
            <a:schemeClr val="accent4"/>
          </a:solidFill>
          <a:ln w="28575">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1" fontAlgn="auto" hangingPunct="1">
              <a:spcBef>
                <a:spcPts val="0"/>
              </a:spcBef>
              <a:spcAft>
                <a:spcPts val="0"/>
              </a:spcAft>
              <a:defRPr/>
            </a:pPr>
            <a:r>
              <a:rPr lang="ja-JP" altLang="en-US" dirty="0">
                <a:latin typeface="メイリオ" panose="020B0604030504040204" pitchFamily="50" charset="-128"/>
                <a:ea typeface="メイリオ" panose="020B0604030504040204" pitchFamily="50" charset="-128"/>
              </a:rPr>
              <a:t>ビール</a:t>
            </a:r>
          </a:p>
        </p:txBody>
      </p:sp>
      <p:sp>
        <p:nvSpPr>
          <p:cNvPr id="13" name="テキスト ボックス 12">
            <a:extLst>
              <a:ext uri="{FF2B5EF4-FFF2-40B4-BE49-F238E27FC236}">
                <a16:creationId xmlns:a16="http://schemas.microsoft.com/office/drawing/2014/main" id="{2AFE8AA4-38E5-D6BA-C584-E865CE305523}"/>
              </a:ext>
            </a:extLst>
          </p:cNvPr>
          <p:cNvSpPr txBox="1"/>
          <p:nvPr/>
        </p:nvSpPr>
        <p:spPr>
          <a:xfrm>
            <a:off x="237665" y="3975660"/>
            <a:ext cx="1188000" cy="396000"/>
          </a:xfrm>
          <a:prstGeom prst="rect">
            <a:avLst/>
          </a:prstGeom>
          <a:solidFill>
            <a:schemeClr val="accent5">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1" fontAlgn="auto" hangingPunct="1">
              <a:spcBef>
                <a:spcPts val="0"/>
              </a:spcBef>
              <a:spcAft>
                <a:spcPts val="0"/>
              </a:spcAft>
              <a:defRPr/>
            </a:pPr>
            <a:r>
              <a:rPr lang="ja-JP" altLang="en-US" dirty="0">
                <a:latin typeface="メイリオ" panose="020B0604030504040204" pitchFamily="50" charset="-128"/>
                <a:ea typeface="メイリオ" panose="020B0604030504040204" pitchFamily="50" charset="-128"/>
              </a:rPr>
              <a:t>発泡酒</a:t>
            </a:r>
          </a:p>
        </p:txBody>
      </p:sp>
      <p:sp>
        <p:nvSpPr>
          <p:cNvPr id="14" name="テキスト ボックス 13">
            <a:extLst>
              <a:ext uri="{FF2B5EF4-FFF2-40B4-BE49-F238E27FC236}">
                <a16:creationId xmlns:a16="http://schemas.microsoft.com/office/drawing/2014/main" id="{247D838A-88FF-B6B1-0263-32F67195876D}"/>
              </a:ext>
            </a:extLst>
          </p:cNvPr>
          <p:cNvSpPr txBox="1"/>
          <p:nvPr/>
        </p:nvSpPr>
        <p:spPr>
          <a:xfrm>
            <a:off x="237665" y="5055249"/>
            <a:ext cx="1188000" cy="396000"/>
          </a:xfrm>
          <a:prstGeom prst="rect">
            <a:avLst/>
          </a:prstGeom>
          <a:solidFill>
            <a:srgbClr val="92D050"/>
          </a:solidFill>
          <a:ln w="28575">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1" fontAlgn="auto" hangingPunct="1">
              <a:spcBef>
                <a:spcPts val="0"/>
              </a:spcBef>
              <a:spcAft>
                <a:spcPts val="0"/>
              </a:spcAft>
              <a:defRPr/>
            </a:pPr>
            <a:r>
              <a:rPr lang="ja-JP" altLang="en-US" sz="1400" dirty="0">
                <a:latin typeface="メイリオ" panose="020B0604030504040204" pitchFamily="50" charset="-128"/>
                <a:ea typeface="メイリオ" panose="020B0604030504040204" pitchFamily="50" charset="-128"/>
              </a:rPr>
              <a:t>新ジャンル</a:t>
            </a:r>
          </a:p>
        </p:txBody>
      </p:sp>
      <p:sp>
        <p:nvSpPr>
          <p:cNvPr id="21" name="矢印: 上向き折線 20">
            <a:extLst>
              <a:ext uri="{FF2B5EF4-FFF2-40B4-BE49-F238E27FC236}">
                <a16:creationId xmlns:a16="http://schemas.microsoft.com/office/drawing/2014/main" id="{475A88D5-62D6-CB7C-218C-E845558AD3D0}"/>
              </a:ext>
            </a:extLst>
          </p:cNvPr>
          <p:cNvSpPr/>
          <p:nvPr/>
        </p:nvSpPr>
        <p:spPr>
          <a:xfrm rot="10800000" flipH="1">
            <a:off x="3175685" y="2896176"/>
            <a:ext cx="1624398" cy="456699"/>
          </a:xfrm>
          <a:prstGeom prst="ben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上向き折線 21">
            <a:extLst>
              <a:ext uri="{FF2B5EF4-FFF2-40B4-BE49-F238E27FC236}">
                <a16:creationId xmlns:a16="http://schemas.microsoft.com/office/drawing/2014/main" id="{5AFA8921-CA14-9272-623A-5709AEBADB22}"/>
              </a:ext>
            </a:extLst>
          </p:cNvPr>
          <p:cNvSpPr/>
          <p:nvPr/>
        </p:nvSpPr>
        <p:spPr>
          <a:xfrm rot="10800000" flipH="1">
            <a:off x="1567763" y="2430655"/>
            <a:ext cx="1624398" cy="456699"/>
          </a:xfrm>
          <a:prstGeom prst="ben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上向き折線 22">
            <a:extLst>
              <a:ext uri="{FF2B5EF4-FFF2-40B4-BE49-F238E27FC236}">
                <a16:creationId xmlns:a16="http://schemas.microsoft.com/office/drawing/2014/main" id="{1AF750DD-46D6-5031-9696-112C8E873425}"/>
              </a:ext>
            </a:extLst>
          </p:cNvPr>
          <p:cNvSpPr/>
          <p:nvPr/>
        </p:nvSpPr>
        <p:spPr>
          <a:xfrm rot="10800000" flipH="1">
            <a:off x="4755290" y="3345221"/>
            <a:ext cx="1624398" cy="456699"/>
          </a:xfrm>
          <a:prstGeom prst="ben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上向き折線 25">
            <a:extLst>
              <a:ext uri="{FF2B5EF4-FFF2-40B4-BE49-F238E27FC236}">
                <a16:creationId xmlns:a16="http://schemas.microsoft.com/office/drawing/2014/main" id="{E81E1259-988F-1F50-5B0E-E16ADCA3748D}"/>
              </a:ext>
            </a:extLst>
          </p:cNvPr>
          <p:cNvSpPr/>
          <p:nvPr/>
        </p:nvSpPr>
        <p:spPr>
          <a:xfrm>
            <a:off x="1543053" y="3803405"/>
            <a:ext cx="4836635" cy="456700"/>
          </a:xfrm>
          <a:prstGeom prst="bentUpArrow">
            <a:avLst>
              <a:gd name="adj1" fmla="val 25000"/>
              <a:gd name="adj2" fmla="val 24098"/>
              <a:gd name="adj3" fmla="val 2655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5"/>
              </a:solidFill>
            </a:endParaRPr>
          </a:p>
        </p:txBody>
      </p:sp>
      <p:sp>
        <p:nvSpPr>
          <p:cNvPr id="27" name="矢印: 上向き折線 26">
            <a:extLst>
              <a:ext uri="{FF2B5EF4-FFF2-40B4-BE49-F238E27FC236}">
                <a16:creationId xmlns:a16="http://schemas.microsoft.com/office/drawing/2014/main" id="{4205FAB3-72FC-3BE0-1F92-FE946E8D1E23}"/>
              </a:ext>
            </a:extLst>
          </p:cNvPr>
          <p:cNvSpPr/>
          <p:nvPr/>
        </p:nvSpPr>
        <p:spPr>
          <a:xfrm rot="10800000" flipH="1" flipV="1">
            <a:off x="3170450" y="4368716"/>
            <a:ext cx="1624398" cy="456699"/>
          </a:xfrm>
          <a:prstGeom prst="ben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上向き折線 27">
            <a:extLst>
              <a:ext uri="{FF2B5EF4-FFF2-40B4-BE49-F238E27FC236}">
                <a16:creationId xmlns:a16="http://schemas.microsoft.com/office/drawing/2014/main" id="{94D742BB-BD70-DC46-7C4E-5CA304C412BA}"/>
              </a:ext>
            </a:extLst>
          </p:cNvPr>
          <p:cNvSpPr/>
          <p:nvPr/>
        </p:nvSpPr>
        <p:spPr>
          <a:xfrm rot="10800000" flipH="1" flipV="1">
            <a:off x="1559525" y="4826900"/>
            <a:ext cx="1624398" cy="456699"/>
          </a:xfrm>
          <a:prstGeom prst="ben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上向き折線 29">
            <a:extLst>
              <a:ext uri="{FF2B5EF4-FFF2-40B4-BE49-F238E27FC236}">
                <a16:creationId xmlns:a16="http://schemas.microsoft.com/office/drawing/2014/main" id="{8C7E04B7-BDCE-6459-B88F-76AE3856B0F6}"/>
              </a:ext>
            </a:extLst>
          </p:cNvPr>
          <p:cNvSpPr/>
          <p:nvPr/>
        </p:nvSpPr>
        <p:spPr>
          <a:xfrm rot="10800000" flipH="1" flipV="1">
            <a:off x="4760395" y="3957968"/>
            <a:ext cx="1624398" cy="456699"/>
          </a:xfrm>
          <a:prstGeom prst="ben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2B82F2B-5A8B-48E3-2E5E-BEE7797692D7}"/>
              </a:ext>
            </a:extLst>
          </p:cNvPr>
          <p:cNvSpPr/>
          <p:nvPr/>
        </p:nvSpPr>
        <p:spPr>
          <a:xfrm>
            <a:off x="6402256" y="3957455"/>
            <a:ext cx="1482811" cy="10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BAEB6FF-5EB4-F563-F68A-8A70D9C732D6}"/>
              </a:ext>
            </a:extLst>
          </p:cNvPr>
          <p:cNvSpPr/>
          <p:nvPr/>
        </p:nvSpPr>
        <p:spPr>
          <a:xfrm>
            <a:off x="6402256" y="3825869"/>
            <a:ext cx="1482811"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1A1EC1DB-2384-8B81-0AD1-1BBAAB21CAB3}"/>
              </a:ext>
            </a:extLst>
          </p:cNvPr>
          <p:cNvSpPr/>
          <p:nvPr/>
        </p:nvSpPr>
        <p:spPr>
          <a:xfrm>
            <a:off x="6402256" y="3694284"/>
            <a:ext cx="1482811"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F027B28-4651-E92D-4A03-4F291E9A5C89}"/>
              </a:ext>
            </a:extLst>
          </p:cNvPr>
          <p:cNvSpPr txBox="1"/>
          <p:nvPr/>
        </p:nvSpPr>
        <p:spPr>
          <a:xfrm>
            <a:off x="6468158" y="1623109"/>
            <a:ext cx="1351006" cy="369332"/>
          </a:xfrm>
          <a:prstGeom prst="rect">
            <a:avLst/>
          </a:prstGeom>
          <a:noFill/>
        </p:spPr>
        <p:txBody>
          <a:bodyPr wrap="square" rtlCol="0">
            <a:spAutoFit/>
          </a:bodyPr>
          <a:lstStyle/>
          <a:p>
            <a:r>
              <a:rPr kumimoji="1" lang="en-US" altLang="ja-JP" dirty="0">
                <a:latin typeface="メイリオ" panose="020B0604030504040204" pitchFamily="50" charset="-128"/>
                <a:ea typeface="メイリオ" panose="020B0604030504040204" pitchFamily="50" charset="-128"/>
              </a:rPr>
              <a:t>350㎖</a:t>
            </a:r>
            <a:r>
              <a:rPr kumimoji="1" lang="ja-JP" altLang="en-US" dirty="0">
                <a:latin typeface="メイリオ" panose="020B0604030504040204" pitchFamily="50" charset="-128"/>
                <a:ea typeface="メイリオ" panose="020B0604030504040204" pitchFamily="50" charset="-128"/>
              </a:rPr>
              <a:t>換算</a:t>
            </a:r>
          </a:p>
        </p:txBody>
      </p:sp>
      <p:sp>
        <p:nvSpPr>
          <p:cNvPr id="39" name="テキスト ボックス 38">
            <a:extLst>
              <a:ext uri="{FF2B5EF4-FFF2-40B4-BE49-F238E27FC236}">
                <a16:creationId xmlns:a16="http://schemas.microsoft.com/office/drawing/2014/main" id="{C69173FA-3899-D094-A88B-EF3F45F5C4DB}"/>
              </a:ext>
            </a:extLst>
          </p:cNvPr>
          <p:cNvSpPr txBox="1"/>
          <p:nvPr/>
        </p:nvSpPr>
        <p:spPr>
          <a:xfrm>
            <a:off x="1567762" y="2050129"/>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77.00</a:t>
            </a:r>
            <a:r>
              <a:rPr kumimoji="1" lang="ja-JP" altLang="en-US" dirty="0">
                <a:latin typeface="メイリオ" panose="020B0604030504040204" pitchFamily="50" charset="-128"/>
                <a:ea typeface="メイリオ" panose="020B0604030504040204" pitchFamily="50" charset="-128"/>
              </a:rPr>
              <a:t>円</a:t>
            </a:r>
          </a:p>
        </p:txBody>
      </p:sp>
      <p:sp>
        <p:nvSpPr>
          <p:cNvPr id="40" name="テキスト ボックス 39">
            <a:extLst>
              <a:ext uri="{FF2B5EF4-FFF2-40B4-BE49-F238E27FC236}">
                <a16:creationId xmlns:a16="http://schemas.microsoft.com/office/drawing/2014/main" id="{34546BB8-F4DA-2B4B-63F1-3722A081CB57}"/>
              </a:ext>
            </a:extLst>
          </p:cNvPr>
          <p:cNvSpPr txBox="1"/>
          <p:nvPr/>
        </p:nvSpPr>
        <p:spPr>
          <a:xfrm>
            <a:off x="3183923" y="2518316"/>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70.00</a:t>
            </a:r>
            <a:r>
              <a:rPr kumimoji="1" lang="ja-JP" altLang="en-US" dirty="0">
                <a:latin typeface="メイリオ" panose="020B0604030504040204" pitchFamily="50" charset="-128"/>
                <a:ea typeface="メイリオ" panose="020B0604030504040204" pitchFamily="50" charset="-128"/>
              </a:rPr>
              <a:t>円</a:t>
            </a:r>
          </a:p>
        </p:txBody>
      </p:sp>
      <p:sp>
        <p:nvSpPr>
          <p:cNvPr id="41" name="テキスト ボックス 40">
            <a:extLst>
              <a:ext uri="{FF2B5EF4-FFF2-40B4-BE49-F238E27FC236}">
                <a16:creationId xmlns:a16="http://schemas.microsoft.com/office/drawing/2014/main" id="{F4004F4A-AEA5-093E-4FB2-0BF4032C9587}"/>
              </a:ext>
            </a:extLst>
          </p:cNvPr>
          <p:cNvSpPr txBox="1"/>
          <p:nvPr/>
        </p:nvSpPr>
        <p:spPr>
          <a:xfrm>
            <a:off x="4786181" y="2959637"/>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63.35</a:t>
            </a:r>
            <a:r>
              <a:rPr kumimoji="1" lang="ja-JP" altLang="en-US" dirty="0">
                <a:latin typeface="メイリオ" panose="020B0604030504040204" pitchFamily="50" charset="-128"/>
                <a:ea typeface="メイリオ" panose="020B0604030504040204" pitchFamily="50" charset="-128"/>
              </a:rPr>
              <a:t>円</a:t>
            </a:r>
          </a:p>
        </p:txBody>
      </p:sp>
      <p:sp>
        <p:nvSpPr>
          <p:cNvPr id="42" name="テキスト ボックス 41">
            <a:extLst>
              <a:ext uri="{FF2B5EF4-FFF2-40B4-BE49-F238E27FC236}">
                <a16:creationId xmlns:a16="http://schemas.microsoft.com/office/drawing/2014/main" id="{42E66474-9826-8481-2C2F-D5DD459C8B48}"/>
              </a:ext>
            </a:extLst>
          </p:cNvPr>
          <p:cNvSpPr txBox="1"/>
          <p:nvPr/>
        </p:nvSpPr>
        <p:spPr>
          <a:xfrm>
            <a:off x="3162382" y="3768512"/>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46.99</a:t>
            </a:r>
            <a:r>
              <a:rPr kumimoji="1" lang="ja-JP" altLang="en-US" dirty="0">
                <a:latin typeface="メイリオ" panose="020B0604030504040204" pitchFamily="50" charset="-128"/>
                <a:ea typeface="メイリオ" panose="020B0604030504040204" pitchFamily="50" charset="-128"/>
              </a:rPr>
              <a:t>円</a:t>
            </a:r>
          </a:p>
        </p:txBody>
      </p:sp>
      <p:sp>
        <p:nvSpPr>
          <p:cNvPr id="43" name="テキスト ボックス 42">
            <a:extLst>
              <a:ext uri="{FF2B5EF4-FFF2-40B4-BE49-F238E27FC236}">
                <a16:creationId xmlns:a16="http://schemas.microsoft.com/office/drawing/2014/main" id="{1892E866-BAC0-5E07-8310-D88B1D2E3961}"/>
              </a:ext>
            </a:extLst>
          </p:cNvPr>
          <p:cNvSpPr txBox="1"/>
          <p:nvPr/>
        </p:nvSpPr>
        <p:spPr>
          <a:xfrm>
            <a:off x="1546744" y="5304723"/>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28.80</a:t>
            </a:r>
            <a:r>
              <a:rPr kumimoji="1" lang="ja-JP" altLang="en-US" dirty="0">
                <a:latin typeface="メイリオ" panose="020B0604030504040204" pitchFamily="50" charset="-128"/>
                <a:ea typeface="メイリオ" panose="020B0604030504040204" pitchFamily="50" charset="-128"/>
              </a:rPr>
              <a:t>円</a:t>
            </a:r>
          </a:p>
        </p:txBody>
      </p:sp>
      <p:sp>
        <p:nvSpPr>
          <p:cNvPr id="44" name="テキスト ボックス 43">
            <a:extLst>
              <a:ext uri="{FF2B5EF4-FFF2-40B4-BE49-F238E27FC236}">
                <a16:creationId xmlns:a16="http://schemas.microsoft.com/office/drawing/2014/main" id="{42920857-96D8-3CD7-8186-32281FF30D3D}"/>
              </a:ext>
            </a:extLst>
          </p:cNvPr>
          <p:cNvSpPr txBox="1"/>
          <p:nvPr/>
        </p:nvSpPr>
        <p:spPr>
          <a:xfrm>
            <a:off x="3175685" y="4844969"/>
            <a:ext cx="147946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37.80</a:t>
            </a:r>
            <a:r>
              <a:rPr kumimoji="1" lang="ja-JP" altLang="en-US" dirty="0">
                <a:latin typeface="メイリオ" panose="020B0604030504040204" pitchFamily="50" charset="-128"/>
                <a:ea typeface="メイリオ" panose="020B0604030504040204" pitchFamily="50" charset="-128"/>
              </a:rPr>
              <a:t>円</a:t>
            </a:r>
          </a:p>
        </p:txBody>
      </p:sp>
      <p:sp>
        <p:nvSpPr>
          <p:cNvPr id="45" name="テキスト ボックス 44">
            <a:extLst>
              <a:ext uri="{FF2B5EF4-FFF2-40B4-BE49-F238E27FC236}">
                <a16:creationId xmlns:a16="http://schemas.microsoft.com/office/drawing/2014/main" id="{419DEA0C-EA71-9342-D7E7-60EE6C8F32D5}"/>
              </a:ext>
            </a:extLst>
          </p:cNvPr>
          <p:cNvSpPr txBox="1"/>
          <p:nvPr/>
        </p:nvSpPr>
        <p:spPr>
          <a:xfrm>
            <a:off x="6371449" y="3249973"/>
            <a:ext cx="1624397" cy="523220"/>
          </a:xfrm>
          <a:prstGeom prst="rect">
            <a:avLst/>
          </a:prstGeom>
          <a:noFill/>
        </p:spPr>
        <p:txBody>
          <a:bodyPr wrap="square" rtlCol="0">
            <a:spAutoFit/>
          </a:bodyPr>
          <a:lstStyle/>
          <a:p>
            <a:pPr algn="ctr"/>
            <a:r>
              <a:rPr kumimoji="1" lang="en-US" altLang="ja-JP" sz="2800" dirty="0">
                <a:latin typeface="メイリオ" panose="020B0604030504040204" pitchFamily="50" charset="-128"/>
                <a:ea typeface="メイリオ" panose="020B0604030504040204" pitchFamily="50" charset="-128"/>
              </a:rPr>
              <a:t>54.25</a:t>
            </a:r>
            <a:r>
              <a:rPr kumimoji="1" lang="ja-JP" altLang="en-US" sz="2800" dirty="0">
                <a:latin typeface="メイリオ" panose="020B0604030504040204" pitchFamily="50" charset="-128"/>
                <a:ea typeface="メイリオ" panose="020B0604030504040204" pitchFamily="50" charset="-128"/>
              </a:rPr>
              <a:t>円</a:t>
            </a:r>
          </a:p>
        </p:txBody>
      </p:sp>
      <p:sp>
        <p:nvSpPr>
          <p:cNvPr id="46" name="テキスト ボックス 45">
            <a:extLst>
              <a:ext uri="{FF2B5EF4-FFF2-40B4-BE49-F238E27FC236}">
                <a16:creationId xmlns:a16="http://schemas.microsoft.com/office/drawing/2014/main" id="{2B7F8988-1C1D-2C4C-DA73-DB9253A365F9}"/>
              </a:ext>
            </a:extLst>
          </p:cNvPr>
          <p:cNvSpPr txBox="1"/>
          <p:nvPr/>
        </p:nvSpPr>
        <p:spPr>
          <a:xfrm>
            <a:off x="2340360" y="6000849"/>
            <a:ext cx="1479464" cy="646331"/>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R</a:t>
            </a:r>
            <a:r>
              <a:rPr kumimoji="1" lang="ja-JP" altLang="en-US" dirty="0">
                <a:latin typeface="メイリオ" panose="020B0604030504040204" pitchFamily="50" charset="-128"/>
                <a:ea typeface="メイリオ" panose="020B0604030504040204" pitchFamily="50" charset="-128"/>
              </a:rPr>
              <a:t>２年</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2020</a:t>
            </a:r>
            <a:r>
              <a:rPr kumimoji="1" lang="ja-JP" altLang="en-US" dirty="0">
                <a:latin typeface="メイリオ" panose="020B0604030504040204" pitchFamily="50" charset="-128"/>
                <a:ea typeface="メイリオ" panose="020B0604030504040204" pitchFamily="50" charset="-128"/>
              </a:rPr>
              <a:t>年）</a:t>
            </a:r>
          </a:p>
        </p:txBody>
      </p:sp>
      <p:sp>
        <p:nvSpPr>
          <p:cNvPr id="47" name="テキスト ボックス 46">
            <a:extLst>
              <a:ext uri="{FF2B5EF4-FFF2-40B4-BE49-F238E27FC236}">
                <a16:creationId xmlns:a16="http://schemas.microsoft.com/office/drawing/2014/main" id="{79F6BAE7-1857-764A-1C0A-2E11A6AB1D8B}"/>
              </a:ext>
            </a:extLst>
          </p:cNvPr>
          <p:cNvSpPr txBox="1"/>
          <p:nvPr/>
        </p:nvSpPr>
        <p:spPr>
          <a:xfrm>
            <a:off x="3949654" y="6000849"/>
            <a:ext cx="1479464" cy="646331"/>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R</a:t>
            </a:r>
            <a:r>
              <a:rPr kumimoji="1" lang="ja-JP" altLang="en-US" dirty="0">
                <a:latin typeface="メイリオ" panose="020B0604030504040204" pitchFamily="50" charset="-128"/>
                <a:ea typeface="メイリオ" panose="020B0604030504040204" pitchFamily="50" charset="-128"/>
              </a:rPr>
              <a:t>５年</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a:t>
            </a:r>
          </a:p>
        </p:txBody>
      </p:sp>
      <p:sp>
        <p:nvSpPr>
          <p:cNvPr id="48" name="テキスト ボックス 47">
            <a:extLst>
              <a:ext uri="{FF2B5EF4-FFF2-40B4-BE49-F238E27FC236}">
                <a16:creationId xmlns:a16="http://schemas.microsoft.com/office/drawing/2014/main" id="{7D09A424-EC12-8FEC-6B7B-FE10683D49C4}"/>
              </a:ext>
            </a:extLst>
          </p:cNvPr>
          <p:cNvSpPr txBox="1"/>
          <p:nvPr/>
        </p:nvSpPr>
        <p:spPr>
          <a:xfrm>
            <a:off x="5543420" y="6000849"/>
            <a:ext cx="1479464" cy="646331"/>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R</a:t>
            </a:r>
            <a:r>
              <a:rPr kumimoji="1" lang="ja-JP" altLang="en-US" dirty="0">
                <a:latin typeface="メイリオ" panose="020B0604030504040204" pitchFamily="50" charset="-128"/>
                <a:ea typeface="メイリオ" panose="020B0604030504040204" pitchFamily="50" charset="-128"/>
              </a:rPr>
              <a:t>８年</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月</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2026</a:t>
            </a:r>
            <a:r>
              <a:rPr kumimoji="1" lang="ja-JP" altLang="en-US" dirty="0">
                <a:latin typeface="メイリオ" panose="020B0604030504040204" pitchFamily="50" charset="-128"/>
                <a:ea typeface="メイリオ" panose="020B0604030504040204" pitchFamily="50" charset="-128"/>
              </a:rPr>
              <a:t>年）</a:t>
            </a:r>
          </a:p>
        </p:txBody>
      </p:sp>
      <p:sp>
        <p:nvSpPr>
          <p:cNvPr id="3" name="テキスト ボックス 2">
            <a:extLst>
              <a:ext uri="{FF2B5EF4-FFF2-40B4-BE49-F238E27FC236}">
                <a16:creationId xmlns:a16="http://schemas.microsoft.com/office/drawing/2014/main" id="{72CCDD73-31D7-065F-45FF-FD5A9261B67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4827409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410C58-3B4A-A269-B91A-C0E9B9A675CA}"/>
              </a:ext>
            </a:extLst>
          </p:cNvPr>
          <p:cNvSpPr>
            <a:spLocks noGrp="1"/>
          </p:cNvSpPr>
          <p:nvPr>
            <p:ph type="title"/>
          </p:nvPr>
        </p:nvSpPr>
        <p:spPr/>
        <p:txBody>
          <a:bodyPr/>
          <a:lstStyle/>
          <a:p>
            <a:r>
              <a:rPr kumimoji="1" lang="ja-JP" altLang="en-US" dirty="0"/>
              <a:t>酒気帯び運転と酒酔い運転</a:t>
            </a:r>
          </a:p>
        </p:txBody>
      </p:sp>
      <p:graphicFrame>
        <p:nvGraphicFramePr>
          <p:cNvPr id="5" name="表 5">
            <a:extLst>
              <a:ext uri="{FF2B5EF4-FFF2-40B4-BE49-F238E27FC236}">
                <a16:creationId xmlns:a16="http://schemas.microsoft.com/office/drawing/2014/main" id="{576B9879-766A-FEDF-3896-32B107EAE608}"/>
              </a:ext>
            </a:extLst>
          </p:cNvPr>
          <p:cNvGraphicFramePr>
            <a:graphicFrameLocks noGrp="1"/>
          </p:cNvGraphicFramePr>
          <p:nvPr>
            <p:ph idx="1"/>
          </p:nvPr>
        </p:nvGraphicFramePr>
        <p:xfrm>
          <a:off x="234606" y="2100270"/>
          <a:ext cx="8674787" cy="4496400"/>
        </p:xfrm>
        <a:graphic>
          <a:graphicData uri="http://schemas.openxmlformats.org/drawingml/2006/table">
            <a:tbl>
              <a:tblPr firstRow="1" bandRow="1">
                <a:tableStyleId>{5C22544A-7EE6-4342-B048-85BDC9FD1C3A}</a:tableStyleId>
              </a:tblPr>
              <a:tblGrid>
                <a:gridCol w="1115563">
                  <a:extLst>
                    <a:ext uri="{9D8B030D-6E8A-4147-A177-3AD203B41FA5}">
                      <a16:colId xmlns:a16="http://schemas.microsoft.com/office/drawing/2014/main" val="760906337"/>
                    </a:ext>
                  </a:extLst>
                </a:gridCol>
                <a:gridCol w="3779612">
                  <a:extLst>
                    <a:ext uri="{9D8B030D-6E8A-4147-A177-3AD203B41FA5}">
                      <a16:colId xmlns:a16="http://schemas.microsoft.com/office/drawing/2014/main" val="617079413"/>
                    </a:ext>
                  </a:extLst>
                </a:gridCol>
                <a:gridCol w="3779612">
                  <a:extLst>
                    <a:ext uri="{9D8B030D-6E8A-4147-A177-3AD203B41FA5}">
                      <a16:colId xmlns:a16="http://schemas.microsoft.com/office/drawing/2014/main" val="864567539"/>
                    </a:ext>
                  </a:extLst>
                </a:gridCol>
              </a:tblGrid>
              <a:tr h="370840">
                <a:tc>
                  <a:txBody>
                    <a:bodyPr/>
                    <a:lstStyle/>
                    <a:p>
                      <a:pPr algn="ctr"/>
                      <a:endParaRPr kumimoji="1" lang="ja-JP" altLang="en-US" sz="2400" dirty="0">
                        <a:latin typeface="メイリオ" panose="020B0604030504040204" pitchFamily="50" charset="-128"/>
                        <a:ea typeface="メイリオ" panose="020B0604030504040204" pitchFamily="50" charset="-128"/>
                      </a:endParaRPr>
                    </a:p>
                  </a:txBody>
                  <a:tcPr anchor="ctr">
                    <a:solidFill>
                      <a:srgbClr val="002060"/>
                    </a:solidFill>
                  </a:tcPr>
                </a:tc>
                <a:tc>
                  <a:txBody>
                    <a:bodyPr/>
                    <a:lstStyle/>
                    <a:p>
                      <a:pPr algn="ctr"/>
                      <a:r>
                        <a:rPr kumimoji="1" lang="ja-JP" altLang="en-US" sz="2400" b="0" dirty="0">
                          <a:latin typeface="メイリオ" panose="020B0604030504040204" pitchFamily="50" charset="-128"/>
                          <a:ea typeface="メイリオ" panose="020B0604030504040204" pitchFamily="50" charset="-128"/>
                        </a:rPr>
                        <a:t>酒気帯び運転</a:t>
                      </a:r>
                    </a:p>
                  </a:txBody>
                  <a:tcPr>
                    <a:solidFill>
                      <a:srgbClr val="002060"/>
                    </a:solidFill>
                  </a:tcPr>
                </a:tc>
                <a:tc>
                  <a:txBody>
                    <a:bodyPr/>
                    <a:lstStyle/>
                    <a:p>
                      <a:pPr algn="ctr"/>
                      <a:r>
                        <a:rPr kumimoji="1" lang="ja-JP" altLang="en-US" sz="2400" b="0" dirty="0">
                          <a:latin typeface="メイリオ" panose="020B0604030504040204" pitchFamily="50" charset="-128"/>
                          <a:ea typeface="メイリオ" panose="020B0604030504040204" pitchFamily="50" charset="-128"/>
                        </a:rPr>
                        <a:t>酒酔い運転</a:t>
                      </a:r>
                    </a:p>
                  </a:txBody>
                  <a:tcPr>
                    <a:solidFill>
                      <a:srgbClr val="002060"/>
                    </a:solidFill>
                  </a:tcPr>
                </a:tc>
                <a:extLst>
                  <a:ext uri="{0D108BD9-81ED-4DB2-BD59-A6C34878D82A}">
                    <a16:rowId xmlns:a16="http://schemas.microsoft.com/office/drawing/2014/main" val="1830855346"/>
                  </a:ext>
                </a:extLst>
              </a:tr>
              <a:tr h="2628000">
                <a:tc>
                  <a:txBody>
                    <a:bodyPr/>
                    <a:lstStyle/>
                    <a:p>
                      <a:pPr algn="ctr"/>
                      <a:r>
                        <a:rPr kumimoji="1" lang="ja-JP" altLang="en-US" sz="2200" dirty="0">
                          <a:latin typeface="メイリオ" panose="020B0604030504040204" pitchFamily="50" charset="-128"/>
                          <a:ea typeface="メイリオ" panose="020B0604030504040204" pitchFamily="50" charset="-128"/>
                        </a:rPr>
                        <a:t>状　況</a:t>
                      </a:r>
                    </a:p>
                  </a:txBody>
                  <a:tcPr anchor="ctr"/>
                </a:tc>
                <a:tc>
                  <a:txBody>
                    <a:bodyPr/>
                    <a:lstStyle/>
                    <a:p>
                      <a:endParaRPr kumimoji="1" lang="en-US" altLang="ja-JP" sz="10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・血液１㎖につき</a:t>
                      </a:r>
                      <a:r>
                        <a:rPr kumimoji="1" lang="en-US" altLang="ja-JP" sz="2200" dirty="0">
                          <a:latin typeface="メイリオ" panose="020B0604030504040204" pitchFamily="50" charset="-128"/>
                          <a:ea typeface="メイリオ" panose="020B0604030504040204" pitchFamily="50" charset="-128"/>
                        </a:rPr>
                        <a:t>0.3</a:t>
                      </a:r>
                      <a:r>
                        <a:rPr kumimoji="1" lang="ja-JP" altLang="en-US" sz="2200" dirty="0">
                          <a:latin typeface="メイリオ" panose="020B0604030504040204" pitchFamily="50" charset="-128"/>
                          <a:ea typeface="メイリオ" panose="020B0604030504040204" pitchFamily="50" charset="-128"/>
                        </a:rPr>
                        <a:t>㎎以上　　</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　</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　または</a:t>
                      </a:r>
                      <a:endParaRPr kumimoji="1" lang="en-US" altLang="ja-JP" sz="2200" dirty="0">
                        <a:latin typeface="メイリオ" panose="020B0604030504040204" pitchFamily="50" charset="-128"/>
                        <a:ea typeface="メイリオ" panose="020B0604030504040204" pitchFamily="50" charset="-128"/>
                      </a:endParaRPr>
                    </a:p>
                    <a:p>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・呼気</a:t>
                      </a:r>
                      <a:r>
                        <a:rPr kumimoji="1" lang="en-US" altLang="ja-JP" sz="2200" dirty="0">
                          <a:latin typeface="メイリオ" panose="020B0604030504040204" pitchFamily="50" charset="-128"/>
                          <a:ea typeface="メイリオ" panose="020B0604030504040204" pitchFamily="50" charset="-128"/>
                        </a:rPr>
                        <a:t>1ℓ</a:t>
                      </a:r>
                      <a:r>
                        <a:rPr kumimoji="1" lang="ja-JP" altLang="en-US" sz="2200" dirty="0">
                          <a:latin typeface="メイリオ" panose="020B0604030504040204" pitchFamily="50" charset="-128"/>
                          <a:ea typeface="メイリオ" panose="020B0604030504040204" pitchFamily="50" charset="-128"/>
                        </a:rPr>
                        <a:t>につき</a:t>
                      </a:r>
                      <a:r>
                        <a:rPr kumimoji="1" lang="en-US" altLang="ja-JP" sz="2200" dirty="0">
                          <a:latin typeface="メイリオ" panose="020B0604030504040204" pitchFamily="50" charset="-128"/>
                          <a:ea typeface="メイリオ" panose="020B0604030504040204" pitchFamily="50" charset="-128"/>
                        </a:rPr>
                        <a:t>0.15</a:t>
                      </a:r>
                      <a:r>
                        <a:rPr kumimoji="1" lang="ja-JP" altLang="en-US" sz="2200" dirty="0">
                          <a:latin typeface="メイリオ" panose="020B0604030504040204" pitchFamily="50" charset="-128"/>
                          <a:ea typeface="メイリオ" panose="020B0604030504040204" pitchFamily="50" charset="-128"/>
                        </a:rPr>
                        <a:t>㎎</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　以上のアルコールが検　</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　出された場合</a:t>
                      </a:r>
                      <a:endParaRPr kumimoji="1" lang="en-US" altLang="ja-JP" sz="2200" dirty="0">
                        <a:latin typeface="メイリオ" panose="020B0604030504040204" pitchFamily="50" charset="-128"/>
                        <a:ea typeface="メイリオ" panose="020B0604030504040204" pitchFamily="50" charset="-128"/>
                      </a:endParaRPr>
                    </a:p>
                    <a:p>
                      <a:endParaRPr kumimoji="1" lang="ja-JP" altLang="en-US" sz="1000" dirty="0">
                        <a:latin typeface="メイリオ" panose="020B0604030504040204" pitchFamily="50" charset="-128"/>
                        <a:ea typeface="メイリオ" panose="020B0604030504040204" pitchFamily="50" charset="-128"/>
                      </a:endParaRPr>
                    </a:p>
                  </a:txBody>
                  <a:tcPr/>
                </a:tc>
                <a:tc>
                  <a:txBody>
                    <a:bodyPr/>
                    <a:lstStyle/>
                    <a:p>
                      <a:endParaRPr kumimoji="1" lang="en-US" altLang="ja-JP" sz="10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酒に酔った状態（アルコールの影響により正常な運転が出来ないおそれのある状態）で車両等を運転した場合</a:t>
                      </a:r>
                    </a:p>
                  </a:txBody>
                  <a:tcPr/>
                </a:tc>
                <a:extLst>
                  <a:ext uri="{0D108BD9-81ED-4DB2-BD59-A6C34878D82A}">
                    <a16:rowId xmlns:a16="http://schemas.microsoft.com/office/drawing/2014/main" val="3104149119"/>
                  </a:ext>
                </a:extLst>
              </a:tr>
              <a:tr h="1296000">
                <a:tc>
                  <a:txBody>
                    <a:bodyPr/>
                    <a:lstStyle/>
                    <a:p>
                      <a:pPr algn="ctr"/>
                      <a:r>
                        <a:rPr kumimoji="1" lang="ja-JP" altLang="en-US" sz="2200" dirty="0">
                          <a:latin typeface="メイリオ" panose="020B0604030504040204" pitchFamily="50" charset="-128"/>
                          <a:ea typeface="メイリオ" panose="020B0604030504040204" pitchFamily="50" charset="-128"/>
                        </a:rPr>
                        <a:t>罰　則</a:t>
                      </a:r>
                    </a:p>
                  </a:txBody>
                  <a:tcPr anchor="ctr"/>
                </a:tc>
                <a:tc>
                  <a:txBody>
                    <a:bodyPr/>
                    <a:lstStyle/>
                    <a:p>
                      <a:r>
                        <a:rPr kumimoji="1" lang="ja-JP" altLang="en-US" sz="2200" dirty="0">
                          <a:latin typeface="メイリオ" panose="020B0604030504040204" pitchFamily="50" charset="-128"/>
                          <a:ea typeface="メイリオ" panose="020B0604030504040204" pitchFamily="50" charset="-128"/>
                        </a:rPr>
                        <a:t>３年以下の懲役または</a:t>
                      </a:r>
                      <a:r>
                        <a:rPr kumimoji="1" lang="en-US" altLang="ja-JP" sz="2200" dirty="0">
                          <a:latin typeface="メイリオ" panose="020B0604030504040204" pitchFamily="50" charset="-128"/>
                          <a:ea typeface="メイリオ" panose="020B0604030504040204" pitchFamily="50" charset="-128"/>
                        </a:rPr>
                        <a:t>50</a:t>
                      </a:r>
                      <a:r>
                        <a:rPr kumimoji="1" lang="ja-JP" altLang="en-US" sz="2200" dirty="0">
                          <a:latin typeface="メイリオ" panose="020B0604030504040204" pitchFamily="50" charset="-128"/>
                          <a:ea typeface="メイリオ" panose="020B0604030504040204" pitchFamily="50" charset="-128"/>
                        </a:rPr>
                        <a:t>万円以下の罰金</a:t>
                      </a:r>
                    </a:p>
                  </a:txBody>
                  <a:tcPr anchor="ctr"/>
                </a:tc>
                <a:tc>
                  <a:txBody>
                    <a:bodyPr/>
                    <a:lstStyle/>
                    <a:p>
                      <a:r>
                        <a:rPr kumimoji="1" lang="ja-JP" altLang="en-US" sz="2200" dirty="0">
                          <a:latin typeface="メイリオ" panose="020B0604030504040204" pitchFamily="50" charset="-128"/>
                          <a:ea typeface="メイリオ" panose="020B0604030504040204" pitchFamily="50" charset="-128"/>
                        </a:rPr>
                        <a:t>５年以下の懲役または</a:t>
                      </a:r>
                      <a:r>
                        <a:rPr kumimoji="1" lang="en-US" altLang="ja-JP" sz="2200" dirty="0">
                          <a:latin typeface="メイリオ" panose="020B0604030504040204" pitchFamily="50" charset="-128"/>
                          <a:ea typeface="メイリオ" panose="020B0604030504040204" pitchFamily="50" charset="-128"/>
                        </a:rPr>
                        <a:t>100</a:t>
                      </a:r>
                      <a:r>
                        <a:rPr kumimoji="1" lang="ja-JP" altLang="en-US" sz="2200" dirty="0">
                          <a:latin typeface="メイリオ" panose="020B0604030504040204" pitchFamily="50" charset="-128"/>
                          <a:ea typeface="メイリオ" panose="020B0604030504040204" pitchFamily="50" charset="-128"/>
                        </a:rPr>
                        <a:t>万円以下の罰金</a:t>
                      </a:r>
                    </a:p>
                  </a:txBody>
                  <a:tcPr anchor="ctr"/>
                </a:tc>
                <a:extLst>
                  <a:ext uri="{0D108BD9-81ED-4DB2-BD59-A6C34878D82A}">
                    <a16:rowId xmlns:a16="http://schemas.microsoft.com/office/drawing/2014/main" val="1504707386"/>
                  </a:ext>
                </a:extLst>
              </a:tr>
            </a:tbl>
          </a:graphicData>
        </a:graphic>
      </p:graphicFrame>
      <p:sp>
        <p:nvSpPr>
          <p:cNvPr id="4" name="テキスト プレースホルダー 3">
            <a:extLst>
              <a:ext uri="{FF2B5EF4-FFF2-40B4-BE49-F238E27FC236}">
                <a16:creationId xmlns:a16="http://schemas.microsoft.com/office/drawing/2014/main" id="{FA9EBDAA-76BE-29C5-D8F0-22F50B4A2700}"/>
              </a:ext>
            </a:extLst>
          </p:cNvPr>
          <p:cNvSpPr>
            <a:spLocks noGrp="1"/>
          </p:cNvSpPr>
          <p:nvPr>
            <p:ph type="body" sz="quarter" idx="10"/>
          </p:nvPr>
        </p:nvSpPr>
        <p:spPr>
          <a:xfrm>
            <a:off x="7966215" y="566738"/>
            <a:ext cx="872985" cy="617537"/>
          </a:xfrm>
        </p:spPr>
        <p:txBody>
          <a:bodyPr>
            <a:normAutofit/>
          </a:bodyPr>
          <a:lstStyle/>
          <a:p>
            <a:r>
              <a:rPr kumimoji="1" lang="en-US" altLang="ja-JP" dirty="0"/>
              <a:t>P87</a:t>
            </a:r>
            <a:endParaRPr kumimoji="1" lang="ja-JP" altLang="en-US" dirty="0"/>
          </a:p>
        </p:txBody>
      </p:sp>
      <p:sp>
        <p:nvSpPr>
          <p:cNvPr id="6" name="コンテンツ プレースホルダー 2">
            <a:extLst>
              <a:ext uri="{FF2B5EF4-FFF2-40B4-BE49-F238E27FC236}">
                <a16:creationId xmlns:a16="http://schemas.microsoft.com/office/drawing/2014/main" id="{29E3C6CD-F091-173E-B7C2-81E3EAFDD4BB}"/>
              </a:ext>
            </a:extLst>
          </p:cNvPr>
          <p:cNvSpPr txBox="1">
            <a:spLocks/>
          </p:cNvSpPr>
          <p:nvPr/>
        </p:nvSpPr>
        <p:spPr>
          <a:xfrm>
            <a:off x="482046" y="1614418"/>
            <a:ext cx="8179905" cy="4751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車両等を</a:t>
            </a:r>
            <a:r>
              <a:rPr kumimoji="1" lang="ja-JP" altLang="en-US"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運転</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した者</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6117716B-257A-1775-1E72-B4D453BAD4B6}"/>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9607076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24366E-64D8-4C5C-86CF-39E9E640D48A}"/>
              </a:ext>
            </a:extLst>
          </p:cNvPr>
          <p:cNvSpPr>
            <a:spLocks noGrp="1"/>
          </p:cNvSpPr>
          <p:nvPr>
            <p:ph type="title"/>
          </p:nvPr>
        </p:nvSpPr>
        <p:spPr>
          <a:xfrm>
            <a:off x="375204" y="566046"/>
            <a:ext cx="8072760" cy="689547"/>
          </a:xfrm>
        </p:spPr>
        <p:txBody>
          <a:bodyPr/>
          <a:lstStyle/>
          <a:p>
            <a:r>
              <a:rPr kumimoji="1" lang="ja-JP" altLang="en-US" dirty="0"/>
              <a:t>アルコールを含む飲み物・食べ物</a:t>
            </a:r>
          </a:p>
        </p:txBody>
      </p:sp>
      <p:pic>
        <p:nvPicPr>
          <p:cNvPr id="25" name="コンテンツ プレースホルダー 24" descr="Cgで描かれたカップ&#10;&#10;低い精度で自動的に生成された説明">
            <a:extLst>
              <a:ext uri="{FF2B5EF4-FFF2-40B4-BE49-F238E27FC236}">
                <a16:creationId xmlns:a16="http://schemas.microsoft.com/office/drawing/2014/main" id="{C451423A-CA50-DFFA-F4A7-DB8A4BAB28D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66663" y="1730346"/>
            <a:ext cx="1392032" cy="2673719"/>
          </a:xfrm>
        </p:spPr>
      </p:pic>
      <p:pic>
        <p:nvPicPr>
          <p:cNvPr id="15" name="図 14">
            <a:extLst>
              <a:ext uri="{FF2B5EF4-FFF2-40B4-BE49-F238E27FC236}">
                <a16:creationId xmlns:a16="http://schemas.microsoft.com/office/drawing/2014/main" id="{9280B85D-0BEE-5706-2ECF-6BE7D774A0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293088" y="1730346"/>
            <a:ext cx="893828" cy="2481051"/>
          </a:xfrm>
          <a:prstGeom prst="rect">
            <a:avLst/>
          </a:prstGeom>
        </p:spPr>
      </p:pic>
      <p:pic>
        <p:nvPicPr>
          <p:cNvPr id="17" name="図 16">
            <a:extLst>
              <a:ext uri="{FF2B5EF4-FFF2-40B4-BE49-F238E27FC236}">
                <a16:creationId xmlns:a16="http://schemas.microsoft.com/office/drawing/2014/main" id="{77DA6F74-8734-140F-363B-0160DA80CE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24777" y="4536163"/>
            <a:ext cx="2286807" cy="1563123"/>
          </a:xfrm>
          <a:prstGeom prst="rect">
            <a:avLst/>
          </a:prstGeom>
        </p:spPr>
      </p:pic>
      <p:pic>
        <p:nvPicPr>
          <p:cNvPr id="19" name="図 18">
            <a:extLst>
              <a:ext uri="{FF2B5EF4-FFF2-40B4-BE49-F238E27FC236}">
                <a16:creationId xmlns:a16="http://schemas.microsoft.com/office/drawing/2014/main" id="{39C258FD-1027-2FE4-B1C6-37D6CBB5025A}"/>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a:ext>
            </a:extLst>
          </a:blip>
          <a:stretch>
            <a:fillRect/>
          </a:stretch>
        </p:blipFill>
        <p:spPr>
          <a:xfrm>
            <a:off x="5227231" y="4686150"/>
            <a:ext cx="2579695" cy="1413136"/>
          </a:xfrm>
          <a:prstGeom prst="rect">
            <a:avLst/>
          </a:prstGeom>
        </p:spPr>
      </p:pic>
      <p:pic>
        <p:nvPicPr>
          <p:cNvPr id="21" name="図 20">
            <a:extLst>
              <a:ext uri="{FF2B5EF4-FFF2-40B4-BE49-F238E27FC236}">
                <a16:creationId xmlns:a16="http://schemas.microsoft.com/office/drawing/2014/main" id="{5D795FC5-AC3A-5A02-C9C0-F8A6BC3072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02098" y="2418375"/>
            <a:ext cx="2647587" cy="1985690"/>
          </a:xfrm>
          <a:prstGeom prst="rect">
            <a:avLst/>
          </a:prstGeom>
        </p:spPr>
      </p:pic>
      <p:sp>
        <p:nvSpPr>
          <p:cNvPr id="3" name="テキスト ボックス 2">
            <a:extLst>
              <a:ext uri="{FF2B5EF4-FFF2-40B4-BE49-F238E27FC236}">
                <a16:creationId xmlns:a16="http://schemas.microsoft.com/office/drawing/2014/main" id="{AF4B11C5-D5EF-BE7D-CA8F-3292BC19A106}"/>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4648966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410C58-3B4A-A269-B91A-C0E9B9A675CA}"/>
              </a:ext>
            </a:extLst>
          </p:cNvPr>
          <p:cNvSpPr>
            <a:spLocks noGrp="1"/>
          </p:cNvSpPr>
          <p:nvPr>
            <p:ph type="title"/>
          </p:nvPr>
        </p:nvSpPr>
        <p:spPr/>
        <p:txBody>
          <a:bodyPr/>
          <a:lstStyle/>
          <a:p>
            <a:r>
              <a:rPr kumimoji="1" lang="ja-JP" altLang="en-US" dirty="0"/>
              <a:t>酒気帯び運転と酒酔い運転</a:t>
            </a:r>
          </a:p>
        </p:txBody>
      </p:sp>
      <p:sp>
        <p:nvSpPr>
          <p:cNvPr id="4" name="テキスト プレースホルダー 3">
            <a:extLst>
              <a:ext uri="{FF2B5EF4-FFF2-40B4-BE49-F238E27FC236}">
                <a16:creationId xmlns:a16="http://schemas.microsoft.com/office/drawing/2014/main" id="{FA9EBDAA-76BE-29C5-D8F0-22F50B4A2700}"/>
              </a:ext>
            </a:extLst>
          </p:cNvPr>
          <p:cNvSpPr>
            <a:spLocks noGrp="1" noRot="1" noMove="1" noResize="1" noEditPoints="1" noAdjustHandles="1" noChangeArrowheads="1" noChangeShapeType="1"/>
          </p:cNvSpPr>
          <p:nvPr>
            <p:ph type="body" sz="quarter" idx="10"/>
          </p:nvPr>
        </p:nvSpPr>
        <p:spPr>
          <a:xfrm>
            <a:off x="7966215" y="566738"/>
            <a:ext cx="872985" cy="617537"/>
          </a:xfrm>
        </p:spPr>
        <p:txBody>
          <a:bodyPr>
            <a:normAutofit fontScale="77500" lnSpcReduction="20000"/>
          </a:bodyPr>
          <a:lstStyle/>
          <a:p>
            <a:r>
              <a:rPr kumimoji="1" lang="en-US" altLang="ja-JP" dirty="0"/>
              <a:t>P90</a:t>
            </a:r>
            <a:r>
              <a:rPr kumimoji="1" lang="ja-JP" altLang="en-US" dirty="0"/>
              <a:t>～</a:t>
            </a:r>
          </a:p>
        </p:txBody>
      </p:sp>
      <p:sp>
        <p:nvSpPr>
          <p:cNvPr id="6" name="コンテンツ プレースホルダー 2">
            <a:extLst>
              <a:ext uri="{FF2B5EF4-FFF2-40B4-BE49-F238E27FC236}">
                <a16:creationId xmlns:a16="http://schemas.microsoft.com/office/drawing/2014/main" id="{29E3C6CD-F091-173E-B7C2-81E3EAFDD4BB}"/>
              </a:ext>
            </a:extLst>
          </p:cNvPr>
          <p:cNvSpPr txBox="1">
            <a:spLocks/>
          </p:cNvSpPr>
          <p:nvPr/>
        </p:nvSpPr>
        <p:spPr>
          <a:xfrm>
            <a:off x="482046" y="1614418"/>
            <a:ext cx="8179905" cy="4751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■酒酔い運転のおそれのある人にお酒を勧めたり、</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車両などを提供すること、同乗することも、懲</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役や罰金の対象となる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descr="タイムライン&#10;&#10;中程度の精度で自動的に生成された説明">
            <a:extLst>
              <a:ext uri="{FF2B5EF4-FFF2-40B4-BE49-F238E27FC236}">
                <a16:creationId xmlns:a16="http://schemas.microsoft.com/office/drawing/2014/main" id="{C26E62F6-9FBC-8D1C-499D-57AAEB83E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8624" y="3097993"/>
            <a:ext cx="8286747" cy="3393281"/>
          </a:xfrm>
          <a:prstGeom prst="rect">
            <a:avLst/>
          </a:prstGeom>
        </p:spPr>
      </p:pic>
      <p:sp>
        <p:nvSpPr>
          <p:cNvPr id="10" name="テキスト ボックス 9">
            <a:extLst>
              <a:ext uri="{FF2B5EF4-FFF2-40B4-BE49-F238E27FC236}">
                <a16:creationId xmlns:a16="http://schemas.microsoft.com/office/drawing/2014/main" id="{EC8B0163-6ACC-5679-640B-BA3D6E18EDBA}"/>
              </a:ext>
            </a:extLst>
          </p:cNvPr>
          <p:cNvSpPr txBox="1"/>
          <p:nvPr/>
        </p:nvSpPr>
        <p:spPr>
          <a:xfrm>
            <a:off x="6715122" y="6449137"/>
            <a:ext cx="402907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警察庁広報用チラシより</a:t>
            </a:r>
          </a:p>
        </p:txBody>
      </p:sp>
      <p:sp>
        <p:nvSpPr>
          <p:cNvPr id="3" name="テキスト ボックス 2">
            <a:extLst>
              <a:ext uri="{FF2B5EF4-FFF2-40B4-BE49-F238E27FC236}">
                <a16:creationId xmlns:a16="http://schemas.microsoft.com/office/drawing/2014/main" id="{AD065B7B-F956-7608-6062-BD9395D0A073}"/>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0895227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6B34-3695-3F8D-699B-3E18BCBDEAB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FE02E44-6A67-C3B2-ECA2-DFA1A804658B}"/>
              </a:ext>
            </a:extLst>
          </p:cNvPr>
          <p:cNvSpPr>
            <a:spLocks noGrp="1"/>
          </p:cNvSpPr>
          <p:nvPr>
            <p:ph type="title"/>
          </p:nvPr>
        </p:nvSpPr>
        <p:spPr/>
        <p:txBody>
          <a:bodyPr/>
          <a:lstStyle/>
          <a:p>
            <a:r>
              <a:rPr lang="ja-JP" altLang="en-US" dirty="0"/>
              <a:t>道路交通法の改正</a:t>
            </a:r>
            <a:r>
              <a:rPr lang="ja-JP" altLang="en-US" sz="2000" dirty="0"/>
              <a:t>（令和</a:t>
            </a:r>
            <a:r>
              <a:rPr lang="en-US" altLang="ja-JP" sz="2000" dirty="0"/>
              <a:t>6</a:t>
            </a:r>
            <a:r>
              <a:rPr lang="ja-JP" altLang="en-US" sz="2000" dirty="0"/>
              <a:t>年</a:t>
            </a:r>
            <a:r>
              <a:rPr lang="en-US" altLang="ja-JP" sz="2000" dirty="0"/>
              <a:t>11</a:t>
            </a:r>
            <a:r>
              <a:rPr lang="ja-JP" altLang="en-US" sz="2000" dirty="0"/>
              <a:t>月１日施行）</a:t>
            </a:r>
            <a:endParaRPr kumimoji="1" lang="ja-JP" altLang="en-US" dirty="0"/>
          </a:p>
        </p:txBody>
      </p:sp>
      <p:sp>
        <p:nvSpPr>
          <p:cNvPr id="6" name="コンテンツ プレースホルダー 2">
            <a:extLst>
              <a:ext uri="{FF2B5EF4-FFF2-40B4-BE49-F238E27FC236}">
                <a16:creationId xmlns:a16="http://schemas.microsoft.com/office/drawing/2014/main" id="{39C6CC18-12D2-4B7C-5E48-6FAB632AFFC0}"/>
              </a:ext>
            </a:extLst>
          </p:cNvPr>
          <p:cNvSpPr txBox="1">
            <a:spLocks/>
          </p:cNvSpPr>
          <p:nvPr/>
        </p:nvSpPr>
        <p:spPr>
          <a:xfrm>
            <a:off x="482046" y="1614418"/>
            <a:ext cx="8179905" cy="4751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schemeClr val="bg1"/>
                </a:solidFill>
                <a:effectLst/>
                <a:highlight>
                  <a:srgbClr val="0088EE"/>
                </a:highlight>
                <a:uLnTx/>
                <a:uFillTx/>
                <a:latin typeface="メイリオ" panose="020B0604030504040204" pitchFamily="50" charset="-128"/>
                <a:ea typeface="メイリオ" panose="020B0604030504040204" pitchFamily="50" charset="-128"/>
                <a:cs typeface="+mn-cs"/>
              </a:rPr>
              <a:t>改正のポイント</a:t>
            </a:r>
            <a:endParaRPr kumimoji="1" lang="en-US" altLang="ja-JP" sz="3200" b="0" i="0" u="none" strike="noStrike" kern="1200" cap="none" spc="0" normalizeH="0" baseline="0" noProof="0" dirty="0">
              <a:ln>
                <a:noFill/>
              </a:ln>
              <a:solidFill>
                <a:schemeClr val="bg1"/>
              </a:solidFill>
              <a:effectLst/>
              <a:highlight>
                <a:srgbClr val="0088EE"/>
              </a:highligh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■自転車運転中の携帯電話使用等</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solidFill>
                  <a:prstClr val="black"/>
                </a:solidFill>
              </a:rPr>
              <a:t>　➡最大１年以下の懲役または</a:t>
            </a:r>
            <a:r>
              <a:rPr lang="en-US" altLang="ja-JP" dirty="0">
                <a:solidFill>
                  <a:prstClr val="black"/>
                </a:solidFill>
              </a:rPr>
              <a:t>30</a:t>
            </a:r>
            <a:r>
              <a:rPr lang="ja-JP" altLang="en-US" dirty="0">
                <a:solidFill>
                  <a:prstClr val="black"/>
                </a:solidFill>
              </a:rPr>
              <a:t>万円以下の罰金</a:t>
            </a:r>
            <a:endParaRPr lang="en-US" altLang="ja-JP"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dirty="0">
              <a:solidFill>
                <a:prstClr val="black"/>
              </a:solidFill>
            </a:endParaRPr>
          </a:p>
          <a:p>
            <a:pPr marL="0" indent="0">
              <a:buNone/>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■自転車運転中の酒気帯び運転及びほう助</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indent="0">
              <a:buNone/>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➡３年以下の懲役または</a:t>
            </a:r>
            <a:r>
              <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万円以下の罰金</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 name="フレーム 6">
            <a:extLst>
              <a:ext uri="{FF2B5EF4-FFF2-40B4-BE49-F238E27FC236}">
                <a16:creationId xmlns:a16="http://schemas.microsoft.com/office/drawing/2014/main" id="{ED09D425-3A1C-84D5-0440-E3E5F9A5E4D6}"/>
              </a:ext>
            </a:extLst>
          </p:cNvPr>
          <p:cNvSpPr/>
          <p:nvPr/>
        </p:nvSpPr>
        <p:spPr>
          <a:xfrm>
            <a:off x="446059" y="3829722"/>
            <a:ext cx="8251877" cy="1645920"/>
          </a:xfrm>
          <a:prstGeom prst="frame">
            <a:avLst>
              <a:gd name="adj1" fmla="val 716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図 3">
            <a:extLst>
              <a:ext uri="{FF2B5EF4-FFF2-40B4-BE49-F238E27FC236}">
                <a16:creationId xmlns:a16="http://schemas.microsoft.com/office/drawing/2014/main" id="{788D0E22-90DD-3283-ABB0-0F930BB8C44B}"/>
              </a:ext>
            </a:extLst>
          </p:cNvPr>
          <p:cNvPicPr>
            <a:picLocks noChangeAspect="1"/>
          </p:cNvPicPr>
          <p:nvPr/>
        </p:nvPicPr>
        <p:blipFill>
          <a:blip r:embed="rId3"/>
          <a:stretch>
            <a:fillRect/>
          </a:stretch>
        </p:blipFill>
        <p:spPr>
          <a:xfrm>
            <a:off x="4717040" y="5534875"/>
            <a:ext cx="2005377" cy="1128025"/>
          </a:xfrm>
          <a:prstGeom prst="rect">
            <a:avLst/>
          </a:prstGeom>
        </p:spPr>
      </p:pic>
      <p:pic>
        <p:nvPicPr>
          <p:cNvPr id="8" name="図 7">
            <a:extLst>
              <a:ext uri="{FF2B5EF4-FFF2-40B4-BE49-F238E27FC236}">
                <a16:creationId xmlns:a16="http://schemas.microsoft.com/office/drawing/2014/main" id="{B800B550-BBC9-1FEB-27CD-FD571BEB2371}"/>
              </a:ext>
            </a:extLst>
          </p:cNvPr>
          <p:cNvPicPr>
            <a:picLocks noChangeAspect="1"/>
          </p:cNvPicPr>
          <p:nvPr/>
        </p:nvPicPr>
        <p:blipFill>
          <a:blip r:embed="rId4"/>
          <a:stretch>
            <a:fillRect/>
          </a:stretch>
        </p:blipFill>
        <p:spPr>
          <a:xfrm>
            <a:off x="6559206" y="5475642"/>
            <a:ext cx="2224189" cy="1251106"/>
          </a:xfrm>
          <a:prstGeom prst="rect">
            <a:avLst/>
          </a:prstGeom>
        </p:spPr>
      </p:pic>
    </p:spTree>
    <p:extLst>
      <p:ext uri="{BB962C8B-B14F-4D97-AF65-F5344CB8AC3E}">
        <p14:creationId xmlns:p14="http://schemas.microsoft.com/office/powerpoint/2010/main" val="365295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BDB54-DE8D-35B6-C7F0-42BD0D34BB23}"/>
            </a:ext>
          </a:extLst>
        </p:cNvPr>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614DB9C3-F849-C0FD-C2A7-D686764CD368}"/>
              </a:ext>
            </a:extLst>
          </p:cNvPr>
          <p:cNvSpPr txBox="1">
            <a:spLocks/>
          </p:cNvSpPr>
          <p:nvPr/>
        </p:nvSpPr>
        <p:spPr>
          <a:xfrm>
            <a:off x="482046" y="1753126"/>
            <a:ext cx="8179905" cy="46126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dirty="0">
                <a:solidFill>
                  <a:prstClr val="black"/>
                </a:solidFill>
              </a:rPr>
              <a:t>①自転車の飲酒運転をするおそれがある者に</a:t>
            </a:r>
            <a:r>
              <a:rPr lang="ja-JP" altLang="en-US" b="1" u="sng" dirty="0">
                <a:solidFill>
                  <a:prstClr val="black"/>
                </a:solidFill>
              </a:rPr>
              <a:t>自転車を提供</a:t>
            </a:r>
            <a:endParaRPr lang="en-US" altLang="ja-JP" b="1" u="sng" dirty="0">
              <a:solidFill>
                <a:prstClr val="black"/>
              </a:solidFill>
            </a:endParaRPr>
          </a:p>
          <a:p>
            <a:pPr marL="0" indent="0">
              <a:buNone/>
              <a:defRPr/>
            </a:pPr>
            <a:r>
              <a:rPr lang="ja-JP" altLang="en-US" dirty="0">
                <a:solidFill>
                  <a:prstClr val="black"/>
                </a:solidFill>
              </a:rPr>
              <a:t>　し、その者が自転車の酒気帯び運転をした場合　</a:t>
            </a:r>
            <a:endParaRPr lang="en-US" altLang="ja-JP" dirty="0">
              <a:solidFill>
                <a:prstClr val="black"/>
              </a:solidFill>
            </a:endParaRPr>
          </a:p>
          <a:p>
            <a:pPr marL="0" indent="0">
              <a:buNone/>
              <a:defRPr/>
            </a:pPr>
            <a:r>
              <a:rPr lang="ja-JP" altLang="en-US" dirty="0">
                <a:solidFill>
                  <a:prstClr val="black"/>
                </a:solidFill>
              </a:rPr>
              <a:t>　　➡</a:t>
            </a:r>
            <a:r>
              <a:rPr lang="en-US" altLang="ja-JP" b="0" i="0" dirty="0">
                <a:solidFill>
                  <a:srgbClr val="131313"/>
                </a:solidFill>
                <a:effectLst/>
                <a:latin typeface="メイリオ" panose="020B0604030504040204" pitchFamily="50" charset="-128"/>
                <a:ea typeface="メイリオ" panose="020B0604030504040204" pitchFamily="50" charset="-128"/>
              </a:rPr>
              <a:t>3</a:t>
            </a:r>
            <a:r>
              <a:rPr lang="ja-JP" altLang="en-US" b="0" i="0" dirty="0">
                <a:solidFill>
                  <a:srgbClr val="131313"/>
                </a:solidFill>
                <a:effectLst/>
                <a:latin typeface="メイリオ" panose="020B0604030504040204" pitchFamily="50" charset="-128"/>
                <a:ea typeface="メイリオ" panose="020B0604030504040204" pitchFamily="50" charset="-128"/>
              </a:rPr>
              <a:t>年以下の懲役または</a:t>
            </a:r>
            <a:r>
              <a:rPr lang="en-US" altLang="ja-JP" b="0" i="0" dirty="0">
                <a:solidFill>
                  <a:srgbClr val="131313"/>
                </a:solidFill>
                <a:effectLst/>
                <a:latin typeface="メイリオ" panose="020B0604030504040204" pitchFamily="50" charset="-128"/>
                <a:ea typeface="メイリオ" panose="020B0604030504040204" pitchFamily="50" charset="-128"/>
              </a:rPr>
              <a:t>50</a:t>
            </a:r>
            <a:r>
              <a:rPr lang="ja-JP" altLang="en-US" b="0" i="0" dirty="0">
                <a:solidFill>
                  <a:srgbClr val="131313"/>
                </a:solidFill>
                <a:effectLst/>
                <a:latin typeface="メイリオ" panose="020B0604030504040204" pitchFamily="50" charset="-128"/>
                <a:ea typeface="メイリオ" panose="020B0604030504040204" pitchFamily="50" charset="-128"/>
              </a:rPr>
              <a:t>万円以下の罰金</a:t>
            </a:r>
            <a:endParaRPr lang="en-US" altLang="ja-JP"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solidFill>
                  <a:prstClr val="black"/>
                </a:solidFill>
              </a:rPr>
              <a:t>②自転車の飲酒運転をするおそれがある者に</a:t>
            </a:r>
            <a:r>
              <a:rPr lang="ja-JP" altLang="en-US" b="1" u="sng" dirty="0">
                <a:solidFill>
                  <a:prstClr val="black"/>
                </a:solidFill>
              </a:rPr>
              <a:t>酒類を提供</a:t>
            </a:r>
            <a:r>
              <a:rPr lang="ja-JP" altLang="en-US" dirty="0">
                <a:solidFill>
                  <a:prstClr val="black"/>
                </a:solidFill>
              </a:rPr>
              <a:t>し、</a:t>
            </a:r>
            <a:endParaRPr lang="en-US" altLang="ja-JP"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solidFill>
                  <a:prstClr val="black"/>
                </a:solidFill>
              </a:rPr>
              <a:t>　その者が自転車の酒気帯び運転をした場合</a:t>
            </a:r>
            <a:endParaRPr lang="en-US" altLang="ja-JP"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solidFill>
                  <a:prstClr val="black"/>
                </a:solidFill>
              </a:rPr>
              <a:t>　　➡</a:t>
            </a:r>
            <a:r>
              <a:rPr lang="ja-JP" altLang="en-US" b="0" i="0" dirty="0">
                <a:solidFill>
                  <a:srgbClr val="131313"/>
                </a:solidFill>
                <a:effectLst/>
                <a:latin typeface="メイリオ" panose="020B0604030504040204" pitchFamily="50" charset="-128"/>
                <a:ea typeface="メイリオ" panose="020B0604030504040204" pitchFamily="50" charset="-128"/>
              </a:rPr>
              <a:t> </a:t>
            </a:r>
            <a:r>
              <a:rPr lang="en-US" altLang="ja-JP" b="0" i="0" dirty="0">
                <a:solidFill>
                  <a:srgbClr val="131313"/>
                </a:solidFill>
                <a:effectLst/>
                <a:latin typeface="メイリオ" panose="020B0604030504040204" pitchFamily="50" charset="-128"/>
                <a:ea typeface="メイリオ" panose="020B0604030504040204" pitchFamily="50" charset="-128"/>
              </a:rPr>
              <a:t>2</a:t>
            </a:r>
            <a:r>
              <a:rPr lang="ja-JP" altLang="en-US" b="0" i="0" dirty="0">
                <a:solidFill>
                  <a:srgbClr val="131313"/>
                </a:solidFill>
                <a:effectLst/>
                <a:latin typeface="メイリオ" panose="020B0604030504040204" pitchFamily="50" charset="-128"/>
                <a:ea typeface="メイリオ" panose="020B0604030504040204" pitchFamily="50" charset="-128"/>
              </a:rPr>
              <a:t>年以下の懲役または</a:t>
            </a:r>
            <a:r>
              <a:rPr lang="en-US" altLang="ja-JP" b="0" i="0" dirty="0">
                <a:solidFill>
                  <a:srgbClr val="131313"/>
                </a:solidFill>
                <a:effectLst/>
                <a:latin typeface="メイリオ" panose="020B0604030504040204" pitchFamily="50" charset="-128"/>
                <a:ea typeface="メイリオ" panose="020B0604030504040204" pitchFamily="50" charset="-128"/>
              </a:rPr>
              <a:t>30</a:t>
            </a:r>
            <a:r>
              <a:rPr lang="ja-JP" altLang="en-US" b="0" i="0" dirty="0">
                <a:solidFill>
                  <a:srgbClr val="131313"/>
                </a:solidFill>
                <a:effectLst/>
                <a:latin typeface="メイリオ" panose="020B0604030504040204" pitchFamily="50" charset="-128"/>
                <a:ea typeface="メイリオ" panose="020B0604030504040204" pitchFamily="50" charset="-128"/>
              </a:rPr>
              <a:t>万円以下の罰金</a:t>
            </a:r>
            <a:endParaRPr lang="en-US" altLang="ja-JP" b="0" i="0" dirty="0">
              <a:solidFill>
                <a:srgbClr val="131313"/>
              </a:solidFill>
              <a:effectLst/>
              <a:latin typeface="メイリオ" panose="020B0604030504040204" pitchFamily="50" charset="-128"/>
              <a:ea typeface="メイリオ" panose="020B0604030504040204" pitchFamily="50" charset="-128"/>
            </a:endParaRPr>
          </a:p>
          <a:p>
            <a:pPr marL="0" indent="0">
              <a:buNone/>
              <a:defRPr/>
            </a:pPr>
            <a:endParaRPr lang="en-US" altLang="ja-JP" dirty="0">
              <a:solidFill>
                <a:prstClr val="black"/>
              </a:solidFill>
            </a:endParaRPr>
          </a:p>
          <a:p>
            <a:pPr marL="0" indent="0">
              <a:buNone/>
              <a:defRPr/>
            </a:pPr>
            <a:r>
              <a:rPr lang="ja-JP" altLang="en-US" dirty="0">
                <a:solidFill>
                  <a:prstClr val="black"/>
                </a:solidFill>
              </a:rPr>
              <a:t>③自転車の運転者が酒気を帯びていることを知りながら、</a:t>
            </a:r>
            <a:endParaRPr lang="en-US" altLang="ja-JP" dirty="0">
              <a:solidFill>
                <a:prstClr val="black"/>
              </a:solidFill>
            </a:endParaRPr>
          </a:p>
          <a:p>
            <a:pPr marL="0" indent="0">
              <a:buNone/>
              <a:defRPr/>
            </a:pPr>
            <a:r>
              <a:rPr lang="ja-JP" altLang="en-US" dirty="0">
                <a:solidFill>
                  <a:prstClr val="black"/>
                </a:solidFill>
              </a:rPr>
              <a:t>　</a:t>
            </a:r>
            <a:r>
              <a:rPr lang="ja-JP" altLang="en-US" b="1" u="sng" dirty="0">
                <a:solidFill>
                  <a:prstClr val="black"/>
                </a:solidFill>
              </a:rPr>
              <a:t>自転車で自分を送るよう依頼して同乗</a:t>
            </a:r>
            <a:r>
              <a:rPr lang="ja-JP" altLang="en-US" dirty="0">
                <a:solidFill>
                  <a:prstClr val="black"/>
                </a:solidFill>
              </a:rPr>
              <a:t>し、自転車の運転</a:t>
            </a:r>
            <a:endParaRPr lang="en-US" altLang="ja-JP" dirty="0">
              <a:solidFill>
                <a:prstClr val="black"/>
              </a:solidFill>
            </a:endParaRPr>
          </a:p>
          <a:p>
            <a:pPr marL="0" indent="0">
              <a:buNone/>
              <a:defRPr/>
            </a:pPr>
            <a:r>
              <a:rPr lang="ja-JP" altLang="en-US" dirty="0">
                <a:solidFill>
                  <a:prstClr val="black"/>
                </a:solidFill>
              </a:rPr>
              <a:t>　者が酒気帯び運転をした場合</a:t>
            </a:r>
            <a:endParaRPr lang="en-US" altLang="ja-JP" dirty="0">
              <a:solidFill>
                <a:prstClr val="black"/>
              </a:solidFill>
            </a:endParaRPr>
          </a:p>
          <a:p>
            <a:pPr marL="0" indent="0">
              <a:buNone/>
              <a:defRPr/>
            </a:pPr>
            <a:r>
              <a:rPr lang="ja-JP" altLang="en-US" dirty="0">
                <a:solidFill>
                  <a:prstClr val="black"/>
                </a:solidFill>
              </a:rPr>
              <a:t>　　➡</a:t>
            </a:r>
            <a:r>
              <a:rPr lang="ja-JP" altLang="en-US" b="0" i="0" dirty="0">
                <a:solidFill>
                  <a:srgbClr val="131313"/>
                </a:solidFill>
                <a:effectLst/>
                <a:latin typeface="メイリオ" panose="020B0604030504040204" pitchFamily="50" charset="-128"/>
                <a:ea typeface="メイリオ" panose="020B0604030504040204" pitchFamily="50" charset="-128"/>
              </a:rPr>
              <a:t> </a:t>
            </a:r>
            <a:r>
              <a:rPr lang="en-US" altLang="ja-JP" b="0" i="0" dirty="0">
                <a:solidFill>
                  <a:srgbClr val="131313"/>
                </a:solidFill>
                <a:effectLst/>
                <a:latin typeface="メイリオ" panose="020B0604030504040204" pitchFamily="50" charset="-128"/>
                <a:ea typeface="メイリオ" panose="020B0604030504040204" pitchFamily="50" charset="-128"/>
              </a:rPr>
              <a:t>2</a:t>
            </a:r>
            <a:r>
              <a:rPr lang="ja-JP" altLang="en-US" b="0" i="0" dirty="0">
                <a:solidFill>
                  <a:srgbClr val="131313"/>
                </a:solidFill>
                <a:effectLst/>
                <a:latin typeface="メイリオ" panose="020B0604030504040204" pitchFamily="50" charset="-128"/>
                <a:ea typeface="メイリオ" panose="020B0604030504040204" pitchFamily="50" charset="-128"/>
              </a:rPr>
              <a:t>年以下の懲役または</a:t>
            </a:r>
            <a:r>
              <a:rPr lang="en-US" altLang="ja-JP" b="0" i="0" dirty="0">
                <a:solidFill>
                  <a:srgbClr val="131313"/>
                </a:solidFill>
                <a:effectLst/>
                <a:latin typeface="メイリオ" panose="020B0604030504040204" pitchFamily="50" charset="-128"/>
                <a:ea typeface="メイリオ" panose="020B0604030504040204" pitchFamily="50" charset="-128"/>
              </a:rPr>
              <a:t>30</a:t>
            </a:r>
            <a:r>
              <a:rPr lang="ja-JP" altLang="en-US" b="0" i="0" dirty="0">
                <a:solidFill>
                  <a:srgbClr val="131313"/>
                </a:solidFill>
                <a:effectLst/>
                <a:latin typeface="メイリオ" panose="020B0604030504040204" pitchFamily="50" charset="-128"/>
                <a:ea typeface="メイリオ" panose="020B0604030504040204" pitchFamily="50" charset="-128"/>
              </a:rPr>
              <a:t>万円以下の罰金</a:t>
            </a: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DF3E4561-A552-EB3F-002F-B98299D312B9}"/>
              </a:ext>
            </a:extLst>
          </p:cNvPr>
          <p:cNvSpPr txBox="1">
            <a:spLocks/>
          </p:cNvSpPr>
          <p:nvPr/>
        </p:nvSpPr>
        <p:spPr>
          <a:xfrm>
            <a:off x="527604" y="718447"/>
            <a:ext cx="7591011" cy="618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000" b="1" kern="1200">
                <a:solidFill>
                  <a:schemeClr val="tx1"/>
                </a:solidFill>
                <a:effectLst/>
                <a:latin typeface="メイリオ" panose="020B0604030504040204" pitchFamily="50" charset="-128"/>
                <a:ea typeface="メイリオ" panose="020B0604030504040204" pitchFamily="50" charset="-128"/>
                <a:cs typeface="+mj-cs"/>
              </a:defRPr>
            </a:lvl1pPr>
          </a:lstStyle>
          <a:p>
            <a:r>
              <a:rPr lang="ja-JP" altLang="en-US"/>
              <a:t>道路交通法の改正</a:t>
            </a:r>
            <a:r>
              <a:rPr lang="ja-JP" altLang="en-US" sz="2000"/>
              <a:t>（令和</a:t>
            </a:r>
            <a:r>
              <a:rPr lang="en-US" altLang="ja-JP" sz="2000"/>
              <a:t>6</a:t>
            </a:r>
            <a:r>
              <a:rPr lang="ja-JP" altLang="en-US" sz="2000"/>
              <a:t>年</a:t>
            </a:r>
            <a:r>
              <a:rPr lang="en-US" altLang="ja-JP" sz="2000"/>
              <a:t>11</a:t>
            </a:r>
            <a:r>
              <a:rPr lang="ja-JP" altLang="en-US" sz="2000"/>
              <a:t>月１日施行）</a:t>
            </a:r>
            <a:endParaRPr lang="ja-JP" altLang="en-US" dirty="0"/>
          </a:p>
        </p:txBody>
      </p:sp>
    </p:spTree>
    <p:extLst>
      <p:ext uri="{BB962C8B-B14F-4D97-AF65-F5344CB8AC3E}">
        <p14:creationId xmlns:p14="http://schemas.microsoft.com/office/powerpoint/2010/main" val="9104153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題（道路交通法関係）</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normAutofit/>
          </a:bodyPr>
          <a:lstStyle/>
          <a:p>
            <a:pPr marL="0" indent="0">
              <a:buNone/>
            </a:pPr>
            <a:r>
              <a:rPr lang="ja-JP" altLang="en-US" dirty="0"/>
              <a:t>飲酒自転車関連死亡・重傷事故のうち、最も事故件数が多い年代は？</a:t>
            </a:r>
            <a:endParaRPr kumimoji="1" lang="en-US" altLang="ja-JP" dirty="0"/>
          </a:p>
          <a:p>
            <a:pPr marL="0" indent="0">
              <a:buNone/>
            </a:pPr>
            <a:endParaRPr kumimoji="1" lang="en-US" altLang="ja-JP" dirty="0"/>
          </a:p>
          <a:p>
            <a:pPr marL="0" indent="0" algn="ctr">
              <a:buNone/>
            </a:pPr>
            <a:endParaRPr kumimoji="1" lang="en-US" altLang="ja-JP" sz="900" dirty="0"/>
          </a:p>
          <a:p>
            <a:pPr marL="0" indent="0">
              <a:buNone/>
            </a:pPr>
            <a:r>
              <a:rPr kumimoji="1" lang="ja-JP" altLang="en-US" dirty="0"/>
              <a:t>　　　　１．   </a:t>
            </a:r>
            <a:r>
              <a:rPr lang="en-US" altLang="ja-JP" dirty="0"/>
              <a:t>20</a:t>
            </a:r>
            <a:r>
              <a:rPr lang="ja-JP" altLang="en-US" dirty="0"/>
              <a:t>歳代</a:t>
            </a:r>
            <a:endParaRPr lang="en-US" altLang="ja-JP" dirty="0"/>
          </a:p>
          <a:p>
            <a:pPr marL="0" indent="0">
              <a:buNone/>
            </a:pPr>
            <a:endParaRPr kumimoji="1" lang="en-US" altLang="ja-JP" dirty="0"/>
          </a:p>
          <a:p>
            <a:pPr marL="0" indent="0">
              <a:buNone/>
            </a:pPr>
            <a:r>
              <a:rPr kumimoji="1" lang="ja-JP" altLang="en-US" dirty="0"/>
              <a:t>　　　　２．   </a:t>
            </a:r>
            <a:r>
              <a:rPr lang="en-US" altLang="ja-JP" dirty="0"/>
              <a:t>5</a:t>
            </a:r>
            <a:r>
              <a:rPr kumimoji="1" lang="en-US" altLang="ja-JP" dirty="0"/>
              <a:t>0</a:t>
            </a:r>
            <a:r>
              <a:rPr kumimoji="1" lang="ja-JP" altLang="en-US" dirty="0"/>
              <a:t>歳代</a:t>
            </a:r>
            <a:endParaRPr kumimoji="1" lang="en-US" altLang="ja-JP" dirty="0"/>
          </a:p>
          <a:p>
            <a:pPr marL="0" indent="0">
              <a:buNone/>
            </a:pPr>
            <a:endParaRPr lang="en-US" altLang="ja-JP" dirty="0"/>
          </a:p>
          <a:p>
            <a:pPr marL="0" indent="0">
              <a:buNone/>
            </a:pPr>
            <a:r>
              <a:rPr kumimoji="1" lang="ja-JP" altLang="en-US" dirty="0"/>
              <a:t>　　　　３．   </a:t>
            </a:r>
            <a:r>
              <a:rPr kumimoji="1" lang="en-US" altLang="ja-JP" dirty="0"/>
              <a:t>80</a:t>
            </a:r>
            <a:r>
              <a:rPr lang="ja-JP" altLang="en-US" dirty="0"/>
              <a:t>歳以上</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71807" y="4062641"/>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122954" y="4075500"/>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701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2 0.00104 0.04537 C 0.00104 0.07337 -0.01667 0.09652 -0.0382 0.09652 C -0.05972 0.09652 -0.07743 0.07337 -0.07743 0.04537 C -0.07743 0.01712 -0.05972 -0.00579 -0.0382 -0.00579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EECC89-37DE-A1D5-4B20-55EF39D972F8}"/>
              </a:ext>
            </a:extLst>
          </p:cNvPr>
          <p:cNvSpPr>
            <a:spLocks noGrp="1"/>
          </p:cNvSpPr>
          <p:nvPr>
            <p:ph type="title"/>
          </p:nvPr>
        </p:nvSpPr>
        <p:spPr/>
        <p:txBody>
          <a:bodyPr/>
          <a:lstStyle/>
          <a:p>
            <a:r>
              <a:rPr lang="ja-JP" altLang="en-US" dirty="0"/>
              <a:t>年齢層別 飲酒自転車関連 </a:t>
            </a:r>
            <a:br>
              <a:rPr lang="en-US" altLang="ja-JP" dirty="0"/>
            </a:br>
            <a:r>
              <a:rPr lang="ja-JP" altLang="en-US" dirty="0"/>
              <a:t>死亡・重傷事故件数</a:t>
            </a:r>
            <a:r>
              <a:rPr lang="ja-JP" altLang="en-US" sz="1600" b="0" dirty="0"/>
              <a:t>（令和元年～令和５年合計）</a:t>
            </a:r>
            <a:endParaRPr kumimoji="1" lang="ja-JP" altLang="en-US" b="0" dirty="0"/>
          </a:p>
        </p:txBody>
      </p:sp>
      <p:graphicFrame>
        <p:nvGraphicFramePr>
          <p:cNvPr id="6" name="コンテンツ プレースホルダー 5">
            <a:extLst>
              <a:ext uri="{FF2B5EF4-FFF2-40B4-BE49-F238E27FC236}">
                <a16:creationId xmlns:a16="http://schemas.microsoft.com/office/drawing/2014/main" id="{E20E6719-7FD5-FAE7-D2F4-6E2025551BA5}"/>
              </a:ext>
            </a:extLst>
          </p:cNvPr>
          <p:cNvGraphicFramePr>
            <a:graphicFrameLocks noGrp="1"/>
          </p:cNvGraphicFramePr>
          <p:nvPr>
            <p:ph idx="1"/>
          </p:nvPr>
        </p:nvGraphicFramePr>
        <p:xfrm>
          <a:off x="482600" y="1614488"/>
          <a:ext cx="8178800" cy="475138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FDD6EACC-E365-C705-E27A-FB90EACCD33B}"/>
              </a:ext>
            </a:extLst>
          </p:cNvPr>
          <p:cNvSpPr txBox="1"/>
          <p:nvPr/>
        </p:nvSpPr>
        <p:spPr>
          <a:xfrm>
            <a:off x="5225143" y="1959428"/>
            <a:ext cx="1689463" cy="369332"/>
          </a:xfrm>
          <a:prstGeom prst="rect">
            <a:avLst/>
          </a:prstGeom>
          <a:noFill/>
        </p:spPr>
        <p:txBody>
          <a:bodyPr wrap="square" rtlCol="0">
            <a:spAutoFit/>
          </a:bodyPr>
          <a:lstStyle/>
          <a:p>
            <a:r>
              <a:rPr kumimoji="1" lang="ja-JP" altLang="en-US" dirty="0">
                <a:solidFill>
                  <a:schemeClr val="bg1"/>
                </a:solidFill>
              </a:rPr>
              <a:t>単位：件</a:t>
            </a:r>
          </a:p>
        </p:txBody>
      </p:sp>
      <p:sp>
        <p:nvSpPr>
          <p:cNvPr id="8" name="テキスト ボックス 7">
            <a:extLst>
              <a:ext uri="{FF2B5EF4-FFF2-40B4-BE49-F238E27FC236}">
                <a16:creationId xmlns:a16="http://schemas.microsoft.com/office/drawing/2014/main" id="{2F155157-3E62-5E64-B382-FD08B372783A}"/>
              </a:ext>
            </a:extLst>
          </p:cNvPr>
          <p:cNvSpPr txBox="1"/>
          <p:nvPr/>
        </p:nvSpPr>
        <p:spPr>
          <a:xfrm>
            <a:off x="1671000" y="6104265"/>
            <a:ext cx="4999418" cy="261610"/>
          </a:xfrm>
          <a:prstGeom prst="rect">
            <a:avLst/>
          </a:prstGeom>
          <a:noFill/>
        </p:spPr>
        <p:txBody>
          <a:bodyPr wrap="square" rtlCol="0">
            <a:spAutoFit/>
          </a:bodyPr>
          <a:lstStyle/>
          <a:p>
            <a:r>
              <a:rPr kumimoji="1" lang="ja-JP" altLang="en-US" sz="1100" dirty="0">
                <a:solidFill>
                  <a:schemeClr val="bg1"/>
                </a:solidFill>
              </a:rPr>
              <a:t>警察庁交通局「令和６年上半期における交通死亡事故の発生状況」より</a:t>
            </a:r>
          </a:p>
        </p:txBody>
      </p:sp>
      <p:pic>
        <p:nvPicPr>
          <p:cNvPr id="9" name="グラフィックス 8" descr="自転車">
            <a:extLst>
              <a:ext uri="{FF2B5EF4-FFF2-40B4-BE49-F238E27FC236}">
                <a16:creationId xmlns:a16="http://schemas.microsoft.com/office/drawing/2014/main" id="{5CF63F81-567A-1F04-1761-D4A7C2497E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983" y="1288869"/>
            <a:ext cx="2265680" cy="2265680"/>
          </a:xfrm>
          <a:prstGeom prst="rect">
            <a:avLst/>
          </a:prstGeom>
        </p:spPr>
      </p:pic>
    </p:spTree>
    <p:extLst>
      <p:ext uri="{BB962C8B-B14F-4D97-AF65-F5344CB8AC3E}">
        <p14:creationId xmlns:p14="http://schemas.microsoft.com/office/powerpoint/2010/main" val="17818946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題（酒類と健康）</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normAutofit/>
          </a:bodyPr>
          <a:lstStyle/>
          <a:p>
            <a:pPr marL="0" indent="0">
              <a:buNone/>
            </a:pPr>
            <a:r>
              <a:rPr lang="ja-JP" altLang="en-US" dirty="0"/>
              <a:t>ビール１杯（</a:t>
            </a:r>
            <a:r>
              <a:rPr lang="en-US" altLang="ja-JP" dirty="0"/>
              <a:t>500</a:t>
            </a:r>
            <a:r>
              <a:rPr lang="ja-JP" altLang="en-US" dirty="0"/>
              <a:t>㎖）の処理時間、体重</a:t>
            </a:r>
            <a:r>
              <a:rPr lang="en-US" altLang="ja-JP" dirty="0"/>
              <a:t>60</a:t>
            </a:r>
            <a:r>
              <a:rPr lang="ja-JP" altLang="en-US" dirty="0"/>
              <a:t>キロの人の場合、どれくらい時間がかかる？</a:t>
            </a:r>
            <a:endParaRPr kumimoji="1" lang="en-US" altLang="ja-JP" dirty="0"/>
          </a:p>
          <a:p>
            <a:pPr marL="0" indent="0">
              <a:buNone/>
            </a:pPr>
            <a:endParaRPr kumimoji="1" lang="en-US" altLang="ja-JP" dirty="0"/>
          </a:p>
          <a:p>
            <a:pPr marL="0" indent="0" algn="ctr">
              <a:buNone/>
            </a:pPr>
            <a:endParaRPr kumimoji="1" lang="en-US" altLang="ja-JP" sz="900" dirty="0"/>
          </a:p>
          <a:p>
            <a:pPr marL="0" indent="0">
              <a:buNone/>
            </a:pPr>
            <a:r>
              <a:rPr kumimoji="1" lang="ja-JP" altLang="en-US" dirty="0"/>
              <a:t>　　　　１．   約</a:t>
            </a:r>
            <a:r>
              <a:rPr lang="en-US" altLang="ja-JP" dirty="0"/>
              <a:t>45</a:t>
            </a:r>
            <a:r>
              <a:rPr kumimoji="1" lang="ja-JP" altLang="en-US" dirty="0"/>
              <a:t>分</a:t>
            </a:r>
            <a:endParaRPr kumimoji="1" lang="en-US" altLang="ja-JP" dirty="0"/>
          </a:p>
          <a:p>
            <a:pPr marL="0" indent="0">
              <a:buNone/>
            </a:pPr>
            <a:endParaRPr kumimoji="1" lang="en-US" altLang="ja-JP" dirty="0"/>
          </a:p>
          <a:p>
            <a:pPr marL="0" indent="0">
              <a:buNone/>
            </a:pPr>
            <a:r>
              <a:rPr kumimoji="1" lang="ja-JP" altLang="en-US" dirty="0"/>
              <a:t>　　　　２．   約１時間</a:t>
            </a:r>
            <a:endParaRPr kumimoji="1" lang="en-US" altLang="ja-JP" dirty="0"/>
          </a:p>
          <a:p>
            <a:pPr marL="0" indent="0">
              <a:buNone/>
            </a:pPr>
            <a:endParaRPr lang="en-US" altLang="ja-JP" dirty="0"/>
          </a:p>
          <a:p>
            <a:pPr marL="0" indent="0">
              <a:buNone/>
            </a:pPr>
            <a:r>
              <a:rPr kumimoji="1" lang="ja-JP" altLang="en-US" dirty="0"/>
              <a:t>　　　　３．   </a:t>
            </a:r>
            <a:r>
              <a:rPr lang="ja-JP" altLang="en-US" dirty="0"/>
              <a:t>約４時間</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45682" y="5080348"/>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096829" y="5093207"/>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0726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8 C -0.01667 -0.00578 0.00104 0.01713 0.00104 0.04538 C 0.00104 0.07338 -0.01667 0.09653 -0.03819 0.09653 C -0.05972 0.09653 -0.07743 0.07338 -0.07743 0.04538 C -0.07743 0.01713 -0.05972 -0.00578 -0.03819 -0.00578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グラフィカル ユーザー インターフェイス&#10;&#10;自動的に生成された説明">
            <a:extLst>
              <a:ext uri="{FF2B5EF4-FFF2-40B4-BE49-F238E27FC236}">
                <a16:creationId xmlns:a16="http://schemas.microsoft.com/office/drawing/2014/main" id="{9EC57CEA-C0C6-72B7-9593-BAF3C8EE372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62749" y="373725"/>
            <a:ext cx="4418501" cy="6239137"/>
          </a:xfrm>
        </p:spPr>
      </p:pic>
      <p:sp>
        <p:nvSpPr>
          <p:cNvPr id="8" name="テキスト ボックス 7">
            <a:extLst>
              <a:ext uri="{FF2B5EF4-FFF2-40B4-BE49-F238E27FC236}">
                <a16:creationId xmlns:a16="http://schemas.microsoft.com/office/drawing/2014/main" id="{A0E77ED3-76F6-9938-5DAC-A2C0236148EA}"/>
              </a:ext>
            </a:extLst>
          </p:cNvPr>
          <p:cNvSpPr txBox="1"/>
          <p:nvPr/>
        </p:nvSpPr>
        <p:spPr>
          <a:xfrm>
            <a:off x="7765253" y="6335863"/>
            <a:ext cx="402907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福岡県警察</a:t>
            </a:r>
          </a:p>
        </p:txBody>
      </p:sp>
      <p:sp>
        <p:nvSpPr>
          <p:cNvPr id="2" name="テキスト ボックス 1">
            <a:extLst>
              <a:ext uri="{FF2B5EF4-FFF2-40B4-BE49-F238E27FC236}">
                <a16:creationId xmlns:a16="http://schemas.microsoft.com/office/drawing/2014/main" id="{6EDCDBFD-108C-5957-0734-B3D0D3AC87F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540532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A1D0A1-5C5D-BAF1-5786-B17F5C3AC732}"/>
              </a:ext>
            </a:extLst>
          </p:cNvPr>
          <p:cNvSpPr txBox="1"/>
          <p:nvPr/>
        </p:nvSpPr>
        <p:spPr>
          <a:xfrm>
            <a:off x="609600" y="439794"/>
            <a:ext cx="7924800" cy="707886"/>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酒類に関する最新トピックス</a:t>
            </a:r>
          </a:p>
        </p:txBody>
      </p:sp>
      <p:sp>
        <p:nvSpPr>
          <p:cNvPr id="2" name="テキスト ボックス 1">
            <a:extLst>
              <a:ext uri="{FF2B5EF4-FFF2-40B4-BE49-F238E27FC236}">
                <a16:creationId xmlns:a16="http://schemas.microsoft.com/office/drawing/2014/main" id="{677B882B-051C-F07B-95A8-83D2C054C63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
        <p:nvSpPr>
          <p:cNvPr id="3" name="テキスト ボックス 2">
            <a:extLst>
              <a:ext uri="{FF2B5EF4-FFF2-40B4-BE49-F238E27FC236}">
                <a16:creationId xmlns:a16="http://schemas.microsoft.com/office/drawing/2014/main" id="{BCB2062D-F945-11CC-BE7D-60DB3D68029C}"/>
              </a:ext>
            </a:extLst>
          </p:cNvPr>
          <p:cNvSpPr txBox="1"/>
          <p:nvPr/>
        </p:nvSpPr>
        <p:spPr>
          <a:xfrm>
            <a:off x="609600" y="1987826"/>
            <a:ext cx="7924800" cy="4278094"/>
          </a:xfrm>
          <a:prstGeom prst="rect">
            <a:avLst/>
          </a:prstGeom>
          <a:noFill/>
        </p:spPr>
        <p:txBody>
          <a:bodyPr wrap="square" rtlCol="0">
            <a:spAutoFit/>
          </a:bodyPr>
          <a:lstStyle/>
          <a:p>
            <a:r>
              <a:rPr kumimoji="1" lang="ja-JP" altLang="en-US" sz="2800" dirty="0"/>
              <a:t>☑　</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令和</a:t>
            </a:r>
            <a:r>
              <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rPr>
              <a:t>6</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年</a:t>
            </a:r>
            <a:r>
              <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rPr>
              <a:t>5</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月</a:t>
            </a:r>
            <a:r>
              <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rPr>
              <a:t>24</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日に改正道路交通法が公布</a:t>
            </a:r>
            <a:endPar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endParaRPr>
          </a:p>
          <a:p>
            <a:r>
              <a:rPr lang="ja-JP" altLang="en-US" sz="2800" dirty="0">
                <a:solidFill>
                  <a:srgbClr val="333333"/>
                </a:solidFill>
                <a:highlight>
                  <a:srgbClr val="FFFFFF"/>
                </a:highlight>
                <a:latin typeface="メイリオ" panose="020B0604030504040204" pitchFamily="50" charset="-128"/>
                <a:ea typeface="メイリオ" panose="020B0604030504040204" pitchFamily="50" charset="-128"/>
              </a:rPr>
              <a:t>　</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され、</a:t>
            </a:r>
            <a:r>
              <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rPr>
              <a:t>11</a:t>
            </a:r>
            <a:r>
              <a:rPr lang="ja-JP" altLang="en-US" sz="2800" b="0" i="0" dirty="0">
                <a:solidFill>
                  <a:srgbClr val="333333"/>
                </a:solidFill>
                <a:effectLst/>
                <a:highlight>
                  <a:srgbClr val="FFFFFF"/>
                </a:highlight>
                <a:latin typeface="メイリオ" panose="020B0604030504040204" pitchFamily="50" charset="-128"/>
                <a:ea typeface="メイリオ" panose="020B0604030504040204" pitchFamily="50" charset="-128"/>
              </a:rPr>
              <a:t>月１日に施行されます。</a:t>
            </a:r>
            <a:endParaRPr lang="en-US" altLang="ja-JP" sz="2800" b="0" i="0" dirty="0">
              <a:solidFill>
                <a:srgbClr val="333333"/>
              </a:solidFill>
              <a:effectLst/>
              <a:highlight>
                <a:srgbClr val="FFFFFF"/>
              </a:highlight>
              <a:latin typeface="メイリオ" panose="020B0604030504040204" pitchFamily="50" charset="-128"/>
              <a:ea typeface="メイリオ" panose="020B0604030504040204" pitchFamily="50" charset="-128"/>
            </a:endParaRPr>
          </a:p>
          <a:p>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rPr>
              <a:t>〈</a:t>
            </a:r>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具体的には</a:t>
            </a:r>
            <a:r>
              <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rPr>
              <a:t>〉</a:t>
            </a:r>
          </a:p>
          <a:p>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　自転車の飲酒運転は、飲酒の程度に関わらず禁止さ</a:t>
            </a:r>
            <a:endParaRPr lang="en-US" altLang="ja-JP" sz="2400" b="0" i="0" dirty="0">
              <a:solidFill>
                <a:srgbClr val="333333"/>
              </a:solidFill>
              <a:effectLst/>
              <a:highlight>
                <a:srgbClr val="FFFFFF"/>
              </a:highlight>
              <a:latin typeface="メイリオ" panose="020B0604030504040204" pitchFamily="50" charset="-128"/>
              <a:ea typeface="メイリオ" panose="020B0604030504040204" pitchFamily="50" charset="-128"/>
            </a:endParaRPr>
          </a:p>
          <a:p>
            <a:r>
              <a:rPr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a:t>
            </a:r>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れており、いわゆる酩酊状態で運転する「酒酔い運</a:t>
            </a:r>
            <a:endParaRPr lang="en-US" altLang="ja-JP" sz="2400" b="0" i="0" dirty="0">
              <a:solidFill>
                <a:srgbClr val="333333"/>
              </a:solidFill>
              <a:effectLst/>
              <a:highlight>
                <a:srgbClr val="FFFFFF"/>
              </a:highlight>
              <a:latin typeface="メイリオ" panose="020B0604030504040204" pitchFamily="50" charset="-128"/>
              <a:ea typeface="メイリオ" panose="020B0604030504040204" pitchFamily="50" charset="-128"/>
            </a:endParaRPr>
          </a:p>
          <a:p>
            <a:r>
              <a:rPr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a:t>
            </a:r>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転」のみ処罰の対象でしたが、</a:t>
            </a:r>
            <a:r>
              <a:rPr lang="ja-JP" altLang="en-US" sz="2400" b="0" i="0" u="sng" dirty="0">
                <a:solidFill>
                  <a:srgbClr val="333333"/>
                </a:solidFill>
                <a:effectLst/>
                <a:highlight>
                  <a:srgbClr val="FFFFFF"/>
                </a:highlight>
                <a:latin typeface="メイリオ" panose="020B0604030504040204" pitchFamily="50" charset="-128"/>
                <a:ea typeface="メイリオ" panose="020B0604030504040204" pitchFamily="50" charset="-128"/>
              </a:rPr>
              <a:t>酒気帯び運転について</a:t>
            </a:r>
            <a:endParaRPr lang="en-US" altLang="ja-JP" sz="2400" b="0" i="0" u="sng" dirty="0">
              <a:solidFill>
                <a:srgbClr val="333333"/>
              </a:solidFill>
              <a:effectLst/>
              <a:highlight>
                <a:srgbClr val="FFFFFF"/>
              </a:highlight>
              <a:latin typeface="メイリオ" panose="020B0604030504040204" pitchFamily="50" charset="-128"/>
              <a:ea typeface="メイリオ" panose="020B0604030504040204" pitchFamily="50" charset="-128"/>
            </a:endParaRPr>
          </a:p>
          <a:p>
            <a:r>
              <a:rPr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a:t>
            </a:r>
            <a:r>
              <a:rPr lang="ja-JP" altLang="en-US" sz="2400" b="0" i="0" u="sng" dirty="0">
                <a:solidFill>
                  <a:srgbClr val="333333"/>
                </a:solidFill>
                <a:effectLst/>
                <a:highlight>
                  <a:srgbClr val="FFFFFF"/>
                </a:highlight>
                <a:latin typeface="メイリオ" panose="020B0604030504040204" pitchFamily="50" charset="-128"/>
                <a:ea typeface="メイリオ" panose="020B0604030504040204" pitchFamily="50" charset="-128"/>
              </a:rPr>
              <a:t>も罰則規定が整備され重罰化されました。</a:t>
            </a:r>
            <a:endParaRPr lang="en-US" altLang="ja-JP" sz="2400" b="0" i="0" u="sng" dirty="0">
              <a:solidFill>
                <a:srgbClr val="333333"/>
              </a:solidFill>
              <a:effectLst/>
              <a:highlight>
                <a:srgbClr val="FFFFFF"/>
              </a:highlight>
              <a:latin typeface="メイリオ" panose="020B0604030504040204" pitchFamily="50" charset="-128"/>
              <a:ea typeface="メイリオ" panose="020B0604030504040204" pitchFamily="50" charset="-128"/>
            </a:endParaRPr>
          </a:p>
          <a:p>
            <a:endParaRPr kumimoji="1" lang="en-US" altLang="ja-JP" sz="2400" u="sng" dirty="0">
              <a:solidFill>
                <a:srgbClr val="333333"/>
              </a:solidFill>
              <a:highlight>
                <a:srgbClr val="FFFFFF"/>
              </a:highlight>
              <a:latin typeface="メイリオ" panose="020B0604030504040204" pitchFamily="50" charset="-128"/>
              <a:ea typeface="メイリオ" panose="020B0604030504040204" pitchFamily="50" charset="-128"/>
            </a:endParaRPr>
          </a:p>
          <a:p>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　罰則：</a:t>
            </a:r>
            <a:r>
              <a:rPr lang="en-US" altLang="ja-JP" sz="2400" b="0" i="0" dirty="0">
                <a:solidFill>
                  <a:srgbClr val="333333"/>
                </a:solidFill>
                <a:effectLst/>
                <a:highlight>
                  <a:srgbClr val="FFFFFF"/>
                </a:highlight>
                <a:latin typeface="メイリオ" panose="020B0604030504040204" pitchFamily="50" charset="-128"/>
                <a:ea typeface="メイリオ" panose="020B0604030504040204" pitchFamily="50" charset="-128"/>
              </a:rPr>
              <a:t>3</a:t>
            </a:r>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年以下の懲役又は</a:t>
            </a:r>
            <a:r>
              <a:rPr lang="en-US" altLang="ja-JP" sz="2400" b="0" i="0" dirty="0">
                <a:solidFill>
                  <a:srgbClr val="333333"/>
                </a:solidFill>
                <a:effectLst/>
                <a:highlight>
                  <a:srgbClr val="FFFFFF"/>
                </a:highlight>
                <a:latin typeface="メイリオ" panose="020B0604030504040204" pitchFamily="50" charset="-128"/>
                <a:ea typeface="メイリオ" panose="020B0604030504040204" pitchFamily="50" charset="-128"/>
              </a:rPr>
              <a:t>50</a:t>
            </a:r>
            <a:r>
              <a:rPr lang="ja-JP" altLang="en-US" sz="2400" b="0" i="0" dirty="0">
                <a:solidFill>
                  <a:srgbClr val="333333"/>
                </a:solidFill>
                <a:effectLst/>
                <a:highlight>
                  <a:srgbClr val="FFFFFF"/>
                </a:highlight>
                <a:latin typeface="メイリオ" panose="020B0604030504040204" pitchFamily="50" charset="-128"/>
                <a:ea typeface="メイリオ" panose="020B0604030504040204" pitchFamily="50" charset="-128"/>
              </a:rPr>
              <a:t>万円以下の罰金</a:t>
            </a:r>
            <a:endParaRPr kumimoji="1" lang="ja-JP" altLang="en-US" sz="2400" u="sng" dirty="0"/>
          </a:p>
        </p:txBody>
      </p:sp>
      <p:pic>
        <p:nvPicPr>
          <p:cNvPr id="1026" name="Picture 2" descr="自転車の利用者に安全運転を呼びかける警察官＝東京都港区（橘川玲奈撮影）">
            <a:extLst>
              <a:ext uri="{FF2B5EF4-FFF2-40B4-BE49-F238E27FC236}">
                <a16:creationId xmlns:a16="http://schemas.microsoft.com/office/drawing/2014/main" id="{7C341A1A-DA52-3C66-EEC4-2EC1F9940C91}"/>
              </a:ext>
            </a:extLst>
          </p:cNvPr>
          <p:cNvPicPr>
            <a:picLocks noChangeAspect="1" noChangeArrowheads="1"/>
          </p:cNvPicPr>
          <p:nvPr/>
        </p:nvPicPr>
        <p:blipFill>
          <a:blip r:embed="rId3" cstate="email">
            <a:alphaModFix amt="20000"/>
            <a:extLst>
              <a:ext uri="{28A0092B-C50C-407E-A947-70E740481C1C}">
                <a14:useLocalDpi xmlns:a14="http://schemas.microsoft.com/office/drawing/2010/main"/>
              </a:ext>
            </a:extLst>
          </a:blip>
          <a:srcRect/>
          <a:stretch>
            <a:fillRect/>
          </a:stretch>
        </p:blipFill>
        <p:spPr bwMode="auto">
          <a:xfrm>
            <a:off x="367748" y="996690"/>
            <a:ext cx="8408504" cy="5605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1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0F66F-98F5-3F63-78AC-3F4D8413569B}"/>
              </a:ext>
            </a:extLst>
          </p:cNvPr>
          <p:cNvSpPr>
            <a:spLocks noGrp="1"/>
          </p:cNvSpPr>
          <p:nvPr>
            <p:ph type="title"/>
          </p:nvPr>
        </p:nvSpPr>
        <p:spPr/>
        <p:txBody>
          <a:bodyPr/>
          <a:lstStyle/>
          <a:p>
            <a:r>
              <a:rPr kumimoji="1" lang="ja-JP" altLang="en-US" dirty="0"/>
              <a:t>税率構造の見直し（２）</a:t>
            </a:r>
          </a:p>
        </p:txBody>
      </p:sp>
      <p:graphicFrame>
        <p:nvGraphicFramePr>
          <p:cNvPr id="29" name="表 5">
            <a:extLst>
              <a:ext uri="{FF2B5EF4-FFF2-40B4-BE49-F238E27FC236}">
                <a16:creationId xmlns:a16="http://schemas.microsoft.com/office/drawing/2014/main" id="{03F9BBA3-F951-F7BF-A5D3-436133F82B9B}"/>
              </a:ext>
            </a:extLst>
          </p:cNvPr>
          <p:cNvGraphicFramePr>
            <a:graphicFrameLocks noGrp="1"/>
          </p:cNvGraphicFramePr>
          <p:nvPr>
            <p:extLst>
              <p:ext uri="{D42A27DB-BD31-4B8C-83A1-F6EECF244321}">
                <p14:modId xmlns:p14="http://schemas.microsoft.com/office/powerpoint/2010/main" val="2117471060"/>
              </p:ext>
            </p:extLst>
          </p:nvPr>
        </p:nvGraphicFramePr>
        <p:xfrm>
          <a:off x="334238" y="2219370"/>
          <a:ext cx="8475524" cy="3733426"/>
        </p:xfrm>
        <a:graphic>
          <a:graphicData uri="http://schemas.openxmlformats.org/drawingml/2006/table">
            <a:tbl>
              <a:tblPr firstRow="1" bandRow="1">
                <a:tableStyleId>{5C22544A-7EE6-4342-B048-85BDC9FD1C3A}</a:tableStyleId>
              </a:tblPr>
              <a:tblGrid>
                <a:gridCol w="1332037">
                  <a:extLst>
                    <a:ext uri="{9D8B030D-6E8A-4147-A177-3AD203B41FA5}">
                      <a16:colId xmlns:a16="http://schemas.microsoft.com/office/drawing/2014/main" val="20000"/>
                    </a:ext>
                  </a:extLst>
                </a:gridCol>
                <a:gridCol w="936026">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1260000">
                  <a:extLst>
                    <a:ext uri="{9D8B030D-6E8A-4147-A177-3AD203B41FA5}">
                      <a16:colId xmlns:a16="http://schemas.microsoft.com/office/drawing/2014/main" val="20004"/>
                    </a:ext>
                  </a:extLst>
                </a:gridCol>
                <a:gridCol w="1260000">
                  <a:extLst>
                    <a:ext uri="{9D8B030D-6E8A-4147-A177-3AD203B41FA5}">
                      <a16:colId xmlns:a16="http://schemas.microsoft.com/office/drawing/2014/main" val="20005"/>
                    </a:ext>
                  </a:extLst>
                </a:gridCol>
                <a:gridCol w="1167461">
                  <a:extLst>
                    <a:ext uri="{9D8B030D-6E8A-4147-A177-3AD203B41FA5}">
                      <a16:colId xmlns:a16="http://schemas.microsoft.com/office/drawing/2014/main" val="20006"/>
                    </a:ext>
                  </a:extLst>
                </a:gridCol>
              </a:tblGrid>
              <a:tr h="640050">
                <a:tc>
                  <a:txBody>
                    <a:bodyPr/>
                    <a:lstStyle/>
                    <a:p>
                      <a:pPr algn="ctr"/>
                      <a:r>
                        <a:rPr kumimoji="1" lang="ja-JP" altLang="en-US" sz="1800" dirty="0">
                          <a:latin typeface="メイリオ" panose="020B0604030504040204" pitchFamily="50" charset="-128"/>
                          <a:ea typeface="メイリオ" panose="020B0604030504040204" pitchFamily="50" charset="-128"/>
                        </a:rPr>
                        <a:t>品目</a:t>
                      </a:r>
                    </a:p>
                  </a:txBody>
                  <a:tcPr marL="91443" marR="91443" marT="45713" marB="45713" anchor="ctr">
                    <a:solidFill>
                      <a:srgbClr val="002060"/>
                    </a:solidFill>
                  </a:tcPr>
                </a:tc>
                <a:tc>
                  <a:txBody>
                    <a:bodyPr/>
                    <a:lstStyle/>
                    <a:p>
                      <a:pPr algn="ctr"/>
                      <a:r>
                        <a:rPr kumimoji="1" lang="ja-JP" altLang="en-US" sz="1800" dirty="0">
                          <a:latin typeface="メイリオ" panose="020B0604030504040204" pitchFamily="50" charset="-128"/>
                          <a:ea typeface="メイリオ" panose="020B0604030504040204" pitchFamily="50" charset="-128"/>
                        </a:rPr>
                        <a:t>容量</a:t>
                      </a:r>
                    </a:p>
                  </a:txBody>
                  <a:tcPr marL="91443" marR="91443" marT="45713" marB="45713" anchor="ctr">
                    <a:solidFill>
                      <a:srgbClr val="002060"/>
                    </a:solidFill>
                  </a:tcPr>
                </a:tc>
                <a:tc>
                  <a:txBody>
                    <a:bodyPr/>
                    <a:lstStyle/>
                    <a:p>
                      <a:pPr algn="ctr"/>
                      <a:r>
                        <a:rPr kumimoji="1" lang="ja-JP" altLang="en-US" sz="1800" dirty="0">
                          <a:latin typeface="メイリオ" panose="020B0604030504040204" pitchFamily="50" charset="-128"/>
                          <a:ea typeface="メイリオ" panose="020B0604030504040204" pitchFamily="50" charset="-128"/>
                        </a:rPr>
                        <a:t>～</a:t>
                      </a:r>
                      <a:r>
                        <a:rPr kumimoji="1" lang="en-US" altLang="ja-JP" sz="1800" dirty="0">
                          <a:latin typeface="メイリオ" panose="020B0604030504040204" pitchFamily="50" charset="-128"/>
                          <a:ea typeface="メイリオ" panose="020B0604030504040204" pitchFamily="50" charset="-128"/>
                        </a:rPr>
                        <a:t>R</a:t>
                      </a:r>
                      <a:r>
                        <a:rPr kumimoji="1" lang="ja-JP" altLang="en-US" sz="1800" dirty="0">
                          <a:latin typeface="メイリオ" panose="020B0604030504040204" pitchFamily="50" charset="-128"/>
                          <a:ea typeface="メイリオ" panose="020B0604030504040204" pitchFamily="50" charset="-128"/>
                        </a:rPr>
                        <a:t>２年９月</a:t>
                      </a:r>
                      <a:endParaRPr kumimoji="1" lang="en-US" altLang="ja-JP" sz="1800" dirty="0">
                        <a:latin typeface="メイリオ" panose="020B0604030504040204" pitchFamily="50" charset="-128"/>
                        <a:ea typeface="メイリオ" panose="020B0604030504040204" pitchFamily="50" charset="-128"/>
                      </a:endParaRPr>
                    </a:p>
                    <a:p>
                      <a:pPr algn="ctr"/>
                      <a:r>
                        <a:rPr kumimoji="1" lang="ja-JP" altLang="en-US" sz="1400" b="0" dirty="0">
                          <a:latin typeface="メイリオ" panose="020B0604030504040204" pitchFamily="50" charset="-128"/>
                          <a:ea typeface="メイリオ" panose="020B0604030504040204" pitchFamily="50" charset="-128"/>
                        </a:rPr>
                        <a:t>（</a:t>
                      </a:r>
                      <a:r>
                        <a:rPr kumimoji="1" lang="en-US" altLang="ja-JP" sz="1400" b="0" dirty="0">
                          <a:latin typeface="メイリオ" panose="020B0604030504040204" pitchFamily="50" charset="-128"/>
                          <a:ea typeface="メイリオ" panose="020B0604030504040204" pitchFamily="50" charset="-128"/>
                        </a:rPr>
                        <a:t>2020</a:t>
                      </a:r>
                      <a:r>
                        <a:rPr kumimoji="1" lang="ja-JP" altLang="en-US" sz="1400" b="0" dirty="0">
                          <a:latin typeface="メイリオ" panose="020B0604030504040204" pitchFamily="50" charset="-128"/>
                          <a:ea typeface="メイリオ" panose="020B0604030504040204" pitchFamily="50" charset="-128"/>
                        </a:rPr>
                        <a:t>年）</a:t>
                      </a:r>
                    </a:p>
                  </a:txBody>
                  <a:tcPr marL="91443" marR="91443" marT="45713" marB="45713" anchor="ctr">
                    <a:solidFill>
                      <a:srgbClr val="002060"/>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R</a:t>
                      </a:r>
                      <a:r>
                        <a:rPr kumimoji="1" lang="ja-JP" altLang="en-US" sz="1800" dirty="0">
                          <a:latin typeface="メイリオ" panose="020B0604030504040204" pitchFamily="50" charset="-128"/>
                          <a:ea typeface="メイリオ" panose="020B0604030504040204" pitchFamily="50" charset="-128"/>
                        </a:rPr>
                        <a:t>２年</a:t>
                      </a:r>
                      <a:endParaRPr kumimoji="1" lang="en-US" altLang="ja-JP" sz="1800" dirty="0">
                        <a:latin typeface="メイリオ" panose="020B0604030504040204" pitchFamily="50" charset="-128"/>
                        <a:ea typeface="メイリオ" panose="020B0604030504040204" pitchFamily="50" charset="-128"/>
                      </a:endParaRPr>
                    </a:p>
                    <a:p>
                      <a:pPr algn="ctr"/>
                      <a:r>
                        <a:rPr kumimoji="1" lang="en-US" altLang="ja-JP" sz="1800" dirty="0">
                          <a:latin typeface="メイリオ" panose="020B0604030504040204" pitchFamily="50" charset="-128"/>
                          <a:ea typeface="メイリオ" panose="020B0604030504040204" pitchFamily="50" charset="-128"/>
                        </a:rPr>
                        <a:t>10</a:t>
                      </a:r>
                      <a:r>
                        <a:rPr kumimoji="1" lang="ja-JP" altLang="en-US" sz="1800" dirty="0">
                          <a:latin typeface="メイリオ" panose="020B0604030504040204" pitchFamily="50" charset="-128"/>
                          <a:ea typeface="メイリオ" panose="020B0604030504040204" pitchFamily="50" charset="-128"/>
                        </a:rPr>
                        <a:t>月</a:t>
                      </a:r>
                      <a:endParaRPr kumimoji="1" lang="en-US" altLang="ja-JP" sz="1800" dirty="0">
                        <a:latin typeface="メイリオ" panose="020B0604030504040204" pitchFamily="50" charset="-128"/>
                        <a:ea typeface="メイリオ" panose="020B0604030504040204" pitchFamily="50" charset="-128"/>
                      </a:endParaRPr>
                    </a:p>
                    <a:p>
                      <a:pPr algn="ctr"/>
                      <a:r>
                        <a:rPr kumimoji="1" lang="ja-JP" altLang="en-US" sz="1400" b="0" dirty="0">
                          <a:latin typeface="メイリオ" panose="020B0604030504040204" pitchFamily="50" charset="-128"/>
                          <a:ea typeface="メイリオ" panose="020B0604030504040204" pitchFamily="50" charset="-128"/>
                        </a:rPr>
                        <a:t>（</a:t>
                      </a:r>
                      <a:r>
                        <a:rPr kumimoji="1" lang="en-US" altLang="ja-JP" sz="1400" b="0" dirty="0">
                          <a:latin typeface="メイリオ" panose="020B0604030504040204" pitchFamily="50" charset="-128"/>
                          <a:ea typeface="メイリオ" panose="020B0604030504040204" pitchFamily="50" charset="-128"/>
                        </a:rPr>
                        <a:t>2020</a:t>
                      </a:r>
                      <a:r>
                        <a:rPr kumimoji="1" lang="ja-JP" altLang="en-US" sz="1400" b="0" dirty="0">
                          <a:latin typeface="メイリオ" panose="020B0604030504040204" pitchFamily="50" charset="-128"/>
                          <a:ea typeface="メイリオ" panose="020B0604030504040204" pitchFamily="50" charset="-128"/>
                        </a:rPr>
                        <a:t>年）</a:t>
                      </a:r>
                    </a:p>
                  </a:txBody>
                  <a:tcPr marL="91443" marR="91443" marT="45713" marB="45713" anchor="ctr">
                    <a:solidFill>
                      <a:srgbClr val="002060"/>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R</a:t>
                      </a:r>
                      <a:r>
                        <a:rPr kumimoji="1" lang="ja-JP" altLang="en-US" sz="1800" dirty="0">
                          <a:latin typeface="メイリオ" panose="020B0604030504040204" pitchFamily="50" charset="-128"/>
                          <a:ea typeface="メイリオ" panose="020B0604030504040204" pitchFamily="50" charset="-128"/>
                        </a:rPr>
                        <a:t>５年</a:t>
                      </a:r>
                      <a:endParaRPr kumimoji="1" lang="en-US" altLang="ja-JP" sz="1800" dirty="0">
                        <a:latin typeface="メイリオ" panose="020B0604030504040204" pitchFamily="50" charset="-128"/>
                        <a:ea typeface="メイリオ" panose="020B0604030504040204" pitchFamily="50" charset="-128"/>
                      </a:endParaRPr>
                    </a:p>
                    <a:p>
                      <a:pPr algn="ctr"/>
                      <a:r>
                        <a:rPr kumimoji="1" lang="en-US" altLang="ja-JP" sz="1800" dirty="0">
                          <a:latin typeface="メイリオ" panose="020B0604030504040204" pitchFamily="50" charset="-128"/>
                          <a:ea typeface="メイリオ" panose="020B0604030504040204" pitchFamily="50" charset="-128"/>
                        </a:rPr>
                        <a:t>10</a:t>
                      </a:r>
                      <a:r>
                        <a:rPr kumimoji="1" lang="ja-JP" altLang="en-US" sz="1800" dirty="0">
                          <a:latin typeface="メイリオ" panose="020B0604030504040204" pitchFamily="50" charset="-128"/>
                          <a:ea typeface="メイリオ" panose="020B0604030504040204" pitchFamily="50" charset="-128"/>
                        </a:rPr>
                        <a:t>月</a:t>
                      </a:r>
                      <a:endParaRPr kumimoji="1" lang="en-US" altLang="ja-JP" sz="1800" dirty="0">
                        <a:latin typeface="メイリオ" panose="020B0604030504040204" pitchFamily="50" charset="-128"/>
                        <a:ea typeface="メイリオ" panose="020B0604030504040204" pitchFamily="50" charset="-128"/>
                      </a:endParaRPr>
                    </a:p>
                    <a:p>
                      <a:pPr algn="ctr"/>
                      <a:r>
                        <a:rPr kumimoji="1" lang="ja-JP" altLang="en-US" sz="1400" b="0" dirty="0">
                          <a:latin typeface="メイリオ" panose="020B0604030504040204" pitchFamily="50" charset="-128"/>
                          <a:ea typeface="メイリオ" panose="020B0604030504040204" pitchFamily="50" charset="-128"/>
                        </a:rPr>
                        <a:t>（</a:t>
                      </a:r>
                      <a:r>
                        <a:rPr kumimoji="1" lang="en-US" altLang="ja-JP" sz="1400" b="0" dirty="0">
                          <a:latin typeface="メイリオ" panose="020B0604030504040204" pitchFamily="50" charset="-128"/>
                          <a:ea typeface="メイリオ" panose="020B0604030504040204" pitchFamily="50" charset="-128"/>
                        </a:rPr>
                        <a:t>2023</a:t>
                      </a:r>
                      <a:r>
                        <a:rPr kumimoji="1" lang="ja-JP" altLang="en-US" sz="1400" b="0" dirty="0">
                          <a:latin typeface="メイリオ" panose="020B0604030504040204" pitchFamily="50" charset="-128"/>
                          <a:ea typeface="メイリオ" panose="020B0604030504040204" pitchFamily="50" charset="-128"/>
                        </a:rPr>
                        <a:t>年）</a:t>
                      </a:r>
                    </a:p>
                  </a:txBody>
                  <a:tcPr marL="91443" marR="91443" marT="45713" marB="45713" anchor="ctr">
                    <a:solidFill>
                      <a:srgbClr val="002060"/>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R</a:t>
                      </a:r>
                      <a:r>
                        <a:rPr kumimoji="1" lang="ja-JP" altLang="en-US" sz="1800" dirty="0">
                          <a:latin typeface="メイリオ" panose="020B0604030504040204" pitchFamily="50" charset="-128"/>
                          <a:ea typeface="メイリオ" panose="020B0604030504040204" pitchFamily="50" charset="-128"/>
                        </a:rPr>
                        <a:t>８年</a:t>
                      </a:r>
                      <a:endParaRPr kumimoji="1" lang="en-US" altLang="ja-JP" sz="1800" dirty="0">
                        <a:latin typeface="メイリオ" panose="020B0604030504040204" pitchFamily="50" charset="-128"/>
                        <a:ea typeface="メイリオ" panose="020B0604030504040204" pitchFamily="50" charset="-128"/>
                      </a:endParaRPr>
                    </a:p>
                    <a:p>
                      <a:pPr algn="ctr"/>
                      <a:r>
                        <a:rPr kumimoji="1" lang="en-US" altLang="ja-JP" sz="1800" dirty="0">
                          <a:latin typeface="メイリオ" panose="020B0604030504040204" pitchFamily="50" charset="-128"/>
                          <a:ea typeface="メイリオ" panose="020B0604030504040204" pitchFamily="50" charset="-128"/>
                        </a:rPr>
                        <a:t>10</a:t>
                      </a:r>
                      <a:r>
                        <a:rPr kumimoji="1" lang="ja-JP" altLang="en-US" sz="1800" dirty="0">
                          <a:latin typeface="メイリオ" panose="020B0604030504040204" pitchFamily="50" charset="-128"/>
                          <a:ea typeface="メイリオ" panose="020B0604030504040204" pitchFamily="50" charset="-128"/>
                        </a:rPr>
                        <a:t>月</a:t>
                      </a:r>
                      <a:endParaRPr kumimoji="1" lang="en-US" altLang="ja-JP" sz="1800" dirty="0">
                        <a:latin typeface="メイリオ" panose="020B0604030504040204" pitchFamily="50" charset="-128"/>
                        <a:ea typeface="メイリオ" panose="020B0604030504040204" pitchFamily="50" charset="-128"/>
                      </a:endParaRPr>
                    </a:p>
                    <a:p>
                      <a:pPr algn="ctr"/>
                      <a:r>
                        <a:rPr kumimoji="1" lang="ja-JP" altLang="en-US" sz="1400" b="0" dirty="0">
                          <a:latin typeface="メイリオ" panose="020B0604030504040204" pitchFamily="50" charset="-128"/>
                          <a:ea typeface="メイリオ" panose="020B0604030504040204" pitchFamily="50" charset="-128"/>
                        </a:rPr>
                        <a:t>（</a:t>
                      </a:r>
                      <a:r>
                        <a:rPr kumimoji="1" lang="en-US" altLang="ja-JP" sz="1400" b="0" dirty="0">
                          <a:latin typeface="メイリオ" panose="020B0604030504040204" pitchFamily="50" charset="-128"/>
                          <a:ea typeface="メイリオ" panose="020B0604030504040204" pitchFamily="50" charset="-128"/>
                        </a:rPr>
                        <a:t>2026</a:t>
                      </a:r>
                      <a:r>
                        <a:rPr kumimoji="1" lang="ja-JP" altLang="en-US" sz="1400" b="0" dirty="0">
                          <a:latin typeface="メイリオ" panose="020B0604030504040204" pitchFamily="50" charset="-128"/>
                          <a:ea typeface="メイリオ" panose="020B0604030504040204" pitchFamily="50" charset="-128"/>
                        </a:rPr>
                        <a:t>年）</a:t>
                      </a:r>
                    </a:p>
                  </a:txBody>
                  <a:tcPr marL="91443" marR="91443" marT="45713" marB="45713" anchor="ctr">
                    <a:solidFill>
                      <a:srgbClr val="002060"/>
                    </a:solidFill>
                  </a:tcPr>
                </a:tc>
                <a:tc>
                  <a:txBody>
                    <a:bodyPr/>
                    <a:lstStyle/>
                    <a:p>
                      <a:pPr algn="ctr"/>
                      <a:endParaRPr kumimoji="1" lang="ja-JP" altLang="en-US" sz="1800" dirty="0">
                        <a:latin typeface="メイリオ" panose="020B0604030504040204" pitchFamily="50" charset="-128"/>
                        <a:ea typeface="メイリオ" panose="020B0604030504040204" pitchFamily="50" charset="-128"/>
                      </a:endParaRPr>
                    </a:p>
                  </a:txBody>
                  <a:tcPr marL="91443" marR="91443" marT="45713" marB="45713" anchor="ctr">
                    <a:solidFill>
                      <a:srgbClr val="002060"/>
                    </a:solidFill>
                  </a:tcPr>
                </a:tc>
                <a:extLst>
                  <a:ext uri="{0D108BD9-81ED-4DB2-BD59-A6C34878D82A}">
                    <a16:rowId xmlns:a16="http://schemas.microsoft.com/office/drawing/2014/main" val="10000"/>
                  </a:ext>
                </a:extLst>
              </a:tr>
              <a:tr h="576000">
                <a:tc>
                  <a:txBody>
                    <a:bodyPr/>
                    <a:lstStyle/>
                    <a:p>
                      <a:pPr algn="ctr"/>
                      <a:r>
                        <a:rPr kumimoji="1" lang="ja-JP" altLang="en-US" sz="1800" dirty="0">
                          <a:latin typeface="メイリオ" panose="020B0604030504040204" pitchFamily="50" charset="-128"/>
                          <a:ea typeface="メイリオ" panose="020B0604030504040204" pitchFamily="50" charset="-128"/>
                        </a:rPr>
                        <a:t>清酒</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720㎖</a:t>
                      </a:r>
                      <a:endParaRPr kumimoji="1" lang="ja-JP" altLang="en-US" sz="1800" dirty="0">
                        <a:latin typeface="メイリオ" panose="020B0604030504040204" pitchFamily="50" charset="-128"/>
                        <a:ea typeface="メイリオ" panose="020B0604030504040204" pitchFamily="50" charset="-128"/>
                      </a:endParaRP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86.4</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79.2</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72</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72</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ja-JP" altLang="en-US" sz="1800" dirty="0">
                          <a:solidFill>
                            <a:srgbClr val="FF0000"/>
                          </a:solidFill>
                          <a:latin typeface="メイリオ" panose="020B0604030504040204" pitchFamily="50" charset="-128"/>
                          <a:ea typeface="メイリオ" panose="020B0604030504040204" pitchFamily="50" charset="-128"/>
                        </a:rPr>
                        <a:t>減税</a:t>
                      </a:r>
                    </a:p>
                  </a:txBody>
                  <a:tcPr marL="91443" marR="91443" marT="45713" marB="45713" anchor="ctr"/>
                </a:tc>
                <a:extLst>
                  <a:ext uri="{0D108BD9-81ED-4DB2-BD59-A6C34878D82A}">
                    <a16:rowId xmlns:a16="http://schemas.microsoft.com/office/drawing/2014/main" val="10001"/>
                  </a:ext>
                </a:extLst>
              </a:tr>
              <a:tr h="576000">
                <a:tc>
                  <a:txBody>
                    <a:bodyPr/>
                    <a:lstStyle/>
                    <a:p>
                      <a:pPr algn="ctr"/>
                      <a:r>
                        <a:rPr kumimoji="1" lang="ja-JP" altLang="en-US" sz="1800" dirty="0">
                          <a:latin typeface="メイリオ" panose="020B0604030504040204" pitchFamily="50" charset="-128"/>
                          <a:ea typeface="メイリオ" panose="020B0604030504040204" pitchFamily="50" charset="-128"/>
                        </a:rPr>
                        <a:t>ワイン</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750</a:t>
                      </a:r>
                      <a:r>
                        <a:rPr kumimoji="1" lang="ja-JP" altLang="en-US" sz="1800" dirty="0">
                          <a:latin typeface="メイリオ" panose="020B0604030504040204" pitchFamily="50" charset="-128"/>
                          <a:ea typeface="メイリオ" panose="020B0604030504040204" pitchFamily="50" charset="-128"/>
                        </a:rPr>
                        <a:t>㎖</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60</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67.5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en-US" altLang="ja-JP" sz="1800" dirty="0">
                          <a:latin typeface="メイリオ" panose="020B0604030504040204" pitchFamily="50" charset="-128"/>
                          <a:ea typeface="メイリオ" panose="020B0604030504040204" pitchFamily="50" charset="-128"/>
                        </a:rPr>
                        <a:t>75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tc>
                <a:tc>
                  <a:txBody>
                    <a:bodyPr/>
                    <a:lstStyle/>
                    <a:p>
                      <a:pPr algn="ctr"/>
                      <a:r>
                        <a:rPr kumimoji="1" lang="ja-JP" altLang="en-US" sz="1800" dirty="0">
                          <a:solidFill>
                            <a:srgbClr val="0070C0"/>
                          </a:solidFill>
                          <a:latin typeface="メイリオ" panose="020B0604030504040204" pitchFamily="50" charset="-128"/>
                          <a:ea typeface="メイリオ" panose="020B0604030504040204" pitchFamily="50" charset="-128"/>
                        </a:rPr>
                        <a:t>増税</a:t>
                      </a:r>
                    </a:p>
                  </a:txBody>
                  <a:tcPr marL="91443" marR="91443" marT="45713" marB="45713" anchor="ctr"/>
                </a:tc>
                <a:extLst>
                  <a:ext uri="{0D108BD9-81ED-4DB2-BD59-A6C34878D82A}">
                    <a16:rowId xmlns:a16="http://schemas.microsoft.com/office/drawing/2014/main" val="10002"/>
                  </a:ext>
                </a:extLst>
              </a:tr>
              <a:tr h="576000">
                <a:tc>
                  <a:txBody>
                    <a:bodyPr/>
                    <a:lstStyle/>
                    <a:p>
                      <a:pPr algn="ctr"/>
                      <a:r>
                        <a:rPr kumimoji="1" lang="ja-JP" altLang="en-US" sz="1800" dirty="0">
                          <a:latin typeface="メイリオ" panose="020B0604030504040204" pitchFamily="50" charset="-128"/>
                          <a:ea typeface="メイリオ" panose="020B0604030504040204" pitchFamily="50" charset="-128"/>
                        </a:rPr>
                        <a:t>ビール</a:t>
                      </a:r>
                    </a:p>
                  </a:txBody>
                  <a:tcPr marL="91443" marR="91443" marT="45713" marB="45713" anchor="ctr">
                    <a:solidFill>
                      <a:schemeClr val="accent4">
                        <a:lumMod val="20000"/>
                        <a:lumOff val="80000"/>
                      </a:schemeClr>
                    </a:solidFill>
                  </a:tcPr>
                </a:tc>
                <a:tc rowSpan="3">
                  <a:txBody>
                    <a:bodyPr/>
                    <a:lstStyle/>
                    <a:p>
                      <a:pPr algn="ctr"/>
                      <a:r>
                        <a:rPr kumimoji="1" lang="en-US" altLang="ja-JP" sz="1800" dirty="0">
                          <a:latin typeface="メイリオ" panose="020B0604030504040204" pitchFamily="50" charset="-128"/>
                          <a:ea typeface="メイリオ" panose="020B0604030504040204" pitchFamily="50" charset="-128"/>
                        </a:rPr>
                        <a:t>350㎖</a:t>
                      </a:r>
                      <a:endParaRPr kumimoji="1" lang="ja-JP" altLang="en-US" sz="1800" dirty="0">
                        <a:latin typeface="メイリオ" panose="020B0604030504040204" pitchFamily="50" charset="-128"/>
                        <a:ea typeface="メイリオ" panose="020B0604030504040204" pitchFamily="50" charset="-128"/>
                      </a:endParaRP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77</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70</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63.35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54.25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ja-JP" altLang="en-US" sz="1800" dirty="0">
                          <a:solidFill>
                            <a:srgbClr val="FF0000"/>
                          </a:solidFill>
                          <a:latin typeface="メイリオ" panose="020B0604030504040204" pitchFamily="50" charset="-128"/>
                          <a:ea typeface="メイリオ" panose="020B0604030504040204" pitchFamily="50" charset="-128"/>
                        </a:rPr>
                        <a:t>減税</a:t>
                      </a:r>
                    </a:p>
                  </a:txBody>
                  <a:tcPr marL="91443" marR="91443" marT="45713" marB="45713" anchor="ctr">
                    <a:solidFill>
                      <a:schemeClr val="accent4">
                        <a:lumMod val="20000"/>
                        <a:lumOff val="80000"/>
                      </a:schemeClr>
                    </a:solidFill>
                  </a:tcPr>
                </a:tc>
                <a:extLst>
                  <a:ext uri="{0D108BD9-81ED-4DB2-BD59-A6C34878D82A}">
                    <a16:rowId xmlns:a16="http://schemas.microsoft.com/office/drawing/2014/main" val="10003"/>
                  </a:ext>
                </a:extLst>
              </a:tr>
              <a:tr h="576000">
                <a:tc>
                  <a:txBody>
                    <a:bodyPr/>
                    <a:lstStyle/>
                    <a:p>
                      <a:pPr algn="ctr"/>
                      <a:r>
                        <a:rPr kumimoji="1" lang="ja-JP" altLang="en-US" sz="1800" dirty="0">
                          <a:latin typeface="メイリオ" panose="020B0604030504040204" pitchFamily="50" charset="-128"/>
                          <a:ea typeface="メイリオ" panose="020B0604030504040204" pitchFamily="50" charset="-128"/>
                        </a:rPr>
                        <a:t>発泡酒</a:t>
                      </a:r>
                    </a:p>
                  </a:txBody>
                  <a:tcPr marL="91443" marR="91443" marT="45713" marB="45713" anchor="ctr">
                    <a:solidFill>
                      <a:schemeClr val="accent4">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350㎖</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46.99</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a:t>
                      </a:r>
                      <a:endParaRPr kumimoji="1" lang="ja-JP" altLang="en-US" sz="1800" dirty="0">
                        <a:latin typeface="メイリオ" panose="020B0604030504040204" pitchFamily="50" charset="-128"/>
                        <a:ea typeface="メイリオ" panose="020B0604030504040204" pitchFamily="50" charset="-128"/>
                      </a:endParaRP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a:t>
                      </a:r>
                      <a:endParaRPr kumimoji="1" lang="ja-JP" altLang="en-US" sz="1800" dirty="0">
                        <a:latin typeface="メイリオ" panose="020B0604030504040204" pitchFamily="50" charset="-128"/>
                        <a:ea typeface="メイリオ" panose="020B0604030504040204" pitchFamily="50" charset="-128"/>
                      </a:endParaRPr>
                    </a:p>
                  </a:txBody>
                  <a:tcPr marL="91443" marR="91443" marT="45713" marB="45713"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メイリオ" panose="020B0604030504040204" pitchFamily="50" charset="-128"/>
                          <a:ea typeface="メイリオ" panose="020B0604030504040204" pitchFamily="50" charset="-128"/>
                        </a:rPr>
                        <a:t>54.25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ja-JP" altLang="en-US" sz="1800" dirty="0">
                          <a:solidFill>
                            <a:srgbClr val="0070C0"/>
                          </a:solidFill>
                          <a:latin typeface="メイリオ" panose="020B0604030504040204" pitchFamily="50" charset="-128"/>
                          <a:ea typeface="メイリオ" panose="020B0604030504040204" pitchFamily="50" charset="-128"/>
                        </a:rPr>
                        <a:t>増税</a:t>
                      </a:r>
                    </a:p>
                  </a:txBody>
                  <a:tcPr marL="91443" marR="91443" marT="45713" marB="45713" anchor="ctr">
                    <a:solidFill>
                      <a:schemeClr val="accent4">
                        <a:lumMod val="20000"/>
                        <a:lumOff val="80000"/>
                      </a:schemeClr>
                    </a:solidFill>
                  </a:tcPr>
                </a:tc>
                <a:extLst>
                  <a:ext uri="{0D108BD9-81ED-4DB2-BD59-A6C34878D82A}">
                    <a16:rowId xmlns:a16="http://schemas.microsoft.com/office/drawing/2014/main" val="10004"/>
                  </a:ext>
                </a:extLst>
              </a:tr>
              <a:tr h="576000">
                <a:tc>
                  <a:txBody>
                    <a:bodyPr/>
                    <a:lstStyle/>
                    <a:p>
                      <a:pPr algn="ctr"/>
                      <a:r>
                        <a:rPr kumimoji="1" lang="ja-JP" altLang="en-US" sz="1800" dirty="0">
                          <a:latin typeface="メイリオ" panose="020B0604030504040204" pitchFamily="50" charset="-128"/>
                          <a:ea typeface="メイリオ" panose="020B0604030504040204" pitchFamily="50" charset="-128"/>
                        </a:rPr>
                        <a:t>新ジャンル</a:t>
                      </a:r>
                    </a:p>
                  </a:txBody>
                  <a:tcPr marL="91443" marR="91443" marT="45713" marB="45713" anchor="ctr">
                    <a:solidFill>
                      <a:schemeClr val="accent4">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メイリオ" panose="020B0604030504040204" pitchFamily="50" charset="-128"/>
                          <a:ea typeface="メイリオ" panose="020B0604030504040204" pitchFamily="50" charset="-128"/>
                        </a:rPr>
                        <a:t>350㎖</a:t>
                      </a:r>
                      <a:endParaRPr kumimoji="1" lang="ja-JP" altLang="en-US" dirty="0">
                        <a:latin typeface="メイリオ" panose="020B0604030504040204" pitchFamily="50" charset="-128"/>
                        <a:ea typeface="メイリオ" panose="020B0604030504040204" pitchFamily="50" charset="-128"/>
                      </a:endParaRPr>
                    </a:p>
                  </a:txBody>
                  <a:tcPr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28</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37.80</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en-US" altLang="ja-JP" sz="1800" dirty="0">
                          <a:latin typeface="メイリオ" panose="020B0604030504040204" pitchFamily="50" charset="-128"/>
                          <a:ea typeface="メイリオ" panose="020B0604030504040204" pitchFamily="50" charset="-128"/>
                        </a:rPr>
                        <a:t>46.99</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メイリオ" panose="020B0604030504040204" pitchFamily="50" charset="-128"/>
                          <a:ea typeface="メイリオ" panose="020B0604030504040204" pitchFamily="50" charset="-128"/>
                        </a:rPr>
                        <a:t>54.25</a:t>
                      </a:r>
                      <a:r>
                        <a:rPr kumimoji="1" lang="ja-JP" altLang="en-US" sz="1800" dirty="0">
                          <a:latin typeface="メイリオ" panose="020B0604030504040204" pitchFamily="50" charset="-128"/>
                          <a:ea typeface="メイリオ" panose="020B0604030504040204" pitchFamily="50" charset="-128"/>
                        </a:rPr>
                        <a:t>円</a:t>
                      </a:r>
                    </a:p>
                  </a:txBody>
                  <a:tcPr marL="91443" marR="91443" marT="45713" marB="45713" anchor="ctr">
                    <a:solidFill>
                      <a:schemeClr val="accent4">
                        <a:lumMod val="20000"/>
                        <a:lumOff val="80000"/>
                      </a:schemeClr>
                    </a:solidFill>
                  </a:tcPr>
                </a:tc>
                <a:tc>
                  <a:txBody>
                    <a:bodyPr/>
                    <a:lstStyle/>
                    <a:p>
                      <a:pPr algn="ctr"/>
                      <a:r>
                        <a:rPr kumimoji="1" lang="ja-JP" altLang="en-US" sz="1800" dirty="0">
                          <a:solidFill>
                            <a:srgbClr val="0070C0"/>
                          </a:solidFill>
                          <a:latin typeface="メイリオ" panose="020B0604030504040204" pitchFamily="50" charset="-128"/>
                          <a:ea typeface="メイリオ" panose="020B0604030504040204" pitchFamily="50" charset="-128"/>
                        </a:rPr>
                        <a:t>増税</a:t>
                      </a:r>
                    </a:p>
                  </a:txBody>
                  <a:tcPr marL="91443" marR="91443" marT="45713" marB="45713" anchor="c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3" name="テキスト ボックス 2">
            <a:extLst>
              <a:ext uri="{FF2B5EF4-FFF2-40B4-BE49-F238E27FC236}">
                <a16:creationId xmlns:a16="http://schemas.microsoft.com/office/drawing/2014/main" id="{DEB2F41C-52EF-D2BA-62EE-B997051D2119}"/>
              </a:ext>
            </a:extLst>
          </p:cNvPr>
          <p:cNvSpPr txBox="1"/>
          <p:nvPr/>
        </p:nvSpPr>
        <p:spPr>
          <a:xfrm>
            <a:off x="10633" y="6612992"/>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6853839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A1D0A1-5C5D-BAF1-5786-B17F5C3AC732}"/>
              </a:ext>
            </a:extLst>
          </p:cNvPr>
          <p:cNvSpPr txBox="1"/>
          <p:nvPr/>
        </p:nvSpPr>
        <p:spPr>
          <a:xfrm>
            <a:off x="609600" y="439794"/>
            <a:ext cx="7924800" cy="707886"/>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酒類に関する最新トピックス</a:t>
            </a:r>
          </a:p>
        </p:txBody>
      </p:sp>
      <p:sp>
        <p:nvSpPr>
          <p:cNvPr id="2" name="テキスト ボックス 1">
            <a:extLst>
              <a:ext uri="{FF2B5EF4-FFF2-40B4-BE49-F238E27FC236}">
                <a16:creationId xmlns:a16="http://schemas.microsoft.com/office/drawing/2014/main" id="{677B882B-051C-F07B-95A8-83D2C054C63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
        <p:nvSpPr>
          <p:cNvPr id="3" name="テキスト ボックス 2">
            <a:extLst>
              <a:ext uri="{FF2B5EF4-FFF2-40B4-BE49-F238E27FC236}">
                <a16:creationId xmlns:a16="http://schemas.microsoft.com/office/drawing/2014/main" id="{BCB2062D-F945-11CC-BE7D-60DB3D68029C}"/>
              </a:ext>
            </a:extLst>
          </p:cNvPr>
          <p:cNvSpPr txBox="1"/>
          <p:nvPr/>
        </p:nvSpPr>
        <p:spPr>
          <a:xfrm>
            <a:off x="609600" y="1987826"/>
            <a:ext cx="7924800" cy="4462760"/>
          </a:xfrm>
          <a:prstGeom prst="rect">
            <a:avLst/>
          </a:prstGeom>
          <a:noFill/>
        </p:spPr>
        <p:txBody>
          <a:bodyPr wrap="square" rtlCol="0">
            <a:spAutoFit/>
          </a:bodyPr>
          <a:lstStyle/>
          <a:p>
            <a:r>
              <a:rPr kumimoji="1" lang="ja-JP" altLang="en-US" sz="2800" dirty="0"/>
              <a:t>☑　</a:t>
            </a:r>
            <a:r>
              <a:rPr kumimoji="1" lang="ja-JP" altLang="en-US" sz="2800" dirty="0">
                <a:solidFill>
                  <a:srgbClr val="333333"/>
                </a:solidFill>
                <a:highlight>
                  <a:srgbClr val="FFFFFF"/>
                </a:highlight>
                <a:latin typeface="メイリオ" panose="020B0604030504040204" pitchFamily="50" charset="-128"/>
                <a:ea typeface="メイリオ" panose="020B0604030504040204" pitchFamily="50" charset="-128"/>
              </a:rPr>
              <a:t>地理的表示（</a:t>
            </a:r>
            <a:r>
              <a:rPr kumimoji="1" lang="en-US" altLang="ja-JP" sz="2800" dirty="0">
                <a:solidFill>
                  <a:srgbClr val="333333"/>
                </a:solidFill>
                <a:highlight>
                  <a:srgbClr val="FFFFFF"/>
                </a:highlight>
                <a:latin typeface="メイリオ" panose="020B0604030504040204" pitchFamily="50" charset="-128"/>
                <a:ea typeface="メイリオ" panose="020B0604030504040204" pitchFamily="50" charset="-128"/>
              </a:rPr>
              <a:t>GI</a:t>
            </a:r>
            <a:r>
              <a:rPr kumimoji="1" lang="ja-JP" altLang="en-US" sz="2800" dirty="0">
                <a:solidFill>
                  <a:srgbClr val="333333"/>
                </a:solidFill>
                <a:highlight>
                  <a:srgbClr val="FFFFFF"/>
                </a:highlight>
                <a:latin typeface="メイリオ" panose="020B0604030504040204" pitchFamily="50" charset="-128"/>
                <a:ea typeface="メイリオ" panose="020B0604030504040204" pitchFamily="50" charset="-128"/>
              </a:rPr>
              <a:t>）に南会津（清酒）が指定</a:t>
            </a:r>
            <a:endParaRPr kumimoji="1" lang="en-US" altLang="ja-JP" sz="28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800" dirty="0">
                <a:solidFill>
                  <a:srgbClr val="333333"/>
                </a:solidFill>
                <a:highlight>
                  <a:srgbClr val="FFFFFF"/>
                </a:highlight>
                <a:latin typeface="メイリオ" panose="020B0604030504040204" pitchFamily="50" charset="-128"/>
                <a:ea typeface="メイリオ" panose="020B0604030504040204" pitchFamily="50" charset="-128"/>
              </a:rPr>
              <a:t>　される見込みです。</a:t>
            </a:r>
            <a:endParaRPr kumimoji="1" lang="en-US" altLang="ja-JP" sz="2800" dirty="0">
              <a:solidFill>
                <a:srgbClr val="333333"/>
              </a:solidFill>
              <a:highlight>
                <a:srgbClr val="FFFFFF"/>
              </a:highlight>
              <a:latin typeface="メイリオ" panose="020B0604030504040204" pitchFamily="50" charset="-128"/>
              <a:ea typeface="メイリオ" panose="020B0604030504040204" pitchFamily="50" charset="-128"/>
            </a:endParaRPr>
          </a:p>
          <a:p>
            <a:endParaRPr kumimoji="1" lang="en-US" altLang="ja-JP" sz="2800" dirty="0">
              <a:solidFill>
                <a:srgbClr val="333333"/>
              </a:solidFill>
              <a:highlight>
                <a:srgbClr val="FFFFFF"/>
              </a:highlight>
              <a:latin typeface="メイリオ" panose="020B0604030504040204" pitchFamily="50" charset="-128"/>
              <a:ea typeface="メイリオ" panose="020B0604030504040204" pitchFamily="50" charset="-128"/>
            </a:endParaRPr>
          </a:p>
          <a:p>
            <a:endParaRPr kumimoji="1" lang="en-US" altLang="ja-JP" sz="28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rPr>
              <a:t>〈</a:t>
            </a:r>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具体的には</a:t>
            </a:r>
            <a:r>
              <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rPr>
              <a:t>〉</a:t>
            </a:r>
          </a:p>
          <a:p>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産地の範囲：福島県南会津郡南会津町</a:t>
            </a:r>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酒類の特性：米由来の優しい甘みと南会津ならではの</a:t>
            </a:r>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水質と醸造環境（豪雪）によって酵母の特徴である</a:t>
            </a:r>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フルーティーさが引き立てられ、後味がすっきりとし</a:t>
            </a:r>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a:p>
            <a:r>
              <a:rPr kumimoji="1" lang="ja-JP" altLang="en-US" sz="2400" dirty="0">
                <a:solidFill>
                  <a:srgbClr val="333333"/>
                </a:solidFill>
                <a:highlight>
                  <a:srgbClr val="FFFFFF"/>
                </a:highlight>
                <a:latin typeface="メイリオ" panose="020B0604030504040204" pitchFamily="50" charset="-128"/>
                <a:ea typeface="メイリオ" panose="020B0604030504040204" pitchFamily="50" charset="-128"/>
              </a:rPr>
              <a:t>　ている点に特徴がある。</a:t>
            </a:r>
            <a:r>
              <a:rPr kumimoji="1" lang="ja-JP" altLang="en-US" sz="2800" dirty="0">
                <a:solidFill>
                  <a:srgbClr val="333333"/>
                </a:solidFill>
                <a:highlight>
                  <a:srgbClr val="FFFFFF"/>
                </a:highlight>
                <a:latin typeface="メイリオ" panose="020B0604030504040204" pitchFamily="50" charset="-128"/>
                <a:ea typeface="メイリオ" panose="020B0604030504040204" pitchFamily="50" charset="-128"/>
              </a:rPr>
              <a:t>　</a:t>
            </a:r>
            <a:endParaRPr kumimoji="1" lang="en-US" altLang="ja-JP" sz="2400" dirty="0">
              <a:solidFill>
                <a:srgbClr val="333333"/>
              </a:solidFill>
              <a:highlight>
                <a:srgbClr val="FFFFFF"/>
              </a:highlight>
              <a:latin typeface="メイリオ" panose="020B0604030504040204" pitchFamily="50" charset="-128"/>
              <a:ea typeface="メイリオ" panose="020B0604030504040204" pitchFamily="50" charset="-128"/>
            </a:endParaRPr>
          </a:p>
        </p:txBody>
      </p:sp>
      <p:pic>
        <p:nvPicPr>
          <p:cNvPr id="5" name="図 4" descr="テーブル, カップ, ケーキ, 座る が含まれている画像&#10;&#10;自動的に生成された説明">
            <a:extLst>
              <a:ext uri="{FF2B5EF4-FFF2-40B4-BE49-F238E27FC236}">
                <a16:creationId xmlns:a16="http://schemas.microsoft.com/office/drawing/2014/main" id="{54D33B75-08F5-D4D0-B67C-22DBA5F7503A}"/>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424070" y="1069020"/>
            <a:ext cx="8295860" cy="5533339"/>
          </a:xfrm>
          <a:prstGeom prst="rect">
            <a:avLst/>
          </a:prstGeom>
          <a:ln>
            <a:noFill/>
          </a:ln>
          <a:effectLst>
            <a:softEdge rad="112500"/>
          </a:effectLst>
        </p:spPr>
      </p:pic>
    </p:spTree>
    <p:extLst>
      <p:ext uri="{BB962C8B-B14F-4D97-AF65-F5344CB8AC3E}">
        <p14:creationId xmlns:p14="http://schemas.microsoft.com/office/powerpoint/2010/main" val="29502550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A1D0A1-5C5D-BAF1-5786-B17F5C3AC732}"/>
              </a:ext>
            </a:extLst>
          </p:cNvPr>
          <p:cNvSpPr txBox="1"/>
          <p:nvPr/>
        </p:nvSpPr>
        <p:spPr>
          <a:xfrm>
            <a:off x="609600" y="3136612"/>
            <a:ext cx="7924800" cy="707886"/>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お疲れ様でした。研修は以上です。</a:t>
            </a:r>
          </a:p>
        </p:txBody>
      </p:sp>
      <p:sp>
        <p:nvSpPr>
          <p:cNvPr id="2" name="テキスト ボックス 1">
            <a:extLst>
              <a:ext uri="{FF2B5EF4-FFF2-40B4-BE49-F238E27FC236}">
                <a16:creationId xmlns:a16="http://schemas.microsoft.com/office/drawing/2014/main" id="{677B882B-051C-F07B-95A8-83D2C054C63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2834475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288325" y="4096325"/>
            <a:ext cx="8855675" cy="994297"/>
          </a:xfrm>
        </p:spPr>
        <p:txBody>
          <a:bodyPr>
            <a:noAutofit/>
          </a:bodyPr>
          <a:lstStyle/>
          <a:p>
            <a:pPr algn="l"/>
            <a:r>
              <a:rPr lang="ja-JP" altLang="en-US"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販売管理者の役割、</a:t>
            </a:r>
            <a:r>
              <a:rPr lang="en-US" altLang="ja-JP"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20</a:t>
            </a:r>
            <a:r>
              <a:rPr lang="ja-JP" altLang="en-US"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歳未満の者に対する対応について国税庁がまとめた</a:t>
            </a:r>
            <a:r>
              <a:rPr lang="en-US" altLang="ja-JP"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DVD</a:t>
            </a:r>
            <a:r>
              <a:rPr lang="ja-JP" altLang="en-US"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をご覧頂きます。</a:t>
            </a:r>
            <a:b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endParaRPr lang="en-US" altLang="ja-JP"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402F24D-A561-D021-CFA0-0CB0A7C253C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4338494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44162" y="3429000"/>
            <a:ext cx="8855675" cy="994297"/>
          </a:xfrm>
        </p:spPr>
        <p:txBody>
          <a:bodyPr>
            <a:noAutofit/>
          </a:bodyPr>
          <a:lstStyle/>
          <a:p>
            <a:r>
              <a:rPr lang="ja-JP" altLang="en-US"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チェックテストを行います。</a:t>
            </a:r>
            <a:b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endParaRPr lang="en-US" altLang="ja-JP"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4438789-874B-E559-5BFC-03F166785FF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68770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題（酒税の歴史）</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lstStyle/>
          <a:p>
            <a:pPr marL="0" indent="0">
              <a:buNone/>
            </a:pPr>
            <a:r>
              <a:rPr kumimoji="1" lang="ja-JP" altLang="en-US" dirty="0"/>
              <a:t>酒税は何色の部分でしょうか？</a:t>
            </a:r>
            <a:endParaRPr kumimoji="1" lang="en-US" altLang="ja-JP" dirty="0"/>
          </a:p>
          <a:p>
            <a:pPr marL="0" indent="0" algn="ctr">
              <a:buNone/>
            </a:pPr>
            <a:endParaRPr kumimoji="1" lang="en-US" altLang="ja-JP" sz="900" dirty="0"/>
          </a:p>
          <a:p>
            <a:pPr marL="0" indent="0" algn="ctr">
              <a:buNone/>
            </a:pPr>
            <a:r>
              <a:rPr kumimoji="1" lang="ja-JP" altLang="en-US" dirty="0"/>
              <a:t>１．　青　　　２．　赤　　　３．　黄緑</a:t>
            </a:r>
          </a:p>
        </p:txBody>
      </p:sp>
      <p:pic>
        <p:nvPicPr>
          <p:cNvPr id="4" name="Picture 8" descr="å¤§æ­£8å¹´ï¼1919å¹´ï¼ç§ç¨åå¥ã®å²å">
            <a:extLst>
              <a:ext uri="{FF2B5EF4-FFF2-40B4-BE49-F238E27FC236}">
                <a16:creationId xmlns:a16="http://schemas.microsoft.com/office/drawing/2014/main" id="{342B673A-4357-F183-5367-29F209F1BE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1980" r="30090"/>
          <a:stretch>
            <a:fillRect/>
          </a:stretch>
        </p:blipFill>
        <p:spPr bwMode="auto">
          <a:xfrm>
            <a:off x="3204862" y="3005049"/>
            <a:ext cx="25050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ææ²»45ã»å¤§æ­£åå¹´ï¼1912å¹´ï¼ç§ç¨åå¥ã®å²å">
            <a:extLst>
              <a:ext uri="{FF2B5EF4-FFF2-40B4-BE49-F238E27FC236}">
                <a16:creationId xmlns:a16="http://schemas.microsoft.com/office/drawing/2014/main" id="{98A72816-D762-CA10-9E16-6EEC9857EAA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12657" r="30409"/>
          <a:stretch>
            <a:fillRect/>
          </a:stretch>
        </p:blipFill>
        <p:spPr bwMode="auto">
          <a:xfrm>
            <a:off x="299737" y="3017749"/>
            <a:ext cx="25050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æ­å15å¹´ï¼1940å¹´ï¼ç§ç¨åå¥ã®å²å">
            <a:extLst>
              <a:ext uri="{FF2B5EF4-FFF2-40B4-BE49-F238E27FC236}">
                <a16:creationId xmlns:a16="http://schemas.microsoft.com/office/drawing/2014/main" id="{EFEA44A1-C25C-469C-82B1-7400876418E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l="2451" r="29587"/>
          <a:stretch>
            <a:fillRect/>
          </a:stretch>
        </p:blipFill>
        <p:spPr bwMode="auto">
          <a:xfrm>
            <a:off x="6100462" y="3017749"/>
            <a:ext cx="280352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CADABC69-E662-6531-1A3C-6B2123112316}"/>
              </a:ext>
            </a:extLst>
          </p:cNvPr>
          <p:cNvSpPr/>
          <p:nvPr/>
        </p:nvSpPr>
        <p:spPr>
          <a:xfrm>
            <a:off x="6152850" y="3057436"/>
            <a:ext cx="363537" cy="18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テキスト ボックス 7">
            <a:extLst>
              <a:ext uri="{FF2B5EF4-FFF2-40B4-BE49-F238E27FC236}">
                <a16:creationId xmlns:a16="http://schemas.microsoft.com/office/drawing/2014/main" id="{9A3ED2CB-21FA-F58F-1DBC-41F8C689BF2E}"/>
              </a:ext>
            </a:extLst>
          </p:cNvPr>
          <p:cNvSpPr txBox="1"/>
          <p:nvPr/>
        </p:nvSpPr>
        <p:spPr>
          <a:xfrm>
            <a:off x="299737" y="5552125"/>
            <a:ext cx="2505075" cy="369332"/>
          </a:xfrm>
          <a:prstGeom prst="rect">
            <a:avLst/>
          </a:prstGeom>
          <a:no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明治</a:t>
            </a:r>
            <a:r>
              <a:rPr kumimoji="1" lang="en-US" altLang="ja-JP" dirty="0">
                <a:solidFill>
                  <a:schemeClr val="bg1"/>
                </a:solidFill>
                <a:latin typeface="メイリオ" panose="020B0604030504040204" pitchFamily="50" charset="-128"/>
                <a:ea typeface="メイリオ" panose="020B0604030504040204" pitchFamily="50" charset="-128"/>
              </a:rPr>
              <a:t>45</a:t>
            </a:r>
            <a:r>
              <a:rPr kumimoji="1" lang="ja-JP" altLang="en-US" dirty="0">
                <a:solidFill>
                  <a:schemeClr val="bg1"/>
                </a:solidFill>
                <a:latin typeface="メイリオ" panose="020B0604030504040204" pitchFamily="50" charset="-128"/>
                <a:ea typeface="メイリオ" panose="020B0604030504040204" pitchFamily="50" charset="-128"/>
              </a:rPr>
              <a:t>年（</a:t>
            </a:r>
            <a:r>
              <a:rPr kumimoji="1" lang="en-US" altLang="ja-JP" dirty="0">
                <a:solidFill>
                  <a:schemeClr val="bg1"/>
                </a:solidFill>
                <a:latin typeface="メイリオ" panose="020B0604030504040204" pitchFamily="50" charset="-128"/>
                <a:ea typeface="メイリオ" panose="020B0604030504040204" pitchFamily="50" charset="-128"/>
              </a:rPr>
              <a:t>1912</a:t>
            </a:r>
            <a:r>
              <a:rPr kumimoji="1" lang="ja-JP" altLang="en-US" dirty="0">
                <a:solidFill>
                  <a:schemeClr val="bg1"/>
                </a:solidFill>
                <a:latin typeface="メイリオ" panose="020B0604030504040204" pitchFamily="50" charset="-128"/>
                <a:ea typeface="メイリオ" panose="020B0604030504040204" pitchFamily="50" charset="-128"/>
              </a:rPr>
              <a:t>年）</a:t>
            </a:r>
          </a:p>
        </p:txBody>
      </p:sp>
      <p:sp>
        <p:nvSpPr>
          <p:cNvPr id="9" name="テキスト ボックス 8">
            <a:extLst>
              <a:ext uri="{FF2B5EF4-FFF2-40B4-BE49-F238E27FC236}">
                <a16:creationId xmlns:a16="http://schemas.microsoft.com/office/drawing/2014/main" id="{FD535AE3-8CAF-D57A-3187-3B5E5C0BC132}"/>
              </a:ext>
            </a:extLst>
          </p:cNvPr>
          <p:cNvSpPr txBox="1"/>
          <p:nvPr/>
        </p:nvSpPr>
        <p:spPr>
          <a:xfrm>
            <a:off x="3203592" y="5552125"/>
            <a:ext cx="2505075" cy="369332"/>
          </a:xfrm>
          <a:prstGeom prst="rect">
            <a:avLst/>
          </a:prstGeom>
          <a:no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大正８年（</a:t>
            </a:r>
            <a:r>
              <a:rPr kumimoji="1" lang="en-US" altLang="ja-JP" dirty="0">
                <a:solidFill>
                  <a:schemeClr val="bg1"/>
                </a:solidFill>
                <a:latin typeface="メイリオ" panose="020B0604030504040204" pitchFamily="50" charset="-128"/>
                <a:ea typeface="メイリオ" panose="020B0604030504040204" pitchFamily="50" charset="-128"/>
              </a:rPr>
              <a:t>1919</a:t>
            </a:r>
            <a:r>
              <a:rPr kumimoji="1" lang="ja-JP" altLang="en-US" dirty="0">
                <a:solidFill>
                  <a:schemeClr val="bg1"/>
                </a:solidFill>
                <a:latin typeface="メイリオ" panose="020B0604030504040204" pitchFamily="50" charset="-128"/>
                <a:ea typeface="メイリオ" panose="020B0604030504040204" pitchFamily="50" charset="-128"/>
              </a:rPr>
              <a:t>年）</a:t>
            </a:r>
          </a:p>
        </p:txBody>
      </p:sp>
      <p:sp>
        <p:nvSpPr>
          <p:cNvPr id="10" name="テキスト ボックス 9">
            <a:extLst>
              <a:ext uri="{FF2B5EF4-FFF2-40B4-BE49-F238E27FC236}">
                <a16:creationId xmlns:a16="http://schemas.microsoft.com/office/drawing/2014/main" id="{5E40EDA5-D1E0-BB73-73C7-CCC79F3D51FB}"/>
              </a:ext>
            </a:extLst>
          </p:cNvPr>
          <p:cNvSpPr txBox="1"/>
          <p:nvPr/>
        </p:nvSpPr>
        <p:spPr>
          <a:xfrm>
            <a:off x="6277894" y="5552125"/>
            <a:ext cx="2505075" cy="369332"/>
          </a:xfrm>
          <a:prstGeom prst="rect">
            <a:avLst/>
          </a:prstGeom>
          <a:no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昭和</a:t>
            </a:r>
            <a:r>
              <a:rPr kumimoji="1" lang="en-US" altLang="ja-JP" dirty="0">
                <a:solidFill>
                  <a:schemeClr val="bg1"/>
                </a:solidFill>
                <a:latin typeface="メイリオ" panose="020B0604030504040204" pitchFamily="50" charset="-128"/>
                <a:ea typeface="メイリオ" panose="020B0604030504040204" pitchFamily="50" charset="-128"/>
              </a:rPr>
              <a:t>15</a:t>
            </a:r>
            <a:r>
              <a:rPr kumimoji="1" lang="ja-JP" altLang="en-US" dirty="0">
                <a:solidFill>
                  <a:schemeClr val="bg1"/>
                </a:solidFill>
                <a:latin typeface="メイリオ" panose="020B0604030504040204" pitchFamily="50" charset="-128"/>
                <a:ea typeface="メイリオ" panose="020B0604030504040204" pitchFamily="50" charset="-128"/>
              </a:rPr>
              <a:t>年（</a:t>
            </a:r>
            <a:r>
              <a:rPr kumimoji="1" lang="en-US" altLang="ja-JP" dirty="0">
                <a:solidFill>
                  <a:schemeClr val="bg1"/>
                </a:solidFill>
                <a:latin typeface="メイリオ" panose="020B0604030504040204" pitchFamily="50" charset="-128"/>
                <a:ea typeface="メイリオ" panose="020B0604030504040204" pitchFamily="50" charset="-128"/>
              </a:rPr>
              <a:t>1940</a:t>
            </a:r>
            <a:r>
              <a:rPr kumimoji="1" lang="ja-JP" altLang="en-US" dirty="0">
                <a:solidFill>
                  <a:schemeClr val="bg1"/>
                </a:solidFill>
                <a:latin typeface="メイリオ" panose="020B0604030504040204" pitchFamily="50" charset="-128"/>
                <a:ea typeface="メイリオ" panose="020B0604030504040204" pitchFamily="50" charset="-128"/>
              </a:rPr>
              <a:t>年）</a:t>
            </a:r>
          </a:p>
        </p:txBody>
      </p:sp>
      <p:sp>
        <p:nvSpPr>
          <p:cNvPr id="13" name="楕円 12">
            <a:extLst>
              <a:ext uri="{FF2B5EF4-FFF2-40B4-BE49-F238E27FC236}">
                <a16:creationId xmlns:a16="http://schemas.microsoft.com/office/drawing/2014/main" id="{20A51DBE-E71D-7298-CECD-210092E57057}"/>
              </a:ext>
            </a:extLst>
          </p:cNvPr>
          <p:cNvSpPr/>
          <p:nvPr/>
        </p:nvSpPr>
        <p:spPr>
          <a:xfrm flipH="1">
            <a:off x="3454538" y="2123669"/>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3805685" y="2136528"/>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B7D4790-3BC9-2AD0-586E-45297094D8A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403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3 0.00104 0.04537 C 0.00104 0.07338 -0.01667 0.09652 -0.0382 0.09652 C -0.05972 0.09652 -0.07743 0.07338 -0.07743 0.04537 C -0.07743 0.01713 -0.05972 -0.00579 -0.0382 -0.00579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rmAutofit/>
          </a:bodyPr>
          <a:lstStyle/>
          <a:p>
            <a:pPr algn="l"/>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小売酒販組合とは</a:t>
            </a:r>
            <a:endPar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54B7AF14-CEB8-DC2E-08A0-AF0FFC44BBC0}"/>
              </a:ext>
            </a:extLst>
          </p:cNvPr>
          <p:cNvSpPr txBox="1">
            <a:spLocks/>
          </p:cNvSpPr>
          <p:nvPr/>
        </p:nvSpPr>
        <p:spPr bwMode="auto">
          <a:xfrm>
            <a:off x="485775" y="1501775"/>
            <a:ext cx="83216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36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1" lang="en-US" altLang="ja-JP" sz="22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a:t>
            </a: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酒税の保全及び酒類業組合等に関する　</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法律</a:t>
            </a:r>
            <a:r>
              <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a:t>
            </a: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に基づき、各税務署管内ごとに１</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の小売酒販組合が設立されています。</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（東京都など一部の地域を除く）</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1" lang="ja-JP" altLang="en-US" sz="20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全国に約</a:t>
            </a:r>
            <a:r>
              <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400</a:t>
            </a: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の小売酒販組合があります。</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96DBFD9F-870B-84FC-05F4-CE86DE210B14}"/>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84686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CBEF4D-6665-0A92-BDA8-53376BC16EC5}"/>
              </a:ext>
            </a:extLst>
          </p:cNvPr>
          <p:cNvSpPr>
            <a:spLocks noGrp="1"/>
          </p:cNvSpPr>
          <p:nvPr>
            <p:ph type="title"/>
          </p:nvPr>
        </p:nvSpPr>
        <p:spPr/>
        <p:txBody>
          <a:bodyPr/>
          <a:lstStyle/>
          <a:p>
            <a:r>
              <a:rPr kumimoji="1" lang="ja-JP" altLang="en-US" dirty="0"/>
              <a:t>令和４年度 酒税収入の割合</a:t>
            </a:r>
          </a:p>
        </p:txBody>
      </p:sp>
      <p:sp>
        <p:nvSpPr>
          <p:cNvPr id="6" name="テキスト ボックス 5">
            <a:extLst>
              <a:ext uri="{FF2B5EF4-FFF2-40B4-BE49-F238E27FC236}">
                <a16:creationId xmlns:a16="http://schemas.microsoft.com/office/drawing/2014/main" id="{728BE908-2EC7-73A2-4992-4291C31F9AB1}"/>
              </a:ext>
            </a:extLst>
          </p:cNvPr>
          <p:cNvSpPr txBox="1"/>
          <p:nvPr/>
        </p:nvSpPr>
        <p:spPr>
          <a:xfrm>
            <a:off x="4178074" y="6262098"/>
            <a:ext cx="4839786" cy="338554"/>
          </a:xfrm>
          <a:prstGeom prst="rect">
            <a:avLst/>
          </a:prstGeom>
          <a:noFill/>
        </p:spPr>
        <p:txBody>
          <a:bodyPr wrap="non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参考</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第２編 Ｐ</a:t>
            </a:r>
            <a:r>
              <a:rPr kumimoji="1" lang="en-US" altLang="ja-JP" sz="1600" dirty="0">
                <a:latin typeface="メイリオ" panose="020B0604030504040204" pitchFamily="50" charset="-128"/>
                <a:ea typeface="メイリオ" panose="020B0604030504040204" pitchFamily="50" charset="-128"/>
              </a:rPr>
              <a:t>96</a:t>
            </a:r>
            <a:r>
              <a:rPr kumimoji="1" lang="ja-JP" altLang="en-US" sz="1600" dirty="0">
                <a:latin typeface="メイリオ" panose="020B0604030504040204" pitchFamily="50" charset="-128"/>
                <a:ea typeface="メイリオ" panose="020B0604030504040204" pitchFamily="50" charset="-128"/>
              </a:rPr>
              <a:t>「１ 酒税収入の累年比較」</a:t>
            </a:r>
          </a:p>
        </p:txBody>
      </p:sp>
      <p:graphicFrame>
        <p:nvGraphicFramePr>
          <p:cNvPr id="7" name="コンテンツ プレースホルダー 7">
            <a:extLst>
              <a:ext uri="{FF2B5EF4-FFF2-40B4-BE49-F238E27FC236}">
                <a16:creationId xmlns:a16="http://schemas.microsoft.com/office/drawing/2014/main" id="{1BBE82C9-99F8-E299-B5E6-93A02E5C5FBB}"/>
              </a:ext>
            </a:extLst>
          </p:cNvPr>
          <p:cNvGraphicFramePr>
            <a:graphicFrameLocks/>
          </p:cNvGraphicFramePr>
          <p:nvPr>
            <p:extLst>
              <p:ext uri="{D42A27DB-BD31-4B8C-83A1-F6EECF244321}">
                <p14:modId xmlns:p14="http://schemas.microsoft.com/office/powerpoint/2010/main" val="3414369243"/>
              </p:ext>
            </p:extLst>
          </p:nvPr>
        </p:nvGraphicFramePr>
        <p:xfrm>
          <a:off x="0" y="2224495"/>
          <a:ext cx="4598988" cy="4065588"/>
        </p:xfrm>
        <a:graphic>
          <a:graphicData uri="http://schemas.openxmlformats.org/drawingml/2006/chart">
            <c:chart xmlns:c="http://schemas.openxmlformats.org/drawingml/2006/chart" xmlns:r="http://schemas.openxmlformats.org/officeDocument/2006/relationships" r:id="rId3"/>
          </a:graphicData>
        </a:graphic>
      </p:graphicFrame>
      <p:sp>
        <p:nvSpPr>
          <p:cNvPr id="8" name="線吹き出し 1 (枠付き) 8">
            <a:extLst>
              <a:ext uri="{FF2B5EF4-FFF2-40B4-BE49-F238E27FC236}">
                <a16:creationId xmlns:a16="http://schemas.microsoft.com/office/drawing/2014/main" id="{362727BB-8B15-815E-8081-C1DACED322DE}"/>
              </a:ext>
            </a:extLst>
          </p:cNvPr>
          <p:cNvSpPr/>
          <p:nvPr/>
        </p:nvSpPr>
        <p:spPr>
          <a:xfrm>
            <a:off x="4167267" y="1900645"/>
            <a:ext cx="4474564" cy="1787525"/>
          </a:xfrm>
          <a:prstGeom prst="borderCallout1">
            <a:avLst>
              <a:gd name="adj1" fmla="val 52294"/>
              <a:gd name="adj2" fmla="val 42"/>
              <a:gd name="adj3" fmla="val 78056"/>
              <a:gd name="adj4" fmla="val -42877"/>
            </a:avLst>
          </a:prstGeom>
          <a:solidFill>
            <a:sysClr val="window" lastClr="FFFFFF"/>
          </a:solidFill>
          <a:ln w="12700" cap="rnd" cmpd="sng" algn="ctr">
            <a:solidFill>
              <a:srgbClr val="052F61">
                <a:shade val="50000"/>
                <a:hueMod val="94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国税収入総額　</a:t>
            </a:r>
            <a:r>
              <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73</a:t>
            </a: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兆</a:t>
            </a:r>
            <a:r>
              <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4,048</a:t>
            </a: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億円</a:t>
            </a:r>
            <a:endPar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うち、酒税収入  </a:t>
            </a:r>
            <a:r>
              <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1</a:t>
            </a: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兆</a:t>
            </a:r>
            <a:r>
              <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1,280</a:t>
            </a: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億円</a:t>
            </a:r>
            <a:endPar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（対国税収入：</a:t>
            </a:r>
            <a:r>
              <a:rPr kumimoji="1" lang="en-US" altLang="ja-JP"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1.</a:t>
            </a:r>
            <a:r>
              <a:rPr kumimoji="1" lang="ja-JP" altLang="en-US" sz="2400" b="0" i="0" u="none" strike="noStrike" kern="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５％）</a:t>
            </a:r>
          </a:p>
        </p:txBody>
      </p:sp>
      <p:sp>
        <p:nvSpPr>
          <p:cNvPr id="3" name="テキスト ボックス 2">
            <a:extLst>
              <a:ext uri="{FF2B5EF4-FFF2-40B4-BE49-F238E27FC236}">
                <a16:creationId xmlns:a16="http://schemas.microsoft.com/office/drawing/2014/main" id="{70AAEE93-01CB-7649-E107-CDA26692411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7479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53D330-A3EE-4B8F-7418-AC9E8B0D5B97}"/>
              </a:ext>
            </a:extLst>
          </p:cNvPr>
          <p:cNvSpPr>
            <a:spLocks noGrp="1"/>
          </p:cNvSpPr>
          <p:nvPr>
            <p:ph type="title"/>
          </p:nvPr>
        </p:nvSpPr>
        <p:spPr/>
        <p:txBody>
          <a:bodyPr/>
          <a:lstStyle/>
          <a:p>
            <a:r>
              <a:rPr lang="ja-JP" altLang="en-US" dirty="0"/>
              <a:t>日本産酒類の輸出動向</a:t>
            </a:r>
            <a:endParaRPr kumimoji="1" lang="ja-JP" altLang="en-US" dirty="0"/>
          </a:p>
        </p:txBody>
      </p:sp>
      <p:sp>
        <p:nvSpPr>
          <p:cNvPr id="11" name="テキスト ボックス 10">
            <a:extLst>
              <a:ext uri="{FF2B5EF4-FFF2-40B4-BE49-F238E27FC236}">
                <a16:creationId xmlns:a16="http://schemas.microsoft.com/office/drawing/2014/main" id="{62E726DF-D026-3563-D69D-22F375518306}"/>
              </a:ext>
            </a:extLst>
          </p:cNvPr>
          <p:cNvSpPr txBox="1"/>
          <p:nvPr/>
        </p:nvSpPr>
        <p:spPr>
          <a:xfrm>
            <a:off x="6104311" y="6506449"/>
            <a:ext cx="2864887" cy="261610"/>
          </a:xfrm>
          <a:prstGeom prst="rect">
            <a:avLst/>
          </a:prstGeom>
          <a:noFill/>
        </p:spPr>
        <p:txBody>
          <a:bodyPr wrap="none" rtlCol="0">
            <a:spAutoFit/>
          </a:bodyPr>
          <a:lstStyle/>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出展</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財務省貿易統計、国税庁公表資料</a:t>
            </a:r>
          </a:p>
        </p:txBody>
      </p:sp>
      <p:pic>
        <p:nvPicPr>
          <p:cNvPr id="4" name="図 3">
            <a:extLst>
              <a:ext uri="{FF2B5EF4-FFF2-40B4-BE49-F238E27FC236}">
                <a16:creationId xmlns:a16="http://schemas.microsoft.com/office/drawing/2014/main" id="{E6BBA861-FB20-94F5-D631-5B44EF4B0A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872" y="1266674"/>
            <a:ext cx="7934883" cy="5025280"/>
          </a:xfrm>
          <a:prstGeom prst="rect">
            <a:avLst/>
          </a:prstGeom>
        </p:spPr>
      </p:pic>
      <p:sp>
        <p:nvSpPr>
          <p:cNvPr id="3" name="テキスト ボックス 2">
            <a:extLst>
              <a:ext uri="{FF2B5EF4-FFF2-40B4-BE49-F238E27FC236}">
                <a16:creationId xmlns:a16="http://schemas.microsoft.com/office/drawing/2014/main" id="{56B000F5-B5AD-4378-DD97-EE9A1C568DD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765134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52621-995B-2245-69B7-922F854F5CF4}"/>
              </a:ext>
            </a:extLst>
          </p:cNvPr>
          <p:cNvSpPr>
            <a:spLocks noGrp="1"/>
          </p:cNvSpPr>
          <p:nvPr>
            <p:ph type="title"/>
          </p:nvPr>
        </p:nvSpPr>
        <p:spPr/>
        <p:txBody>
          <a:bodyPr/>
          <a:lstStyle/>
          <a:p>
            <a:r>
              <a:rPr kumimoji="1" lang="ja-JP" altLang="en-US" dirty="0"/>
              <a:t>問 題（</a:t>
            </a:r>
            <a:r>
              <a:rPr lang="ja-JP" altLang="en-US" dirty="0"/>
              <a:t>日本産酒類の輸出</a:t>
            </a:r>
            <a:r>
              <a:rPr kumimoji="1" lang="ja-JP" altLang="en-US" dirty="0"/>
              <a:t>）</a:t>
            </a:r>
          </a:p>
        </p:txBody>
      </p:sp>
      <p:sp>
        <p:nvSpPr>
          <p:cNvPr id="3" name="コンテンツ プレースホルダー 2">
            <a:extLst>
              <a:ext uri="{FF2B5EF4-FFF2-40B4-BE49-F238E27FC236}">
                <a16:creationId xmlns:a16="http://schemas.microsoft.com/office/drawing/2014/main" id="{3E1BFE29-F62A-663A-46CA-610BB142A0EB}"/>
              </a:ext>
            </a:extLst>
          </p:cNvPr>
          <p:cNvSpPr>
            <a:spLocks noGrp="1"/>
          </p:cNvSpPr>
          <p:nvPr>
            <p:ph idx="1"/>
          </p:nvPr>
        </p:nvSpPr>
        <p:spPr/>
        <p:txBody>
          <a:bodyPr/>
          <a:lstStyle/>
          <a:p>
            <a:pPr marL="0" indent="0">
              <a:buNone/>
            </a:pPr>
            <a:r>
              <a:rPr lang="ja-JP" altLang="en-US" dirty="0"/>
              <a:t>日本産酒類の輸出金額 上位３か国の組合せは次のうちどれでしょうか</a:t>
            </a:r>
            <a:r>
              <a:rPr kumimoji="1" lang="ja-JP" altLang="en-US" dirty="0"/>
              <a:t>？</a:t>
            </a:r>
            <a:endParaRPr kumimoji="1" lang="en-US" altLang="ja-JP" dirty="0"/>
          </a:p>
          <a:p>
            <a:pPr marL="0" indent="0">
              <a:buNone/>
            </a:pPr>
            <a:endParaRPr kumimoji="1" lang="en-US" altLang="ja-JP" dirty="0"/>
          </a:p>
          <a:p>
            <a:pPr marL="0" indent="0" algn="ctr">
              <a:buNone/>
            </a:pPr>
            <a:endParaRPr kumimoji="1" lang="en-US" altLang="ja-JP" sz="900" dirty="0"/>
          </a:p>
          <a:p>
            <a:pPr marL="0" indent="0">
              <a:buNone/>
            </a:pPr>
            <a:r>
              <a:rPr kumimoji="1" lang="ja-JP" altLang="en-US" dirty="0"/>
              <a:t>　　　　１．   </a:t>
            </a:r>
            <a:r>
              <a:rPr lang="ja-JP" altLang="en-US" dirty="0"/>
              <a:t>アメリカ</a:t>
            </a:r>
            <a:r>
              <a:rPr kumimoji="1" lang="ja-JP" altLang="en-US" dirty="0"/>
              <a:t>・中国・</a:t>
            </a:r>
            <a:r>
              <a:rPr lang="ja-JP" altLang="en-US" dirty="0"/>
              <a:t>韓国</a:t>
            </a:r>
            <a:endParaRPr kumimoji="1" lang="en-US" altLang="ja-JP" dirty="0"/>
          </a:p>
          <a:p>
            <a:pPr marL="0" indent="0">
              <a:buNone/>
            </a:pPr>
            <a:endParaRPr kumimoji="1" lang="en-US" altLang="ja-JP" dirty="0"/>
          </a:p>
          <a:p>
            <a:pPr marL="0" indent="0">
              <a:buNone/>
            </a:pPr>
            <a:r>
              <a:rPr kumimoji="1" lang="ja-JP" altLang="en-US" dirty="0"/>
              <a:t>　　　　２．   </a:t>
            </a:r>
            <a:r>
              <a:rPr lang="ja-JP" altLang="en-US" dirty="0"/>
              <a:t>台湾</a:t>
            </a:r>
            <a:r>
              <a:rPr kumimoji="1" lang="ja-JP" altLang="en-US" dirty="0"/>
              <a:t>・中国・フランス</a:t>
            </a:r>
            <a:endParaRPr kumimoji="1" lang="en-US" altLang="ja-JP" dirty="0"/>
          </a:p>
          <a:p>
            <a:pPr marL="0" indent="0">
              <a:buNone/>
            </a:pPr>
            <a:endParaRPr lang="en-US" altLang="ja-JP" dirty="0"/>
          </a:p>
          <a:p>
            <a:pPr marL="0" indent="0">
              <a:buNone/>
            </a:pPr>
            <a:r>
              <a:rPr kumimoji="1" lang="ja-JP" altLang="en-US" dirty="0"/>
              <a:t>　　　　３．   アメリカ・</a:t>
            </a:r>
            <a:r>
              <a:rPr lang="ja-JP" altLang="en-US" dirty="0"/>
              <a:t>オーストラリア</a:t>
            </a:r>
            <a:r>
              <a:rPr kumimoji="1" lang="ja-JP" altLang="en-US" dirty="0"/>
              <a:t>・中国</a:t>
            </a:r>
            <a:endParaRPr kumimoji="1" lang="en-US" altLang="ja-JP" dirty="0"/>
          </a:p>
        </p:txBody>
      </p:sp>
      <p:sp>
        <p:nvSpPr>
          <p:cNvPr id="13" name="楕円 12">
            <a:extLst>
              <a:ext uri="{FF2B5EF4-FFF2-40B4-BE49-F238E27FC236}">
                <a16:creationId xmlns:a16="http://schemas.microsoft.com/office/drawing/2014/main" id="{20A51DBE-E71D-7298-CECD-210092E57057}"/>
              </a:ext>
            </a:extLst>
          </p:cNvPr>
          <p:cNvSpPr/>
          <p:nvPr/>
        </p:nvSpPr>
        <p:spPr>
          <a:xfrm flipH="1">
            <a:off x="1763099" y="3042540"/>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05F8BDC-2656-7DDA-264F-4EF2FF04AB43}"/>
              </a:ext>
            </a:extLst>
          </p:cNvPr>
          <p:cNvSpPr/>
          <p:nvPr/>
        </p:nvSpPr>
        <p:spPr>
          <a:xfrm rot="1747885">
            <a:off x="2114246" y="3055399"/>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1DD407-06CC-1DD5-B83E-14358552E5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9881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3 0.00104 0.04537 C 0.00104 0.07338 -0.01667 0.09652 -0.0382 0.09652 C -0.05972 0.09652 -0.07743 0.07338 -0.07743 0.04537 C -0.07743 0.01713 -0.05972 -0.00579 -0.0382 -0.00579 Z " pathEditMode="relative" rAng="0" ptsTypes="AAAAA">
                                      <p:cBhvr>
                                        <p:cTn id="12" dur="2000" fill="hold"/>
                                        <p:tgtEl>
                                          <p:spTgt spid="14"/>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900"/>
                                        <p:tgtEl>
                                          <p:spTgt spid="13"/>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F21610-3DC0-9ED9-6F76-045A5DC66DAF}"/>
              </a:ext>
            </a:extLst>
          </p:cNvPr>
          <p:cNvSpPr>
            <a:spLocks noGrp="1"/>
          </p:cNvSpPr>
          <p:nvPr>
            <p:ph type="title"/>
          </p:nvPr>
        </p:nvSpPr>
        <p:spPr>
          <a:xfrm>
            <a:off x="375204" y="566047"/>
            <a:ext cx="8064258" cy="618848"/>
          </a:xfrm>
        </p:spPr>
        <p:txBody>
          <a:bodyPr/>
          <a:lstStyle/>
          <a:p>
            <a:r>
              <a:rPr lang="ja-JP" altLang="en-US" dirty="0">
                <a:solidFill>
                  <a:srgbClr val="FFFF00"/>
                </a:solidFill>
              </a:rPr>
              <a:t>答え：１．アメリカ・中国・韓国</a:t>
            </a:r>
            <a:endParaRPr kumimoji="1" lang="ja-JP" altLang="en-US" dirty="0">
              <a:solidFill>
                <a:srgbClr val="FFFF00"/>
              </a:solidFill>
            </a:endParaRPr>
          </a:p>
        </p:txBody>
      </p:sp>
      <p:sp>
        <p:nvSpPr>
          <p:cNvPr id="3" name="コンテンツ プレースホルダー 2">
            <a:extLst>
              <a:ext uri="{FF2B5EF4-FFF2-40B4-BE49-F238E27FC236}">
                <a16:creationId xmlns:a16="http://schemas.microsoft.com/office/drawing/2014/main" id="{054419F2-B672-1C70-7059-56AC334F2033}"/>
              </a:ext>
            </a:extLst>
          </p:cNvPr>
          <p:cNvSpPr>
            <a:spLocks noGrp="1"/>
          </p:cNvSpPr>
          <p:nvPr>
            <p:ph idx="1"/>
          </p:nvPr>
        </p:nvSpPr>
        <p:spPr/>
        <p:txBody>
          <a:bodyPr>
            <a:normAutofit/>
          </a:bodyPr>
          <a:lstStyle/>
          <a:p>
            <a:pPr marL="0" indent="0">
              <a:buNone/>
            </a:pPr>
            <a:r>
              <a:rPr kumimoji="1" lang="en-US" altLang="ja-JP" dirty="0"/>
              <a:t>【</a:t>
            </a:r>
            <a:r>
              <a:rPr kumimoji="1" lang="ja-JP" altLang="en-US" dirty="0"/>
              <a:t>解　説</a:t>
            </a:r>
            <a:r>
              <a:rPr kumimoji="1" lang="en-US" altLang="ja-JP" dirty="0"/>
              <a:t>】</a:t>
            </a:r>
          </a:p>
          <a:p>
            <a:pPr marL="0" indent="0">
              <a:buNone/>
            </a:pPr>
            <a:endParaRPr kumimoji="1" lang="en-US" altLang="ja-JP" dirty="0"/>
          </a:p>
          <a:p>
            <a:pPr marL="0" indent="0">
              <a:buNone/>
            </a:pPr>
            <a:r>
              <a:rPr lang="ja-JP" altLang="en-US" dirty="0"/>
              <a:t>■近年はウィスキー、</a:t>
            </a:r>
            <a:endParaRPr lang="en-US" altLang="ja-JP" dirty="0"/>
          </a:p>
          <a:p>
            <a:pPr marL="0" indent="0">
              <a:buNone/>
            </a:pPr>
            <a:r>
              <a:rPr lang="ja-JP" altLang="en-US" dirty="0"/>
              <a:t>　リキュールが大きな</a:t>
            </a:r>
            <a:endParaRPr lang="en-US" altLang="ja-JP" dirty="0"/>
          </a:p>
          <a:p>
            <a:pPr marL="0" indent="0">
              <a:buNone/>
            </a:pPr>
            <a:r>
              <a:rPr lang="ja-JP" altLang="en-US" dirty="0"/>
              <a:t>　伸びを記録している</a:t>
            </a:r>
            <a:endParaRPr lang="en-US" altLang="ja-JP" dirty="0"/>
          </a:p>
          <a:p>
            <a:pPr marL="0" indent="0">
              <a:buNone/>
            </a:pPr>
            <a:r>
              <a:rPr lang="ja-JP" altLang="en-US" dirty="0"/>
              <a:t>　ほか清酒も増加して</a:t>
            </a:r>
            <a:endParaRPr lang="en-US" altLang="ja-JP" dirty="0"/>
          </a:p>
          <a:p>
            <a:pPr marL="0" indent="0">
              <a:buNone/>
            </a:pPr>
            <a:r>
              <a:rPr lang="ja-JP" altLang="en-US" dirty="0"/>
              <a:t>　いる。</a:t>
            </a:r>
            <a:endParaRPr lang="en-US" altLang="ja-JP" dirty="0"/>
          </a:p>
        </p:txBody>
      </p:sp>
      <p:sp>
        <p:nvSpPr>
          <p:cNvPr id="4" name="テキスト ボックス 3">
            <a:extLst>
              <a:ext uri="{FF2B5EF4-FFF2-40B4-BE49-F238E27FC236}">
                <a16:creationId xmlns:a16="http://schemas.microsoft.com/office/drawing/2014/main" id="{3835C489-846E-A11D-2705-0E46CD592A2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a:t>
            </a:r>
            <a:r>
              <a:rPr kumimoji="1" lang="en-US" altLang="ja-JP" sz="900" dirty="0"/>
              <a:t>. All Rights Reserved.</a:t>
            </a:r>
            <a:endParaRPr kumimoji="1" lang="ja-JP" altLang="en-US" sz="900" dirty="0"/>
          </a:p>
        </p:txBody>
      </p:sp>
      <p:pic>
        <p:nvPicPr>
          <p:cNvPr id="7" name="図 6">
            <a:extLst>
              <a:ext uri="{FF2B5EF4-FFF2-40B4-BE49-F238E27FC236}">
                <a16:creationId xmlns:a16="http://schemas.microsoft.com/office/drawing/2014/main" id="{B1D08589-29B7-B17B-A813-D0BCCC9BE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2972" y="2126973"/>
            <a:ext cx="4797470" cy="3973507"/>
          </a:xfrm>
          <a:prstGeom prst="rect">
            <a:avLst/>
          </a:prstGeom>
        </p:spPr>
      </p:pic>
    </p:spTree>
    <p:extLst>
      <p:ext uri="{BB962C8B-B14F-4D97-AF65-F5344CB8AC3E}">
        <p14:creationId xmlns:p14="http://schemas.microsoft.com/office/powerpoint/2010/main" val="302489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E0FDB-D9C3-BC01-2648-99354B97D95A}"/>
              </a:ext>
            </a:extLst>
          </p:cNvPr>
          <p:cNvSpPr>
            <a:spLocks noGrp="1"/>
          </p:cNvSpPr>
          <p:nvPr>
            <p:ph type="title"/>
          </p:nvPr>
        </p:nvSpPr>
        <p:spPr/>
        <p:txBody>
          <a:bodyPr/>
          <a:lstStyle/>
          <a:p>
            <a:r>
              <a:rPr kumimoji="1" lang="ja-JP" altLang="en-US" dirty="0"/>
              <a:t>酒類販売管理者制度が</a:t>
            </a:r>
            <a:br>
              <a:rPr kumimoji="1" lang="en-US" altLang="ja-JP" dirty="0"/>
            </a:br>
            <a:r>
              <a:rPr kumimoji="1" lang="ja-JP" altLang="en-US" dirty="0"/>
              <a:t>　　　　　　　設けられた経緯</a:t>
            </a:r>
          </a:p>
        </p:txBody>
      </p:sp>
      <p:sp>
        <p:nvSpPr>
          <p:cNvPr id="3" name="コンテンツ プレースホルダー 2">
            <a:extLst>
              <a:ext uri="{FF2B5EF4-FFF2-40B4-BE49-F238E27FC236}">
                <a16:creationId xmlns:a16="http://schemas.microsoft.com/office/drawing/2014/main" id="{21E38DA6-B227-23FC-0530-4EB583509575}"/>
              </a:ext>
            </a:extLst>
          </p:cNvPr>
          <p:cNvSpPr>
            <a:spLocks noGrp="1"/>
          </p:cNvSpPr>
          <p:nvPr>
            <p:ph idx="1"/>
          </p:nvPr>
        </p:nvSpPr>
        <p:spPr/>
        <p:txBody>
          <a:bodyPr>
            <a:normAutofit/>
          </a:bodyPr>
          <a:lstStyle/>
          <a:p>
            <a:pPr marL="0" indent="0">
              <a:buNone/>
            </a:pPr>
            <a:r>
              <a:rPr kumimoji="1" lang="ja-JP" altLang="en-US" dirty="0"/>
              <a:t>■ 距離基準（平成</a:t>
            </a:r>
            <a:r>
              <a:rPr kumimoji="1" lang="en-US" altLang="ja-JP" dirty="0"/>
              <a:t>13</a:t>
            </a:r>
            <a:r>
              <a:rPr kumimoji="1" lang="ja-JP" altLang="en-US" dirty="0"/>
              <a:t>年（</a:t>
            </a:r>
            <a:r>
              <a:rPr kumimoji="1" lang="en-US" altLang="ja-JP" dirty="0"/>
              <a:t>2001</a:t>
            </a:r>
            <a:r>
              <a:rPr kumimoji="1" lang="ja-JP" altLang="en-US" dirty="0"/>
              <a:t>年）廃止）</a:t>
            </a:r>
            <a:endParaRPr kumimoji="1" lang="en-US" altLang="ja-JP" dirty="0"/>
          </a:p>
          <a:p>
            <a:pPr marL="0" indent="0">
              <a:buNone/>
            </a:pPr>
            <a:r>
              <a:rPr lang="ja-JP" altLang="en-US" dirty="0"/>
              <a:t>■ 人口基準（平成</a:t>
            </a:r>
            <a:r>
              <a:rPr lang="en-US" altLang="ja-JP" dirty="0"/>
              <a:t>15</a:t>
            </a:r>
            <a:r>
              <a:rPr lang="ja-JP" altLang="en-US" dirty="0"/>
              <a:t>年（</a:t>
            </a:r>
            <a:r>
              <a:rPr lang="en-US" altLang="ja-JP" dirty="0"/>
              <a:t>2003</a:t>
            </a:r>
            <a:r>
              <a:rPr lang="ja-JP" altLang="en-US" dirty="0"/>
              <a:t>年）廃止）</a:t>
            </a:r>
            <a:endParaRPr lang="en-US" altLang="ja-JP" dirty="0"/>
          </a:p>
          <a:p>
            <a:pPr marL="0" indent="0">
              <a:buNone/>
            </a:pPr>
            <a:endParaRPr lang="en-US" altLang="ja-JP" sz="2000" dirty="0"/>
          </a:p>
          <a:p>
            <a:pPr marL="0" indent="0">
              <a:buNone/>
            </a:pPr>
            <a:endParaRPr lang="en-US" altLang="ja-JP" sz="2000" dirty="0"/>
          </a:p>
          <a:p>
            <a:pPr marL="0" indent="0">
              <a:buNone/>
            </a:pPr>
            <a:r>
              <a:rPr lang="ja-JP" altLang="en-US" dirty="0"/>
              <a:t>平成</a:t>
            </a:r>
            <a:r>
              <a:rPr lang="en-US" altLang="ja-JP" dirty="0"/>
              <a:t>15</a:t>
            </a:r>
            <a:r>
              <a:rPr lang="ja-JP" altLang="en-US" dirty="0"/>
              <a:t>年（</a:t>
            </a:r>
            <a:r>
              <a:rPr lang="en-US" altLang="ja-JP" dirty="0"/>
              <a:t>2003</a:t>
            </a:r>
            <a:r>
              <a:rPr lang="ja-JP" altLang="en-US" dirty="0"/>
              <a:t>年）「酒類販売管理者」制度</a:t>
            </a:r>
            <a:endParaRPr lang="en-US" altLang="ja-JP" dirty="0"/>
          </a:p>
          <a:p>
            <a:pPr marL="0" indent="0">
              <a:buNone/>
            </a:pPr>
            <a:endParaRPr lang="en-US" altLang="ja-JP" sz="2000" dirty="0"/>
          </a:p>
          <a:p>
            <a:pPr marL="0" indent="0">
              <a:buNone/>
            </a:pPr>
            <a:endParaRPr lang="en-US" altLang="ja-JP" sz="2000" dirty="0"/>
          </a:p>
          <a:p>
            <a:pPr marL="0" indent="0">
              <a:buNone/>
            </a:pPr>
            <a:r>
              <a:rPr lang="ja-JP" altLang="en-US" dirty="0"/>
              <a:t>平成</a:t>
            </a:r>
            <a:r>
              <a:rPr lang="en-US" altLang="ja-JP" dirty="0"/>
              <a:t>29</a:t>
            </a:r>
            <a:r>
              <a:rPr lang="ja-JP" altLang="en-US" dirty="0"/>
              <a:t>年（</a:t>
            </a:r>
            <a:r>
              <a:rPr lang="en-US" altLang="ja-JP" dirty="0"/>
              <a:t>2017</a:t>
            </a:r>
            <a:r>
              <a:rPr lang="ja-JP" altLang="en-US" dirty="0"/>
              <a:t>年）６月１日より</a:t>
            </a:r>
            <a:endParaRPr lang="en-US" altLang="ja-JP" dirty="0"/>
          </a:p>
        </p:txBody>
      </p:sp>
      <p:sp>
        <p:nvSpPr>
          <p:cNvPr id="4" name="テキスト プレースホルダー 3">
            <a:extLst>
              <a:ext uri="{FF2B5EF4-FFF2-40B4-BE49-F238E27FC236}">
                <a16:creationId xmlns:a16="http://schemas.microsoft.com/office/drawing/2014/main" id="{F7FE2A19-06B1-517D-DB51-4E0797873CEA}"/>
              </a:ext>
            </a:extLst>
          </p:cNvPr>
          <p:cNvSpPr>
            <a:spLocks noGrp="1"/>
          </p:cNvSpPr>
          <p:nvPr>
            <p:ph type="body" sz="quarter" idx="10"/>
          </p:nvPr>
        </p:nvSpPr>
        <p:spPr/>
        <p:txBody>
          <a:bodyPr/>
          <a:lstStyle/>
          <a:p>
            <a:r>
              <a:rPr kumimoji="1" lang="en-US" altLang="ja-JP" dirty="0"/>
              <a:t>P4</a:t>
            </a:r>
            <a:endParaRPr kumimoji="1" lang="ja-JP" altLang="en-US" dirty="0"/>
          </a:p>
        </p:txBody>
      </p:sp>
      <p:sp>
        <p:nvSpPr>
          <p:cNvPr id="5" name="矢印: 下 4">
            <a:extLst>
              <a:ext uri="{FF2B5EF4-FFF2-40B4-BE49-F238E27FC236}">
                <a16:creationId xmlns:a16="http://schemas.microsoft.com/office/drawing/2014/main" id="{CFC6B12B-2C7F-0296-CD9F-56C7AAEE57BA}"/>
              </a:ext>
            </a:extLst>
          </p:cNvPr>
          <p:cNvSpPr/>
          <p:nvPr/>
        </p:nvSpPr>
        <p:spPr>
          <a:xfrm>
            <a:off x="4050380" y="2772019"/>
            <a:ext cx="710211" cy="550030"/>
          </a:xfrm>
          <a:prstGeom prst="downArrow">
            <a:avLst>
              <a:gd name="adj1" fmla="val 50000"/>
              <a:gd name="adj2" fmla="val 4334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9B8787BF-A41C-B432-368F-3FE946FEC500}"/>
              </a:ext>
            </a:extLst>
          </p:cNvPr>
          <p:cNvSpPr/>
          <p:nvPr/>
        </p:nvSpPr>
        <p:spPr>
          <a:xfrm>
            <a:off x="4050379" y="4048116"/>
            <a:ext cx="710211" cy="550030"/>
          </a:xfrm>
          <a:prstGeom prst="downArrow">
            <a:avLst>
              <a:gd name="adj1" fmla="val 50000"/>
              <a:gd name="adj2" fmla="val 4334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5F7579-31AD-73BC-1AC2-944FFC5AE0D2}"/>
              </a:ext>
            </a:extLst>
          </p:cNvPr>
          <p:cNvSpPr txBox="1"/>
          <p:nvPr/>
        </p:nvSpPr>
        <p:spPr>
          <a:xfrm>
            <a:off x="482046" y="5348439"/>
            <a:ext cx="8186857" cy="893885"/>
          </a:xfrm>
          <a:prstGeom prst="rect">
            <a:avLst/>
          </a:prstGeom>
          <a:noFill/>
          <a:ln w="57150">
            <a:solidFill>
              <a:srgbClr val="FF0000"/>
            </a:solidFill>
          </a:ln>
        </p:spPr>
        <p:txBody>
          <a:bodyPr wrap="none" tIns="108000" rtlCol="0" anchor="ctr">
            <a:spAutoFit/>
          </a:bodyPr>
          <a:lstStyle/>
          <a:p>
            <a:r>
              <a:rPr lang="ja-JP" altLang="en-US" sz="4800" b="1" dirty="0">
                <a:solidFill>
                  <a:srgbClr val="FF0000"/>
                </a:solidFill>
                <a:latin typeface="メイリオ" panose="020B0604030504040204" pitchFamily="50" charset="-128"/>
                <a:ea typeface="メイリオ" panose="020B0604030504040204" pitchFamily="50" charset="-128"/>
              </a:rPr>
              <a:t>酒類販売管理研修受講義務化</a:t>
            </a:r>
            <a:endParaRPr kumimoji="1" lang="ja-JP" altLang="en-US" sz="2400" dirty="0"/>
          </a:p>
        </p:txBody>
      </p:sp>
      <p:sp>
        <p:nvSpPr>
          <p:cNvPr id="8" name="テキスト ボックス 7">
            <a:extLst>
              <a:ext uri="{FF2B5EF4-FFF2-40B4-BE49-F238E27FC236}">
                <a16:creationId xmlns:a16="http://schemas.microsoft.com/office/drawing/2014/main" id="{3207C0CB-C189-669D-6FA6-1A2982627537}"/>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51574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6407AE2-88F1-4A47-4142-A8920504AD25}"/>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297"/>
            <a:ext cx="9144396" cy="6858297"/>
          </a:xfrm>
          <a:prstGeom prst="rect">
            <a:avLst/>
          </a:prstGeom>
        </p:spPr>
      </p:pic>
    </p:spTree>
    <p:extLst>
      <p:ext uri="{BB962C8B-B14F-4D97-AF65-F5344CB8AC3E}">
        <p14:creationId xmlns:p14="http://schemas.microsoft.com/office/powerpoint/2010/main" val="357805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89C8B9-F616-1D0B-01EB-E5E629B5B12D}"/>
              </a:ext>
            </a:extLst>
          </p:cNvPr>
          <p:cNvSpPr>
            <a:spLocks noGrp="1"/>
          </p:cNvSpPr>
          <p:nvPr>
            <p:ph type="title"/>
          </p:nvPr>
        </p:nvSpPr>
        <p:spPr/>
        <p:txBody>
          <a:bodyPr/>
          <a:lstStyle/>
          <a:p>
            <a:r>
              <a:rPr lang="ja-JP" altLang="en-US" dirty="0"/>
              <a:t>義務①</a:t>
            </a:r>
            <a:endParaRPr kumimoji="1" lang="ja-JP" altLang="en-US" dirty="0"/>
          </a:p>
        </p:txBody>
      </p:sp>
      <p:sp>
        <p:nvSpPr>
          <p:cNvPr id="3" name="コンテンツ プレースホルダー 2">
            <a:extLst>
              <a:ext uri="{FF2B5EF4-FFF2-40B4-BE49-F238E27FC236}">
                <a16:creationId xmlns:a16="http://schemas.microsoft.com/office/drawing/2014/main" id="{9A75A4F7-AAC7-E36A-DC61-4402AD5879D7}"/>
              </a:ext>
            </a:extLst>
          </p:cNvPr>
          <p:cNvSpPr>
            <a:spLocks noGrp="1"/>
          </p:cNvSpPr>
          <p:nvPr>
            <p:ph idx="1"/>
          </p:nvPr>
        </p:nvSpPr>
        <p:spPr/>
        <p:txBody>
          <a:bodyPr/>
          <a:lstStyle/>
          <a:p>
            <a:pPr marL="0" indent="0">
              <a:buNone/>
            </a:pPr>
            <a:r>
              <a:rPr kumimoji="1" lang="ja-JP" altLang="en-US" dirty="0"/>
              <a:t>■ 選任した</a:t>
            </a:r>
            <a:r>
              <a:rPr lang="ja-JP" altLang="en-US" dirty="0"/>
              <a:t>販売場に酒類販売管理者が欠けた場合</a:t>
            </a:r>
            <a:endParaRPr lang="en-US" altLang="ja-JP" dirty="0"/>
          </a:p>
          <a:p>
            <a:pPr marL="0" indent="0">
              <a:buNone/>
            </a:pPr>
            <a:r>
              <a:rPr lang="ja-JP" altLang="en-US" dirty="0"/>
              <a:t>　 　　　　　　　　・・・</a:t>
            </a:r>
            <a:r>
              <a:rPr lang="ja-JP" altLang="en-US" u="sng" dirty="0"/>
              <a:t>速やかに選任</a:t>
            </a:r>
            <a:r>
              <a:rPr lang="ja-JP" altLang="en-US" dirty="0"/>
              <a:t>　</a:t>
            </a:r>
            <a:endParaRPr kumimoji="1" lang="ja-JP" altLang="en-US" dirty="0"/>
          </a:p>
        </p:txBody>
      </p:sp>
      <p:sp>
        <p:nvSpPr>
          <p:cNvPr id="4" name="テキスト プレースホルダー 3">
            <a:extLst>
              <a:ext uri="{FF2B5EF4-FFF2-40B4-BE49-F238E27FC236}">
                <a16:creationId xmlns:a16="http://schemas.microsoft.com/office/drawing/2014/main" id="{734E8C4E-0EFE-033B-1CED-452A352F6050}"/>
              </a:ext>
            </a:extLst>
          </p:cNvPr>
          <p:cNvSpPr>
            <a:spLocks noGrp="1"/>
          </p:cNvSpPr>
          <p:nvPr>
            <p:ph type="body" sz="quarter" idx="10"/>
          </p:nvPr>
        </p:nvSpPr>
        <p:spPr/>
        <p:txBody>
          <a:bodyPr/>
          <a:lstStyle/>
          <a:p>
            <a:r>
              <a:rPr kumimoji="1" lang="en-US" altLang="ja-JP" dirty="0"/>
              <a:t>P6</a:t>
            </a:r>
            <a:endParaRPr kumimoji="1" lang="ja-JP" altLang="en-US" dirty="0"/>
          </a:p>
        </p:txBody>
      </p:sp>
      <p:pic>
        <p:nvPicPr>
          <p:cNvPr id="5" name="Picture 6" descr="é¢é£ç»å">
            <a:extLst>
              <a:ext uri="{FF2B5EF4-FFF2-40B4-BE49-F238E27FC236}">
                <a16:creationId xmlns:a16="http://schemas.microsoft.com/office/drawing/2014/main" id="{412F834A-DC1A-B4BA-4362-7F567C7A5E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698" y="4254999"/>
            <a:ext cx="2599308" cy="211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é¢é£ç»å">
            <a:extLst>
              <a:ext uri="{FF2B5EF4-FFF2-40B4-BE49-F238E27FC236}">
                <a16:creationId xmlns:a16="http://schemas.microsoft.com/office/drawing/2014/main" id="{B9015A59-2C29-A5D5-AEC6-97266DA75F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0600" y="4128442"/>
            <a:ext cx="27368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é¢é£ç»å">
            <a:extLst>
              <a:ext uri="{FF2B5EF4-FFF2-40B4-BE49-F238E27FC236}">
                <a16:creationId xmlns:a16="http://schemas.microsoft.com/office/drawing/2014/main" id="{A4C4E4C9-D7DF-4FA3-7378-5FD0E2E75427}"/>
              </a:ext>
            </a:extLst>
          </p:cNvPr>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2046" y="2538644"/>
            <a:ext cx="1543742" cy="125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01429BD0-D700-61FA-3CCB-232837503C67}"/>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55973" y="4682479"/>
            <a:ext cx="140493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5">
            <a:extLst>
              <a:ext uri="{FF2B5EF4-FFF2-40B4-BE49-F238E27FC236}">
                <a16:creationId xmlns:a16="http://schemas.microsoft.com/office/drawing/2014/main" id="{4C8D1579-0BD4-3AE5-E923-E54A465A5847}"/>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1473" y="2293256"/>
            <a:ext cx="112553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吹き出し: 円形 15">
            <a:extLst>
              <a:ext uri="{FF2B5EF4-FFF2-40B4-BE49-F238E27FC236}">
                <a16:creationId xmlns:a16="http://schemas.microsoft.com/office/drawing/2014/main" id="{F38287AC-FB3E-3C7A-7ED8-26A77BC6CA9D}"/>
              </a:ext>
            </a:extLst>
          </p:cNvPr>
          <p:cNvSpPr/>
          <p:nvPr/>
        </p:nvSpPr>
        <p:spPr>
          <a:xfrm>
            <a:off x="2365215" y="2538644"/>
            <a:ext cx="1341660" cy="1387236"/>
          </a:xfrm>
          <a:prstGeom prst="wedgeEllipseCallout">
            <a:avLst>
              <a:gd name="adj1" fmla="val -77745"/>
              <a:gd name="adj2" fmla="val 250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異動・</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退職</a:t>
            </a:r>
          </a:p>
        </p:txBody>
      </p:sp>
      <p:sp>
        <p:nvSpPr>
          <p:cNvPr id="17" name="下矢印 12">
            <a:extLst>
              <a:ext uri="{FF2B5EF4-FFF2-40B4-BE49-F238E27FC236}">
                <a16:creationId xmlns:a16="http://schemas.microsoft.com/office/drawing/2014/main" id="{9F8AF530-B049-D80C-2B81-F4E53AFE8B86}"/>
              </a:ext>
            </a:extLst>
          </p:cNvPr>
          <p:cNvSpPr/>
          <p:nvPr/>
        </p:nvSpPr>
        <p:spPr>
          <a:xfrm rot="16200000">
            <a:off x="4466774" y="5172296"/>
            <a:ext cx="763588" cy="1038956"/>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9" name="テキスト ボックス 8">
            <a:extLst>
              <a:ext uri="{FF2B5EF4-FFF2-40B4-BE49-F238E27FC236}">
                <a16:creationId xmlns:a16="http://schemas.microsoft.com/office/drawing/2014/main" id="{772B6921-269D-3951-474C-92900D5DACEF}"/>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97426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3D6C7A13-930A-9FEB-5001-8D282AF9ADF8}"/>
              </a:ext>
            </a:extLst>
          </p:cNvPr>
          <p:cNvSpPr>
            <a:spLocks noGrp="1"/>
          </p:cNvSpPr>
          <p:nvPr>
            <p:ph type="body" sz="quarter" idx="10"/>
          </p:nvPr>
        </p:nvSpPr>
        <p:spPr/>
        <p:txBody>
          <a:bodyPr>
            <a:normAutofit fontScale="85000" lnSpcReduction="10000"/>
          </a:bodyPr>
          <a:lstStyle/>
          <a:p>
            <a:r>
              <a:rPr kumimoji="1" lang="en-US" altLang="ja-JP" dirty="0"/>
              <a:t>P12</a:t>
            </a:r>
            <a:endParaRPr kumimoji="1" lang="ja-JP" altLang="en-US" dirty="0"/>
          </a:p>
        </p:txBody>
      </p:sp>
      <p:pic>
        <p:nvPicPr>
          <p:cNvPr id="5" name="図 2">
            <a:extLst>
              <a:ext uri="{FF2B5EF4-FFF2-40B4-BE49-F238E27FC236}">
                <a16:creationId xmlns:a16="http://schemas.microsoft.com/office/drawing/2014/main" id="{0C7449FC-0FF3-B605-2061-FA981A9247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541" y="311425"/>
            <a:ext cx="4247857" cy="633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E27DBE53-06AA-749B-D3B8-E17B55725737}"/>
              </a:ext>
            </a:extLst>
          </p:cNvPr>
          <p:cNvSpPr txBox="1"/>
          <p:nvPr/>
        </p:nvSpPr>
        <p:spPr>
          <a:xfrm>
            <a:off x="4927207" y="3539464"/>
            <a:ext cx="4002609" cy="3108543"/>
          </a:xfrm>
          <a:prstGeom prst="rect">
            <a:avLst/>
          </a:prstGeom>
          <a:noFill/>
        </p:spPr>
        <p:txBody>
          <a:bodyPr wrap="square" rtlCol="0">
            <a:spAutoFit/>
          </a:bodyPr>
          <a:lstStyle/>
          <a:p>
            <a:pPr algn="just"/>
            <a:r>
              <a:rPr kumimoji="1" lang="ja-JP" altLang="en-US" sz="2800" dirty="0">
                <a:latin typeface="メイリオ" panose="020B0604030504040204" pitchFamily="50" charset="-128"/>
                <a:ea typeface="メイリオ" panose="020B0604030504040204" pitchFamily="50" charset="-128"/>
              </a:rPr>
              <a:t>■ 酒類販売管理者を選</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任しなかった場合：</a:t>
            </a:r>
            <a:endParaRPr kumimoji="1" lang="en-US" altLang="ja-JP" sz="2800" dirty="0">
              <a:latin typeface="メイリオ" panose="020B0604030504040204" pitchFamily="50" charset="-128"/>
              <a:ea typeface="メイリオ" panose="020B0604030504040204" pitchFamily="50" charset="-128"/>
            </a:endParaRPr>
          </a:p>
          <a:p>
            <a:pPr algn="just"/>
            <a:r>
              <a:rPr kumimoji="1" lang="en-US" altLang="ja-JP" sz="2800" dirty="0">
                <a:latin typeface="メイリオ" panose="020B0604030504040204" pitchFamily="50" charset="-128"/>
                <a:ea typeface="メイリオ" panose="020B0604030504040204" pitchFamily="50" charset="-128"/>
              </a:rPr>
              <a:t>    </a:t>
            </a:r>
            <a:r>
              <a:rPr kumimoji="1" lang="en-US" altLang="ja-JP" sz="2800" b="1" u="sng" dirty="0">
                <a:solidFill>
                  <a:srgbClr val="FF0000"/>
                </a:solidFill>
                <a:latin typeface="メイリオ" panose="020B0604030504040204" pitchFamily="50" charset="-128"/>
                <a:ea typeface="メイリオ" panose="020B0604030504040204" pitchFamily="50" charset="-128"/>
              </a:rPr>
              <a:t>50</a:t>
            </a:r>
            <a:r>
              <a:rPr kumimoji="1" lang="ja-JP" altLang="en-US" sz="2800" b="1" u="sng" dirty="0">
                <a:solidFill>
                  <a:srgbClr val="FF0000"/>
                </a:solidFill>
                <a:latin typeface="メイリオ" panose="020B0604030504040204" pitchFamily="50" charset="-128"/>
                <a:ea typeface="メイリオ" panose="020B0604030504040204" pitchFamily="50" charset="-128"/>
              </a:rPr>
              <a:t>万円以下の罰金</a:t>
            </a:r>
            <a:endParaRPr kumimoji="1" lang="en-US" altLang="ja-JP" sz="2800" b="1" u="sng" dirty="0">
              <a:solidFill>
                <a:srgbClr val="FF0000"/>
              </a:solidFill>
              <a:latin typeface="メイリオ" panose="020B0604030504040204" pitchFamily="50" charset="-128"/>
              <a:ea typeface="メイリオ" panose="020B0604030504040204" pitchFamily="50" charset="-128"/>
            </a:endParaRPr>
          </a:p>
          <a:p>
            <a:pPr algn="just"/>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税務署に届出をしな</a:t>
            </a:r>
            <a:endParaRPr kumimoji="1" lang="en-US" altLang="ja-JP" sz="2800" dirty="0">
              <a:latin typeface="メイリオ" panose="020B0604030504040204" pitchFamily="50" charset="-128"/>
              <a:ea typeface="メイリオ" panose="020B0604030504040204" pitchFamily="50" charset="-128"/>
            </a:endParaRPr>
          </a:p>
          <a:p>
            <a:pPr algn="just"/>
            <a:r>
              <a:rPr kumimoji="1" lang="en-US" altLang="ja-JP"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かった場合：</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a:t>
            </a:r>
            <a:r>
              <a:rPr kumimoji="1" lang="en-US" altLang="ja-JP" sz="2800" b="1" u="sng" dirty="0">
                <a:solidFill>
                  <a:srgbClr val="FF0000"/>
                </a:solidFill>
                <a:latin typeface="メイリオ" panose="020B0604030504040204" pitchFamily="50" charset="-128"/>
                <a:ea typeface="メイリオ" panose="020B0604030504040204" pitchFamily="50" charset="-128"/>
              </a:rPr>
              <a:t>10</a:t>
            </a:r>
            <a:r>
              <a:rPr kumimoji="1" lang="ja-JP" altLang="en-US" sz="2800" b="1" u="sng" dirty="0">
                <a:solidFill>
                  <a:srgbClr val="FF0000"/>
                </a:solidFill>
                <a:latin typeface="メイリオ" panose="020B0604030504040204" pitchFamily="50" charset="-128"/>
                <a:ea typeface="メイリオ" panose="020B0604030504040204" pitchFamily="50" charset="-128"/>
              </a:rPr>
              <a:t>万円以下の過料</a:t>
            </a:r>
          </a:p>
        </p:txBody>
      </p:sp>
      <p:sp>
        <p:nvSpPr>
          <p:cNvPr id="7" name="テキスト ボックス 6">
            <a:extLst>
              <a:ext uri="{FF2B5EF4-FFF2-40B4-BE49-F238E27FC236}">
                <a16:creationId xmlns:a16="http://schemas.microsoft.com/office/drawing/2014/main" id="{221DBBCD-D8DA-06D9-4CB1-801F795DCEEE}"/>
              </a:ext>
            </a:extLst>
          </p:cNvPr>
          <p:cNvSpPr txBox="1"/>
          <p:nvPr/>
        </p:nvSpPr>
        <p:spPr>
          <a:xfrm>
            <a:off x="4795399" y="1481811"/>
            <a:ext cx="4043801" cy="1015663"/>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選任後２週間以内に</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所轄の税務署へ届出</a:t>
            </a:r>
          </a:p>
        </p:txBody>
      </p:sp>
      <p:pic>
        <p:nvPicPr>
          <p:cNvPr id="8" name="図 6">
            <a:extLst>
              <a:ext uri="{FF2B5EF4-FFF2-40B4-BE49-F238E27FC236}">
                <a16:creationId xmlns:a16="http://schemas.microsoft.com/office/drawing/2014/main" id="{D5B4306C-726E-AA31-7BB4-07CFA96F5758}"/>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7207" y="2715692"/>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51D47660-568D-AB99-3690-487E4BED037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70566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FF813-8A59-87A6-1E0E-144F4D6FC27F}"/>
              </a:ext>
            </a:extLst>
          </p:cNvPr>
          <p:cNvSpPr>
            <a:spLocks noGrp="1"/>
          </p:cNvSpPr>
          <p:nvPr>
            <p:ph type="title"/>
          </p:nvPr>
        </p:nvSpPr>
        <p:spPr/>
        <p:txBody>
          <a:bodyPr/>
          <a:lstStyle/>
          <a:p>
            <a:r>
              <a:rPr kumimoji="1" lang="ja-JP" altLang="en-US" dirty="0"/>
              <a:t>義務②</a:t>
            </a:r>
          </a:p>
        </p:txBody>
      </p:sp>
      <p:sp>
        <p:nvSpPr>
          <p:cNvPr id="3" name="コンテンツ プレースホルダー 2">
            <a:extLst>
              <a:ext uri="{FF2B5EF4-FFF2-40B4-BE49-F238E27FC236}">
                <a16:creationId xmlns:a16="http://schemas.microsoft.com/office/drawing/2014/main" id="{F0C3511C-CC65-C7C1-2D0A-D15BD67DA6B2}"/>
              </a:ext>
            </a:extLst>
          </p:cNvPr>
          <p:cNvSpPr>
            <a:spLocks noGrp="1"/>
          </p:cNvSpPr>
          <p:nvPr>
            <p:ph idx="1"/>
          </p:nvPr>
        </p:nvSpPr>
        <p:spPr/>
        <p:txBody>
          <a:bodyPr>
            <a:normAutofit fontScale="92500" lnSpcReduction="10000"/>
          </a:bodyPr>
          <a:lstStyle/>
          <a:p>
            <a:pPr marL="0" indent="0">
              <a:buNone/>
            </a:pPr>
            <a:r>
              <a:rPr kumimoji="1" lang="ja-JP" altLang="en-US" dirty="0"/>
              <a:t>■ ３年</a:t>
            </a:r>
            <a:r>
              <a:rPr lang="ja-JP" altLang="en-US" dirty="0"/>
              <a:t>を超えない期間での再受講</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　　　　</a:t>
            </a:r>
            <a:endParaRPr kumimoji="1" lang="en-US" altLang="ja-JP" dirty="0"/>
          </a:p>
          <a:p>
            <a:pPr marL="0" indent="0">
              <a:buNone/>
            </a:pPr>
            <a:r>
              <a:rPr kumimoji="1" lang="ja-JP" altLang="en-US" sz="3000" dirty="0"/>
              <a:t>　　　　勧告、</a:t>
            </a:r>
            <a:r>
              <a:rPr lang="ja-JP" altLang="en-US" sz="3000" dirty="0"/>
              <a:t>命令を経て</a:t>
            </a:r>
            <a:r>
              <a:rPr lang="en-US" altLang="ja-JP" sz="3000" dirty="0"/>
              <a:t>50</a:t>
            </a:r>
            <a:r>
              <a:rPr lang="ja-JP" altLang="en-US" sz="3000" dirty="0"/>
              <a:t>万円以下の罰金</a:t>
            </a:r>
            <a:endParaRPr lang="en-US" altLang="ja-JP" sz="3000" dirty="0"/>
          </a:p>
          <a:p>
            <a:pPr marL="0" indent="0">
              <a:buNone/>
            </a:pPr>
            <a:r>
              <a:rPr kumimoji="1" lang="ja-JP" altLang="en-US" sz="3000" dirty="0"/>
              <a:t>　　　　</a:t>
            </a:r>
            <a:r>
              <a:rPr kumimoji="1" lang="ja-JP" altLang="en-US" sz="3000" b="1" dirty="0">
                <a:solidFill>
                  <a:srgbClr val="FF0000"/>
                </a:solidFill>
              </a:rPr>
              <a:t>➡</a:t>
            </a:r>
            <a:r>
              <a:rPr kumimoji="1" lang="ja-JP" altLang="en-US" sz="3000" b="1" u="sng" dirty="0">
                <a:solidFill>
                  <a:srgbClr val="FF0000"/>
                </a:solidFill>
              </a:rPr>
              <a:t>免許の取消事由</a:t>
            </a:r>
          </a:p>
        </p:txBody>
      </p:sp>
      <p:sp>
        <p:nvSpPr>
          <p:cNvPr id="4" name="テキスト プレースホルダー 3">
            <a:extLst>
              <a:ext uri="{FF2B5EF4-FFF2-40B4-BE49-F238E27FC236}">
                <a16:creationId xmlns:a16="http://schemas.microsoft.com/office/drawing/2014/main" id="{9DA36FEC-9478-3BB7-E66D-29C1F67DBD69}"/>
              </a:ext>
            </a:extLst>
          </p:cNvPr>
          <p:cNvSpPr>
            <a:spLocks noGrp="1"/>
          </p:cNvSpPr>
          <p:nvPr>
            <p:ph type="body" sz="quarter" idx="10"/>
          </p:nvPr>
        </p:nvSpPr>
        <p:spPr/>
        <p:txBody>
          <a:bodyPr/>
          <a:lstStyle/>
          <a:p>
            <a:r>
              <a:rPr kumimoji="1" lang="en-US" altLang="ja-JP" dirty="0"/>
              <a:t>P6</a:t>
            </a:r>
            <a:endParaRPr kumimoji="1" lang="ja-JP" altLang="en-US" dirty="0"/>
          </a:p>
        </p:txBody>
      </p:sp>
      <p:sp>
        <p:nvSpPr>
          <p:cNvPr id="5" name="矢印: 右 4">
            <a:extLst>
              <a:ext uri="{FF2B5EF4-FFF2-40B4-BE49-F238E27FC236}">
                <a16:creationId xmlns:a16="http://schemas.microsoft.com/office/drawing/2014/main" id="{6A9AD28D-3542-26D1-92FA-E7FAF7859077}"/>
              </a:ext>
            </a:extLst>
          </p:cNvPr>
          <p:cNvSpPr/>
          <p:nvPr/>
        </p:nvSpPr>
        <p:spPr>
          <a:xfrm>
            <a:off x="873211" y="3429000"/>
            <a:ext cx="7372865" cy="708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15F8997-554A-190A-5E56-7309C4715585}"/>
              </a:ext>
            </a:extLst>
          </p:cNvPr>
          <p:cNvSpPr txBox="1"/>
          <p:nvPr/>
        </p:nvSpPr>
        <p:spPr>
          <a:xfrm>
            <a:off x="1581666" y="2737867"/>
            <a:ext cx="1252151" cy="523220"/>
          </a:xfrm>
          <a:prstGeom prst="rect">
            <a:avLst/>
          </a:prstGeom>
          <a:noFill/>
          <a:ln w="38100">
            <a:solidFill>
              <a:srgbClr val="FF0000"/>
            </a:solidFill>
          </a:ln>
        </p:spPr>
        <p:txBody>
          <a:bodyPr wrap="square" rtlCol="0" anchor="ctr">
            <a:spAutoFit/>
          </a:bodyPr>
          <a:lstStyle/>
          <a:p>
            <a:pPr algn="ctr"/>
            <a:r>
              <a:rPr kumimoji="1" lang="ja-JP" altLang="en-US" sz="2800" dirty="0">
                <a:solidFill>
                  <a:srgbClr val="FF0000"/>
                </a:solidFill>
                <a:latin typeface="メイリオ" panose="020B0604030504040204" pitchFamily="50" charset="-128"/>
                <a:ea typeface="メイリオ" panose="020B0604030504040204" pitchFamily="50" charset="-128"/>
              </a:rPr>
              <a:t>本日</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19D6B884-90AF-3115-A6F2-86A06736CF46}"/>
              </a:ext>
            </a:extLst>
          </p:cNvPr>
          <p:cNvSpPr txBox="1"/>
          <p:nvPr/>
        </p:nvSpPr>
        <p:spPr>
          <a:xfrm>
            <a:off x="6025980" y="2737867"/>
            <a:ext cx="1252151" cy="523220"/>
          </a:xfrm>
          <a:prstGeom prst="rect">
            <a:avLst/>
          </a:prstGeom>
          <a:noFill/>
          <a:ln w="38100">
            <a:solidFill>
              <a:srgbClr val="FF0000"/>
            </a:solidFill>
          </a:ln>
        </p:spPr>
        <p:txBody>
          <a:bodyPr wrap="square" rtlCol="0" anchor="ctr">
            <a:spAutoFit/>
          </a:bodyPr>
          <a:lstStyle/>
          <a:p>
            <a:pPr algn="ctr"/>
            <a:r>
              <a:rPr kumimoji="1" lang="ja-JP" altLang="en-US" sz="2800" dirty="0">
                <a:solidFill>
                  <a:srgbClr val="FF0000"/>
                </a:solidFill>
                <a:latin typeface="メイリオ" panose="020B0604030504040204" pitchFamily="50" charset="-128"/>
                <a:ea typeface="メイリオ" panose="020B0604030504040204" pitchFamily="50" charset="-128"/>
              </a:rPr>
              <a:t>再受講</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379AFAFE-C925-9743-0B85-D4A065076BD8}"/>
              </a:ext>
            </a:extLst>
          </p:cNvPr>
          <p:cNvCxnSpPr>
            <a:stCxn id="6" idx="2"/>
          </p:cNvCxnSpPr>
          <p:nvPr/>
        </p:nvCxnSpPr>
        <p:spPr>
          <a:xfrm flipH="1">
            <a:off x="2199503" y="3261087"/>
            <a:ext cx="8239" cy="347086"/>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92410E3-0BDD-FF34-713C-8A606F0A3153}"/>
              </a:ext>
            </a:extLst>
          </p:cNvPr>
          <p:cNvCxnSpPr/>
          <p:nvPr/>
        </p:nvCxnSpPr>
        <p:spPr>
          <a:xfrm flipH="1">
            <a:off x="6652055" y="3261087"/>
            <a:ext cx="8239" cy="347086"/>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2" name="右中かっこ 11">
            <a:extLst>
              <a:ext uri="{FF2B5EF4-FFF2-40B4-BE49-F238E27FC236}">
                <a16:creationId xmlns:a16="http://schemas.microsoft.com/office/drawing/2014/main" id="{ECE958FC-F5D5-D817-E5C5-1359EA0B53DF}"/>
              </a:ext>
            </a:extLst>
          </p:cNvPr>
          <p:cNvSpPr/>
          <p:nvPr/>
        </p:nvSpPr>
        <p:spPr>
          <a:xfrm rot="5400000">
            <a:off x="4260474" y="1984716"/>
            <a:ext cx="347086" cy="445255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00442E3-C677-A430-111B-960A01E37780}"/>
              </a:ext>
            </a:extLst>
          </p:cNvPr>
          <p:cNvSpPr txBox="1"/>
          <p:nvPr/>
        </p:nvSpPr>
        <p:spPr>
          <a:xfrm>
            <a:off x="3807941" y="4484294"/>
            <a:ext cx="1252151" cy="523220"/>
          </a:xfrm>
          <a:prstGeom prst="rect">
            <a:avLst/>
          </a:prstGeom>
          <a:noFill/>
          <a:ln w="38100">
            <a:noFill/>
          </a:ln>
        </p:spPr>
        <p:txBody>
          <a:bodyPr wrap="square" rtlCol="0" anchor="ctr">
            <a:spAutoFit/>
          </a:bodyPr>
          <a:lstStyle/>
          <a:p>
            <a:pPr algn="ctr"/>
            <a:r>
              <a:rPr kumimoji="1" lang="ja-JP" altLang="en-US" sz="2800" dirty="0">
                <a:solidFill>
                  <a:srgbClr val="FF0000"/>
                </a:solidFill>
                <a:latin typeface="メイリオ" panose="020B0604030504040204" pitchFamily="50" charset="-128"/>
                <a:ea typeface="メイリオ" panose="020B0604030504040204" pitchFamily="50" charset="-128"/>
              </a:rPr>
              <a:t>３年</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pic>
        <p:nvPicPr>
          <p:cNvPr id="14" name="図 6">
            <a:extLst>
              <a:ext uri="{FF2B5EF4-FFF2-40B4-BE49-F238E27FC236}">
                <a16:creationId xmlns:a16="http://schemas.microsoft.com/office/drawing/2014/main" id="{337333BE-48FA-CC86-CCD2-B020ABF114DE}"/>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3211" y="5102892"/>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22C2D762-38E4-636C-575E-A4ED4682EB5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64297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0EB169-BADF-EA98-9E6D-19C66CF8AE40}"/>
              </a:ext>
            </a:extLst>
          </p:cNvPr>
          <p:cNvSpPr>
            <a:spLocks noGrp="1"/>
          </p:cNvSpPr>
          <p:nvPr>
            <p:ph type="title"/>
          </p:nvPr>
        </p:nvSpPr>
        <p:spPr/>
        <p:txBody>
          <a:bodyPr/>
          <a:lstStyle/>
          <a:p>
            <a:r>
              <a:rPr kumimoji="1" lang="ja-JP" altLang="en-US" dirty="0"/>
              <a:t>義務③</a:t>
            </a:r>
          </a:p>
        </p:txBody>
      </p:sp>
      <p:sp>
        <p:nvSpPr>
          <p:cNvPr id="3" name="コンテンツ プレースホルダー 2">
            <a:extLst>
              <a:ext uri="{FF2B5EF4-FFF2-40B4-BE49-F238E27FC236}">
                <a16:creationId xmlns:a16="http://schemas.microsoft.com/office/drawing/2014/main" id="{6495EA41-4415-3D9E-7F9E-7B65CF8B95FF}"/>
              </a:ext>
            </a:extLst>
          </p:cNvPr>
          <p:cNvSpPr>
            <a:spLocks noGrp="1"/>
          </p:cNvSpPr>
          <p:nvPr>
            <p:ph idx="1"/>
          </p:nvPr>
        </p:nvSpPr>
        <p:spPr/>
        <p:txBody>
          <a:bodyPr/>
          <a:lstStyle/>
          <a:p>
            <a:pPr marL="0" indent="0">
              <a:buNone/>
            </a:pPr>
            <a:r>
              <a:rPr kumimoji="1" lang="ja-JP" altLang="en-US" dirty="0"/>
              <a:t>■ 酒類販売管理者</a:t>
            </a:r>
            <a:r>
              <a:rPr lang="ja-JP" altLang="en-US" dirty="0"/>
              <a:t>の氏名や研修受講事績等を記載</a:t>
            </a:r>
            <a:endParaRPr lang="en-US" altLang="ja-JP" dirty="0"/>
          </a:p>
          <a:p>
            <a:pPr marL="0" indent="0">
              <a:buNone/>
            </a:pPr>
            <a:r>
              <a:rPr lang="ja-JP" altLang="en-US" dirty="0"/>
              <a:t>　 した標識の掲示</a:t>
            </a:r>
            <a:endParaRPr kumimoji="1" lang="ja-JP" altLang="en-US" dirty="0"/>
          </a:p>
        </p:txBody>
      </p:sp>
      <p:sp>
        <p:nvSpPr>
          <p:cNvPr id="4" name="テキスト プレースホルダー 3">
            <a:extLst>
              <a:ext uri="{FF2B5EF4-FFF2-40B4-BE49-F238E27FC236}">
                <a16:creationId xmlns:a16="http://schemas.microsoft.com/office/drawing/2014/main" id="{42929321-AE4C-2519-4EB4-8AE7C48C0548}"/>
              </a:ext>
            </a:extLst>
          </p:cNvPr>
          <p:cNvSpPr>
            <a:spLocks noGrp="1"/>
          </p:cNvSpPr>
          <p:nvPr>
            <p:ph type="body" sz="quarter" idx="10"/>
          </p:nvPr>
        </p:nvSpPr>
        <p:spPr/>
        <p:txBody>
          <a:bodyPr/>
          <a:lstStyle/>
          <a:p>
            <a:r>
              <a:rPr kumimoji="1" lang="en-US" altLang="ja-JP" dirty="0"/>
              <a:t>P5</a:t>
            </a:r>
            <a:endParaRPr kumimoji="1" lang="ja-JP" altLang="en-US" dirty="0"/>
          </a:p>
        </p:txBody>
      </p:sp>
      <p:pic>
        <p:nvPicPr>
          <p:cNvPr id="7" name="図 6">
            <a:extLst>
              <a:ext uri="{FF2B5EF4-FFF2-40B4-BE49-F238E27FC236}">
                <a16:creationId xmlns:a16="http://schemas.microsoft.com/office/drawing/2014/main" id="{FC0B15C7-FC9D-5CC9-58BF-EE03AFF0E8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639" y="2679181"/>
            <a:ext cx="7568722" cy="3894473"/>
          </a:xfrm>
          <a:prstGeom prst="rect">
            <a:avLst/>
          </a:prstGeom>
        </p:spPr>
      </p:pic>
      <p:sp>
        <p:nvSpPr>
          <p:cNvPr id="5" name="テキスト ボックス 4">
            <a:extLst>
              <a:ext uri="{FF2B5EF4-FFF2-40B4-BE49-F238E27FC236}">
                <a16:creationId xmlns:a16="http://schemas.microsoft.com/office/drawing/2014/main" id="{DE34F416-E37A-99D3-5402-2CA59CD1DF1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3113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Autofit/>
          </a:bodyPr>
          <a:lstStyle/>
          <a:p>
            <a:pPr algn="l"/>
            <a:r>
              <a:rPr kumimoji="1" lang="ja-JP" altLang="en-US"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小売酒販組合の「</a:t>
            </a:r>
            <a:r>
              <a:rPr kumimoji="1" lang="en-US" altLang="ja-JP"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20</a:t>
            </a:r>
            <a:r>
              <a:rPr kumimoji="1" lang="ja-JP" altLang="en-US"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歳未満飲酒防止・飲酒運転撲滅全国統一キャンペーン」　</a:t>
            </a:r>
          </a:p>
        </p:txBody>
      </p:sp>
      <p:pic>
        <p:nvPicPr>
          <p:cNvPr id="6" name="図 2">
            <a:extLst>
              <a:ext uri="{FF2B5EF4-FFF2-40B4-BE49-F238E27FC236}">
                <a16:creationId xmlns:a16="http://schemas.microsoft.com/office/drawing/2014/main" id="{3ACDE8CA-C732-6A50-891D-10A5AD129C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700" y="1744663"/>
            <a:ext cx="33337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
            <a:extLst>
              <a:ext uri="{FF2B5EF4-FFF2-40B4-BE49-F238E27FC236}">
                <a16:creationId xmlns:a16="http://schemas.microsoft.com/office/drawing/2014/main" id="{5B42294C-D30E-259B-51CE-28AE16DBF58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3700" y="4456113"/>
            <a:ext cx="33337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楕円 7">
            <a:extLst>
              <a:ext uri="{FF2B5EF4-FFF2-40B4-BE49-F238E27FC236}">
                <a16:creationId xmlns:a16="http://schemas.microsoft.com/office/drawing/2014/main" id="{A0AE2A05-5912-B62B-D486-3A37FB108D00}"/>
              </a:ext>
            </a:extLst>
          </p:cNvPr>
          <p:cNvSpPr/>
          <p:nvPr/>
        </p:nvSpPr>
        <p:spPr>
          <a:xfrm>
            <a:off x="5390218" y="3296537"/>
            <a:ext cx="2037029" cy="2037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小売</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酒販組合</a:t>
            </a:r>
          </a:p>
        </p:txBody>
      </p:sp>
      <p:sp>
        <p:nvSpPr>
          <p:cNvPr id="9" name="楕円 8">
            <a:extLst>
              <a:ext uri="{FF2B5EF4-FFF2-40B4-BE49-F238E27FC236}">
                <a16:creationId xmlns:a16="http://schemas.microsoft.com/office/drawing/2014/main" id="{1B1D6F5C-5149-6B8E-1B82-5F68FF37B07D}"/>
              </a:ext>
            </a:extLst>
          </p:cNvPr>
          <p:cNvSpPr/>
          <p:nvPr/>
        </p:nvSpPr>
        <p:spPr>
          <a:xfrm>
            <a:off x="5688732" y="1647991"/>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国税庁</a:t>
            </a:r>
            <a:endParaRPr kumimoji="1" lang="en-US" altLang="ja-JP" sz="2000" dirty="0">
              <a:latin typeface="メイリオ" panose="020B0604030504040204" pitchFamily="50" charset="-128"/>
              <a:ea typeface="メイリオ" panose="020B0604030504040204" pitchFamily="50" charset="-128"/>
            </a:endParaRPr>
          </a:p>
        </p:txBody>
      </p:sp>
      <p:sp>
        <p:nvSpPr>
          <p:cNvPr id="10" name="楕円 9">
            <a:extLst>
              <a:ext uri="{FF2B5EF4-FFF2-40B4-BE49-F238E27FC236}">
                <a16:creationId xmlns:a16="http://schemas.microsoft.com/office/drawing/2014/main" id="{245561EE-31CB-F027-2633-FEF042012B59}"/>
              </a:ext>
            </a:extLst>
          </p:cNvPr>
          <p:cNvSpPr/>
          <p:nvPr/>
        </p:nvSpPr>
        <p:spPr>
          <a:xfrm>
            <a:off x="4333540" y="4962874"/>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厚生</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労働省</a:t>
            </a:r>
            <a:endParaRPr kumimoji="1" lang="en-US" altLang="ja-JP" sz="2000"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53596688-06C8-3DB7-8A04-A993F925AC22}"/>
              </a:ext>
            </a:extLst>
          </p:cNvPr>
          <p:cNvSpPr/>
          <p:nvPr/>
        </p:nvSpPr>
        <p:spPr>
          <a:xfrm>
            <a:off x="7043925" y="4962874"/>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警察庁</a:t>
            </a:r>
            <a:endParaRPr kumimoji="1" lang="en-US" altLang="ja-JP" sz="2000" dirty="0">
              <a:latin typeface="メイリオ" panose="020B0604030504040204" pitchFamily="50" charset="-128"/>
              <a:ea typeface="メイリオ" panose="020B0604030504040204" pitchFamily="50" charset="-128"/>
            </a:endParaRPr>
          </a:p>
        </p:txBody>
      </p:sp>
      <p:sp>
        <p:nvSpPr>
          <p:cNvPr id="12" name="楕円 11">
            <a:extLst>
              <a:ext uri="{FF2B5EF4-FFF2-40B4-BE49-F238E27FC236}">
                <a16:creationId xmlns:a16="http://schemas.microsoft.com/office/drawing/2014/main" id="{43869FBF-1350-4E14-A504-EFC2FB3953F9}"/>
              </a:ext>
            </a:extLst>
          </p:cNvPr>
          <p:cNvSpPr/>
          <p:nvPr/>
        </p:nvSpPr>
        <p:spPr>
          <a:xfrm>
            <a:off x="3886843" y="2836915"/>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文部</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科学省</a:t>
            </a:r>
            <a:endParaRPr kumimoji="1" lang="en-US" altLang="ja-JP" sz="2000" dirty="0">
              <a:latin typeface="メイリオ" panose="020B0604030504040204" pitchFamily="50" charset="-128"/>
              <a:ea typeface="メイリオ" panose="020B0604030504040204" pitchFamily="50" charset="-128"/>
            </a:endParaRPr>
          </a:p>
        </p:txBody>
      </p:sp>
      <p:sp>
        <p:nvSpPr>
          <p:cNvPr id="13" name="楕円 12">
            <a:extLst>
              <a:ext uri="{FF2B5EF4-FFF2-40B4-BE49-F238E27FC236}">
                <a16:creationId xmlns:a16="http://schemas.microsoft.com/office/drawing/2014/main" id="{2A96C7C6-7003-170B-C8F3-CE7548B277E0}"/>
              </a:ext>
            </a:extLst>
          </p:cNvPr>
          <p:cNvSpPr/>
          <p:nvPr/>
        </p:nvSpPr>
        <p:spPr>
          <a:xfrm>
            <a:off x="7490621" y="2875051"/>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こども</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家庭庁</a:t>
            </a:r>
            <a:endParaRPr kumimoji="1" lang="en-US" altLang="ja-JP" sz="20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921C98C-8449-2D60-2726-80B3F7ADCAC9}"/>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63960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AD9BBCF-C110-1E47-140B-70EF3F5C421F}"/>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434862" y="205077"/>
            <a:ext cx="6431456" cy="6447846"/>
          </a:xfrm>
        </p:spPr>
      </p:pic>
      <p:sp>
        <p:nvSpPr>
          <p:cNvPr id="6" name="正方形/長方形 5">
            <a:extLst>
              <a:ext uri="{FF2B5EF4-FFF2-40B4-BE49-F238E27FC236}">
                <a16:creationId xmlns:a16="http://schemas.microsoft.com/office/drawing/2014/main" id="{51BE36E9-E46F-C0CB-CD55-F1E00C004963}"/>
              </a:ext>
            </a:extLst>
          </p:cNvPr>
          <p:cNvSpPr/>
          <p:nvPr/>
        </p:nvSpPr>
        <p:spPr>
          <a:xfrm>
            <a:off x="5134535" y="2038490"/>
            <a:ext cx="1439259" cy="1470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ja-JP" altLang="en-US">
              <a:solidFill>
                <a:prstClr val="white"/>
              </a:solidFill>
            </a:endParaRPr>
          </a:p>
        </p:txBody>
      </p:sp>
      <p:sp>
        <p:nvSpPr>
          <p:cNvPr id="7" name="テキスト ボックス 6">
            <a:extLst>
              <a:ext uri="{FF2B5EF4-FFF2-40B4-BE49-F238E27FC236}">
                <a16:creationId xmlns:a16="http://schemas.microsoft.com/office/drawing/2014/main" id="{17F2A6F8-987C-081E-3129-0083B9482B0B}"/>
              </a:ext>
            </a:extLst>
          </p:cNvPr>
          <p:cNvSpPr txBox="1"/>
          <p:nvPr/>
        </p:nvSpPr>
        <p:spPr>
          <a:xfrm>
            <a:off x="277682" y="4819511"/>
            <a:ext cx="8325023" cy="523220"/>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見やすいところに掲示しなければいけません。</a:t>
            </a:r>
          </a:p>
        </p:txBody>
      </p:sp>
      <p:sp>
        <p:nvSpPr>
          <p:cNvPr id="10" name="四角形: 角を丸くする 9">
            <a:extLst>
              <a:ext uri="{FF2B5EF4-FFF2-40B4-BE49-F238E27FC236}">
                <a16:creationId xmlns:a16="http://schemas.microsoft.com/office/drawing/2014/main" id="{7FA8FA97-F6C8-54AF-7C07-2DD16B09F485}"/>
              </a:ext>
            </a:extLst>
          </p:cNvPr>
          <p:cNvSpPr/>
          <p:nvPr/>
        </p:nvSpPr>
        <p:spPr>
          <a:xfrm>
            <a:off x="277682" y="357477"/>
            <a:ext cx="2093845" cy="75285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メイリオ" panose="020B0604030504040204" pitchFamily="50" charset="-128"/>
                <a:ea typeface="メイリオ" panose="020B0604030504040204" pitchFamily="50" charset="-128"/>
              </a:rPr>
              <a:t>確認しましょう</a:t>
            </a:r>
          </a:p>
        </p:txBody>
      </p:sp>
      <p:sp>
        <p:nvSpPr>
          <p:cNvPr id="11" name="四角形: 角を丸くする 10">
            <a:extLst>
              <a:ext uri="{FF2B5EF4-FFF2-40B4-BE49-F238E27FC236}">
                <a16:creationId xmlns:a16="http://schemas.microsoft.com/office/drawing/2014/main" id="{E6D02ADA-DDE9-F8DF-19A0-C11371E80CD1}"/>
              </a:ext>
            </a:extLst>
          </p:cNvPr>
          <p:cNvSpPr/>
          <p:nvPr/>
        </p:nvSpPr>
        <p:spPr>
          <a:xfrm>
            <a:off x="601323" y="3878265"/>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27FB229-0931-9A26-EA91-75CF2E4C3B5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98317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DDFF1-AA9D-AD40-85EC-DD8CAC788730}"/>
              </a:ext>
            </a:extLst>
          </p:cNvPr>
          <p:cNvSpPr>
            <a:spLocks noGrp="1"/>
          </p:cNvSpPr>
          <p:nvPr>
            <p:ph type="title"/>
          </p:nvPr>
        </p:nvSpPr>
        <p:spPr/>
        <p:txBody>
          <a:bodyPr/>
          <a:lstStyle/>
          <a:p>
            <a:r>
              <a:rPr lang="ja-JP" altLang="en-US" dirty="0"/>
              <a:t>酒類販売管理者選任に</a:t>
            </a:r>
            <a:br>
              <a:rPr lang="en-US" altLang="ja-JP" dirty="0"/>
            </a:br>
            <a:r>
              <a:rPr lang="ja-JP" altLang="en-US" dirty="0"/>
              <a:t>　　　　　あたっての留意事項</a:t>
            </a:r>
            <a:endParaRPr kumimoji="1" lang="ja-JP" altLang="en-US" dirty="0"/>
          </a:p>
        </p:txBody>
      </p:sp>
      <p:sp>
        <p:nvSpPr>
          <p:cNvPr id="3" name="コンテンツ プレースホルダー 2">
            <a:extLst>
              <a:ext uri="{FF2B5EF4-FFF2-40B4-BE49-F238E27FC236}">
                <a16:creationId xmlns:a16="http://schemas.microsoft.com/office/drawing/2014/main" id="{DB355C95-D18C-4234-C189-2B09A60B8871}"/>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①　引き続き６か月以上の</a:t>
            </a:r>
            <a:r>
              <a:rPr lang="ja-JP" altLang="en-US" dirty="0"/>
              <a:t>期間、雇用を予定して</a:t>
            </a:r>
            <a:endParaRPr lang="en-US" altLang="ja-JP" dirty="0"/>
          </a:p>
          <a:p>
            <a:pPr marL="0" indent="0">
              <a:spcAft>
                <a:spcPts val="1200"/>
              </a:spcAft>
              <a:buNone/>
            </a:pPr>
            <a:r>
              <a:rPr lang="ja-JP" altLang="en-US" dirty="0"/>
              <a:t>　　いる者</a:t>
            </a:r>
            <a:endParaRPr lang="en-US" altLang="ja-JP" dirty="0"/>
          </a:p>
          <a:p>
            <a:pPr marL="0" indent="0">
              <a:buNone/>
            </a:pPr>
            <a:r>
              <a:rPr lang="ja-JP" altLang="en-US" dirty="0"/>
              <a:t>②　他の販売場で酒類販売管理者に選任されてい</a:t>
            </a:r>
            <a:endParaRPr lang="en-US" altLang="ja-JP" dirty="0"/>
          </a:p>
          <a:p>
            <a:pPr marL="0" indent="0">
              <a:spcAft>
                <a:spcPts val="1200"/>
              </a:spcAft>
              <a:buNone/>
            </a:pPr>
            <a:r>
              <a:rPr lang="ja-JP" altLang="en-US" dirty="0"/>
              <a:t>　　ない者</a:t>
            </a:r>
            <a:endParaRPr lang="en-US" altLang="ja-JP" dirty="0"/>
          </a:p>
          <a:p>
            <a:pPr marL="0" indent="0">
              <a:buNone/>
            </a:pPr>
            <a:r>
              <a:rPr kumimoji="1" lang="ja-JP" altLang="en-US" dirty="0"/>
              <a:t>③　</a:t>
            </a:r>
            <a:r>
              <a:rPr lang="ja-JP" altLang="en-US" u="sng" dirty="0"/>
              <a:t>未成年者などの場合には、選任することがで</a:t>
            </a:r>
            <a:endParaRPr lang="en-US" altLang="ja-JP" u="sng" dirty="0"/>
          </a:p>
          <a:p>
            <a:pPr marL="0" indent="0">
              <a:buNone/>
            </a:pPr>
            <a:r>
              <a:rPr lang="ja-JP" altLang="en-US" dirty="0"/>
              <a:t>　　</a:t>
            </a:r>
            <a:r>
              <a:rPr lang="ja-JP" altLang="en-US" u="sng" dirty="0"/>
              <a:t>きません</a:t>
            </a:r>
            <a:endParaRPr kumimoji="1" lang="ja-JP" altLang="en-US" u="sng" dirty="0"/>
          </a:p>
        </p:txBody>
      </p:sp>
      <p:sp>
        <p:nvSpPr>
          <p:cNvPr id="4" name="テキスト プレースホルダー 3">
            <a:extLst>
              <a:ext uri="{FF2B5EF4-FFF2-40B4-BE49-F238E27FC236}">
                <a16:creationId xmlns:a16="http://schemas.microsoft.com/office/drawing/2014/main" id="{C79F604B-E1FF-DF9F-19CB-8864DCFA2162}"/>
              </a:ext>
            </a:extLst>
          </p:cNvPr>
          <p:cNvSpPr>
            <a:spLocks noGrp="1"/>
          </p:cNvSpPr>
          <p:nvPr>
            <p:ph type="body" sz="quarter" idx="10"/>
          </p:nvPr>
        </p:nvSpPr>
        <p:spPr/>
        <p:txBody>
          <a:bodyPr>
            <a:noAutofit/>
          </a:bodyPr>
          <a:lstStyle/>
          <a:p>
            <a:r>
              <a:rPr kumimoji="1" lang="ja-JP" altLang="en-US" dirty="0"/>
              <a:t>Ｐ</a:t>
            </a:r>
            <a:r>
              <a:rPr kumimoji="1" lang="en-US" altLang="ja-JP" dirty="0"/>
              <a:t>6 </a:t>
            </a:r>
          </a:p>
        </p:txBody>
      </p:sp>
      <p:sp>
        <p:nvSpPr>
          <p:cNvPr id="5" name="テキスト ボックス 4">
            <a:extLst>
              <a:ext uri="{FF2B5EF4-FFF2-40B4-BE49-F238E27FC236}">
                <a16:creationId xmlns:a16="http://schemas.microsoft.com/office/drawing/2014/main" id="{F8D86EA1-9D3D-0D85-B7A3-223A9C14919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773316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8AAA1F-40C4-697B-1BCB-CF7A03DFD953}"/>
              </a:ext>
            </a:extLst>
          </p:cNvPr>
          <p:cNvSpPr>
            <a:spLocks noGrp="1"/>
          </p:cNvSpPr>
          <p:nvPr>
            <p:ph type="title"/>
          </p:nvPr>
        </p:nvSpPr>
        <p:spPr/>
        <p:txBody>
          <a:bodyPr/>
          <a:lstStyle/>
          <a:p>
            <a:r>
              <a:rPr lang="ja-JP" altLang="en-US" dirty="0"/>
              <a:t>酒類販売管理者の役割</a:t>
            </a:r>
            <a:endParaRPr kumimoji="1" lang="ja-JP" altLang="en-US" dirty="0"/>
          </a:p>
        </p:txBody>
      </p:sp>
      <p:pic>
        <p:nvPicPr>
          <p:cNvPr id="6" name="コンテンツ プレースホルダー 5" descr="部屋, 時計 が含まれている画像&#10;&#10;自動的に生成された説明">
            <a:extLst>
              <a:ext uri="{FF2B5EF4-FFF2-40B4-BE49-F238E27FC236}">
                <a16:creationId xmlns:a16="http://schemas.microsoft.com/office/drawing/2014/main" id="{5134985D-495E-2600-4A9E-F9639CA2EFE9}"/>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846189" y="2753621"/>
            <a:ext cx="1399019" cy="1797528"/>
          </a:xfrm>
        </p:spPr>
      </p:pic>
      <p:sp>
        <p:nvSpPr>
          <p:cNvPr id="4" name="テキスト プレースホルダー 3">
            <a:extLst>
              <a:ext uri="{FF2B5EF4-FFF2-40B4-BE49-F238E27FC236}">
                <a16:creationId xmlns:a16="http://schemas.microsoft.com/office/drawing/2014/main" id="{0192F1B2-31AA-6653-198A-04F2FF540B22}"/>
              </a:ext>
            </a:extLst>
          </p:cNvPr>
          <p:cNvSpPr>
            <a:spLocks noGrp="1"/>
          </p:cNvSpPr>
          <p:nvPr>
            <p:ph type="body" sz="quarter" idx="10"/>
          </p:nvPr>
        </p:nvSpPr>
        <p:spPr/>
        <p:txBody>
          <a:bodyPr/>
          <a:lstStyle/>
          <a:p>
            <a:r>
              <a:rPr kumimoji="1" lang="en-US" altLang="ja-JP" dirty="0"/>
              <a:t>P7</a:t>
            </a:r>
            <a:endParaRPr kumimoji="1" lang="ja-JP" altLang="en-US" dirty="0"/>
          </a:p>
        </p:txBody>
      </p:sp>
      <p:pic>
        <p:nvPicPr>
          <p:cNvPr id="7" name="コンテンツ プレースホルダー 5" descr="部屋, 時計 が含まれている画像&#10;&#10;自動的に生成された説明">
            <a:extLst>
              <a:ext uri="{FF2B5EF4-FFF2-40B4-BE49-F238E27FC236}">
                <a16:creationId xmlns:a16="http://schemas.microsoft.com/office/drawing/2014/main" id="{1E489B5C-F475-FB47-978D-3B68804519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9800" y="2680210"/>
            <a:ext cx="1482810" cy="1837038"/>
          </a:xfrm>
          <a:prstGeom prst="rect">
            <a:avLst/>
          </a:prstGeom>
        </p:spPr>
      </p:pic>
      <p:pic>
        <p:nvPicPr>
          <p:cNvPr id="8" name="コンテンツ プレースホルダー 5" descr="部屋, 時計 が含まれている画像&#10;&#10;自動的に生成された説明">
            <a:extLst>
              <a:ext uri="{FF2B5EF4-FFF2-40B4-BE49-F238E27FC236}">
                <a16:creationId xmlns:a16="http://schemas.microsoft.com/office/drawing/2014/main" id="{821D2DE1-3259-F09E-7E02-DCB9484B28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16163" y="2319186"/>
            <a:ext cx="2037578" cy="2468474"/>
          </a:xfrm>
          <a:prstGeom prst="rect">
            <a:avLst/>
          </a:prstGeom>
        </p:spPr>
      </p:pic>
      <p:sp>
        <p:nvSpPr>
          <p:cNvPr id="9" name="四角形: 角を丸くする 8">
            <a:extLst>
              <a:ext uri="{FF2B5EF4-FFF2-40B4-BE49-F238E27FC236}">
                <a16:creationId xmlns:a16="http://schemas.microsoft.com/office/drawing/2014/main" id="{42012366-BDAD-0775-D673-AA59454B4111}"/>
              </a:ext>
            </a:extLst>
          </p:cNvPr>
          <p:cNvSpPr/>
          <p:nvPr/>
        </p:nvSpPr>
        <p:spPr>
          <a:xfrm>
            <a:off x="442581" y="1688004"/>
            <a:ext cx="2146860" cy="6188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70C0"/>
                </a:solidFill>
                <a:latin typeface="メイリオ" panose="020B0604030504040204" pitchFamily="50" charset="-128"/>
                <a:ea typeface="メイリオ" panose="020B0604030504040204" pitchFamily="50" charset="-128"/>
              </a:rPr>
              <a:t>酒類小売業者</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6ECE855C-D835-9C4E-512C-D6AAD87C40F0}"/>
              </a:ext>
            </a:extLst>
          </p:cNvPr>
          <p:cNvSpPr/>
          <p:nvPr/>
        </p:nvSpPr>
        <p:spPr>
          <a:xfrm>
            <a:off x="3498570" y="1670069"/>
            <a:ext cx="2146860" cy="618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酒類販売管理者</a:t>
            </a:r>
            <a:endParaRPr kumimoji="1" lang="ja-JP" altLang="en-US" dirty="0">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0C4A55B6-1D6B-32E5-FF91-C5E1258E8A38}"/>
              </a:ext>
            </a:extLst>
          </p:cNvPr>
          <p:cNvSpPr/>
          <p:nvPr/>
        </p:nvSpPr>
        <p:spPr>
          <a:xfrm>
            <a:off x="6445011" y="1688004"/>
            <a:ext cx="2146860" cy="6188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70C0"/>
                </a:solidFill>
                <a:latin typeface="メイリオ" panose="020B0604030504040204" pitchFamily="50" charset="-128"/>
                <a:ea typeface="メイリオ" panose="020B0604030504040204" pitchFamily="50" charset="-128"/>
              </a:rPr>
              <a:t>従業員</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77998D0-C6B8-E1A3-0E27-0319E8C40649}"/>
              </a:ext>
            </a:extLst>
          </p:cNvPr>
          <p:cNvCxnSpPr/>
          <p:nvPr/>
        </p:nvCxnSpPr>
        <p:spPr>
          <a:xfrm>
            <a:off x="2389677" y="3307149"/>
            <a:ext cx="110889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5823E1A-ECFA-BA93-22CD-2C7571214F3B}"/>
              </a:ext>
            </a:extLst>
          </p:cNvPr>
          <p:cNvSpPr txBox="1"/>
          <p:nvPr/>
        </p:nvSpPr>
        <p:spPr>
          <a:xfrm>
            <a:off x="2166925" y="2793227"/>
            <a:ext cx="1482810"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選任</a:t>
            </a:r>
            <a:endParaRPr kumimoji="1" lang="ja-JP" altLang="en-US" dirty="0">
              <a:latin typeface="メイリオ" panose="020B0604030504040204" pitchFamily="50" charset="-128"/>
              <a:ea typeface="メイリオ" panose="020B0604030504040204" pitchFamily="50" charset="-128"/>
            </a:endParaRPr>
          </a:p>
        </p:txBody>
      </p:sp>
      <p:cxnSp>
        <p:nvCxnSpPr>
          <p:cNvPr id="19" name="直線矢印コネクタ 18">
            <a:extLst>
              <a:ext uri="{FF2B5EF4-FFF2-40B4-BE49-F238E27FC236}">
                <a16:creationId xmlns:a16="http://schemas.microsoft.com/office/drawing/2014/main" id="{A7CCCC64-C9BE-C513-FAF0-79C0F4ABA793}"/>
              </a:ext>
            </a:extLst>
          </p:cNvPr>
          <p:cNvCxnSpPr/>
          <p:nvPr/>
        </p:nvCxnSpPr>
        <p:spPr>
          <a:xfrm>
            <a:off x="5737296" y="3924230"/>
            <a:ext cx="110889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C3F0F53-CA1E-8CAB-3DD1-2C19CB0639F8}"/>
              </a:ext>
            </a:extLst>
          </p:cNvPr>
          <p:cNvSpPr txBox="1"/>
          <p:nvPr/>
        </p:nvSpPr>
        <p:spPr>
          <a:xfrm>
            <a:off x="5444315" y="3982261"/>
            <a:ext cx="1482810"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指導</a:t>
            </a:r>
            <a:endParaRPr kumimoji="1" lang="ja-JP" altLang="en-US" dirty="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8BD44585-070D-A1E5-18E0-0EDAE8A7FE18}"/>
              </a:ext>
            </a:extLst>
          </p:cNvPr>
          <p:cNvCxnSpPr>
            <a:cxnSpLocks/>
          </p:cNvCxnSpPr>
          <p:nvPr/>
        </p:nvCxnSpPr>
        <p:spPr>
          <a:xfrm flipH="1">
            <a:off x="2353883" y="3879676"/>
            <a:ext cx="110889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C15B75D-3AA6-D3CA-D24C-204FEB738C3E}"/>
              </a:ext>
            </a:extLst>
          </p:cNvPr>
          <p:cNvSpPr txBox="1"/>
          <p:nvPr/>
        </p:nvSpPr>
        <p:spPr>
          <a:xfrm>
            <a:off x="2233353" y="3945798"/>
            <a:ext cx="1482810"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助言</a:t>
            </a:r>
            <a:endParaRPr kumimoji="1" lang="ja-JP" altLang="en-US" dirty="0">
              <a:latin typeface="メイリオ" panose="020B0604030504040204" pitchFamily="50" charset="-128"/>
              <a:ea typeface="メイリオ" panose="020B0604030504040204" pitchFamily="50" charset="-128"/>
            </a:endParaRPr>
          </a:p>
        </p:txBody>
      </p:sp>
      <p:sp>
        <p:nvSpPr>
          <p:cNvPr id="23" name="コンテンツ プレースホルダー 2">
            <a:extLst>
              <a:ext uri="{FF2B5EF4-FFF2-40B4-BE49-F238E27FC236}">
                <a16:creationId xmlns:a16="http://schemas.microsoft.com/office/drawing/2014/main" id="{8F6E7293-A266-375D-78C0-66840DDF5F5F}"/>
              </a:ext>
            </a:extLst>
          </p:cNvPr>
          <p:cNvSpPr txBox="1">
            <a:spLocks/>
          </p:cNvSpPr>
          <p:nvPr/>
        </p:nvSpPr>
        <p:spPr>
          <a:xfrm>
            <a:off x="482047" y="4995424"/>
            <a:ext cx="8179905" cy="160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酒類販売管理者は、選任された販売場において、</a:t>
            </a:r>
            <a:endParaRPr lang="en-US" altLang="ja-JP" dirty="0"/>
          </a:p>
          <a:p>
            <a:pPr marL="0" indent="0">
              <a:buFont typeface="Arial" panose="020B0604020202020204" pitchFamily="34" charset="0"/>
              <a:buNone/>
            </a:pPr>
            <a:r>
              <a:rPr lang="ja-JP" altLang="en-US" dirty="0"/>
              <a:t>酒類小売業者または従業員に対し、必要な助言ま</a:t>
            </a:r>
            <a:endParaRPr lang="en-US" altLang="ja-JP" dirty="0"/>
          </a:p>
          <a:p>
            <a:pPr marL="0" indent="0">
              <a:buFont typeface="Arial" panose="020B0604020202020204" pitchFamily="34" charset="0"/>
              <a:buNone/>
            </a:pPr>
            <a:r>
              <a:rPr lang="ja-JP" altLang="en-US" dirty="0"/>
              <a:t>たは指導を行う。</a:t>
            </a:r>
            <a:endParaRPr lang="en-US" altLang="ja-JP" dirty="0"/>
          </a:p>
        </p:txBody>
      </p:sp>
      <p:sp>
        <p:nvSpPr>
          <p:cNvPr id="3" name="テキスト ボックス 2">
            <a:extLst>
              <a:ext uri="{FF2B5EF4-FFF2-40B4-BE49-F238E27FC236}">
                <a16:creationId xmlns:a16="http://schemas.microsoft.com/office/drawing/2014/main" id="{F5CEC580-C279-DAF3-6F2B-D9FD81CE119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402005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メモ 4">
            <a:extLst>
              <a:ext uri="{FF2B5EF4-FFF2-40B4-BE49-F238E27FC236}">
                <a16:creationId xmlns:a16="http://schemas.microsoft.com/office/drawing/2014/main" id="{314869D3-C5D6-2F05-7E40-13E8C43C2BEB}"/>
              </a:ext>
            </a:extLst>
          </p:cNvPr>
          <p:cNvSpPr/>
          <p:nvPr/>
        </p:nvSpPr>
        <p:spPr>
          <a:xfrm>
            <a:off x="375204" y="1449859"/>
            <a:ext cx="8463996" cy="4841403"/>
          </a:xfrm>
          <a:prstGeom prst="foldedCorner">
            <a:avLst/>
          </a:prstGeom>
          <a:solidFill>
            <a:srgbClr val="F7EFE1"/>
          </a:solidFill>
          <a:ln>
            <a:solidFill>
              <a:srgbClr val="E7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E69F57E-955C-CC49-FDAC-0894C656FFFB}"/>
              </a:ext>
            </a:extLst>
          </p:cNvPr>
          <p:cNvSpPr>
            <a:spLocks noGrp="1"/>
          </p:cNvSpPr>
          <p:nvPr>
            <p:ph type="title"/>
          </p:nvPr>
        </p:nvSpPr>
        <p:spPr/>
        <p:txBody>
          <a:bodyPr/>
          <a:lstStyle/>
          <a:p>
            <a:r>
              <a:rPr kumimoji="1" lang="ja-JP" altLang="en-US" dirty="0"/>
              <a:t>具体的な指導内容</a:t>
            </a:r>
          </a:p>
        </p:txBody>
      </p:sp>
      <p:sp>
        <p:nvSpPr>
          <p:cNvPr id="3" name="コンテンツ プレースホルダー 2">
            <a:extLst>
              <a:ext uri="{FF2B5EF4-FFF2-40B4-BE49-F238E27FC236}">
                <a16:creationId xmlns:a16="http://schemas.microsoft.com/office/drawing/2014/main" id="{9E72F9A5-B600-ED91-EE72-397F000D083B}"/>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① 酒類と他の商品との明確な区分陳列</a:t>
            </a:r>
            <a:endParaRPr kumimoji="1" lang="en-US" altLang="ja-JP" dirty="0"/>
          </a:p>
          <a:p>
            <a:pPr marL="0" indent="0">
              <a:buNone/>
            </a:pPr>
            <a:endParaRPr lang="en-US" altLang="ja-JP" dirty="0"/>
          </a:p>
          <a:p>
            <a:pPr marL="0" indent="0">
              <a:buNone/>
            </a:pPr>
            <a:r>
              <a:rPr kumimoji="1" lang="ja-JP" altLang="en-US" dirty="0"/>
              <a:t>② 酒類の陳列場所における適正な表示</a:t>
            </a:r>
            <a:endParaRPr kumimoji="1" lang="en-US" altLang="ja-JP" dirty="0"/>
          </a:p>
          <a:p>
            <a:pPr marL="0" indent="0">
              <a:buNone/>
            </a:pPr>
            <a:endParaRPr lang="en-US" altLang="ja-JP" dirty="0"/>
          </a:p>
          <a:p>
            <a:pPr marL="0" indent="0">
              <a:buNone/>
            </a:pPr>
            <a:r>
              <a:rPr kumimoji="1" lang="ja-JP" altLang="en-US" dirty="0"/>
              <a:t>③ </a:t>
            </a:r>
            <a:r>
              <a:rPr lang="ja-JP" altLang="en-US" dirty="0"/>
              <a:t>酒類自動販売機の適切な管理及び表示基準に基</a:t>
            </a:r>
            <a:endParaRPr lang="en-US" altLang="ja-JP" dirty="0"/>
          </a:p>
          <a:p>
            <a:pPr marL="0" indent="0">
              <a:buNone/>
            </a:pPr>
            <a:r>
              <a:rPr lang="en-US" altLang="ja-JP" dirty="0"/>
              <a:t>    </a:t>
            </a:r>
            <a:r>
              <a:rPr lang="ja-JP" altLang="en-US" dirty="0"/>
              <a:t>づく適正な表示</a:t>
            </a:r>
            <a:endParaRPr kumimoji="1" lang="ja-JP" altLang="en-US" dirty="0"/>
          </a:p>
        </p:txBody>
      </p:sp>
      <p:sp>
        <p:nvSpPr>
          <p:cNvPr id="4" name="テキスト プレースホルダー 3">
            <a:extLst>
              <a:ext uri="{FF2B5EF4-FFF2-40B4-BE49-F238E27FC236}">
                <a16:creationId xmlns:a16="http://schemas.microsoft.com/office/drawing/2014/main" id="{4F63AC6A-E7FB-AE06-99B2-E253DC45BEC0}"/>
              </a:ext>
            </a:extLst>
          </p:cNvPr>
          <p:cNvSpPr>
            <a:spLocks noGrp="1"/>
          </p:cNvSpPr>
          <p:nvPr>
            <p:ph type="body" sz="quarter" idx="10"/>
          </p:nvPr>
        </p:nvSpPr>
        <p:spPr/>
        <p:txBody>
          <a:bodyPr/>
          <a:lstStyle/>
          <a:p>
            <a:r>
              <a:rPr kumimoji="1" lang="en-US" altLang="ja-JP" dirty="0"/>
              <a:t>P7</a:t>
            </a:r>
            <a:endParaRPr kumimoji="1" lang="ja-JP" altLang="en-US" dirty="0"/>
          </a:p>
        </p:txBody>
      </p:sp>
      <p:sp>
        <p:nvSpPr>
          <p:cNvPr id="6" name="テキスト ボックス 5">
            <a:extLst>
              <a:ext uri="{FF2B5EF4-FFF2-40B4-BE49-F238E27FC236}">
                <a16:creationId xmlns:a16="http://schemas.microsoft.com/office/drawing/2014/main" id="{559989D3-96FA-CB93-F73D-267546A0A76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90706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9F57E-955C-CC49-FDAC-0894C656FFFB}"/>
              </a:ext>
            </a:extLst>
          </p:cNvPr>
          <p:cNvSpPr>
            <a:spLocks noGrp="1"/>
          </p:cNvSpPr>
          <p:nvPr>
            <p:ph type="title"/>
          </p:nvPr>
        </p:nvSpPr>
        <p:spPr/>
        <p:txBody>
          <a:bodyPr/>
          <a:lstStyle/>
          <a:p>
            <a:r>
              <a:rPr kumimoji="1" lang="ja-JP" altLang="en-US" dirty="0"/>
              <a:t>具体的な指導内容</a:t>
            </a:r>
          </a:p>
        </p:txBody>
      </p:sp>
      <p:sp>
        <p:nvSpPr>
          <p:cNvPr id="5" name="四角形: メモ 4">
            <a:extLst>
              <a:ext uri="{FF2B5EF4-FFF2-40B4-BE49-F238E27FC236}">
                <a16:creationId xmlns:a16="http://schemas.microsoft.com/office/drawing/2014/main" id="{DB78457C-9B7E-89D8-1F9A-9EE4041F3EA4}"/>
              </a:ext>
            </a:extLst>
          </p:cNvPr>
          <p:cNvSpPr/>
          <p:nvPr/>
        </p:nvSpPr>
        <p:spPr>
          <a:xfrm>
            <a:off x="375204" y="1449859"/>
            <a:ext cx="8463996" cy="4841403"/>
          </a:xfrm>
          <a:prstGeom prst="foldedCorner">
            <a:avLst/>
          </a:prstGeom>
          <a:solidFill>
            <a:srgbClr val="F7EFE1"/>
          </a:solidFill>
          <a:ln>
            <a:solidFill>
              <a:srgbClr val="E7D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9E72F9A5-B600-ED91-EE72-397F000D083B}"/>
              </a:ext>
            </a:extLst>
          </p:cNvPr>
          <p:cNvSpPr>
            <a:spLocks noGrp="1"/>
          </p:cNvSpPr>
          <p:nvPr>
            <p:ph idx="1"/>
          </p:nvPr>
        </p:nvSpPr>
        <p:spPr/>
        <p:txBody>
          <a:bodyPr>
            <a:noAutofit/>
          </a:bodyPr>
          <a:lstStyle/>
          <a:p>
            <a:pPr marL="0" indent="0">
              <a:buNone/>
            </a:pPr>
            <a:r>
              <a:rPr kumimoji="1" lang="ja-JP" altLang="en-US" dirty="0"/>
              <a:t>④ ポスターの掲示、店内放送などによる </a:t>
            </a:r>
            <a:r>
              <a:rPr kumimoji="1" lang="en-US" altLang="ja-JP" dirty="0"/>
              <a:t>20 </a:t>
            </a:r>
            <a:r>
              <a:rPr kumimoji="1" lang="ja-JP" altLang="en-US" dirty="0"/>
              <a:t>歳未</a:t>
            </a:r>
            <a:endParaRPr kumimoji="1" lang="en-US" altLang="ja-JP" dirty="0"/>
          </a:p>
          <a:p>
            <a:pPr marL="0" indent="0">
              <a:spcAft>
                <a:spcPts val="1200"/>
              </a:spcAft>
              <a:buNone/>
            </a:pPr>
            <a:r>
              <a:rPr lang="en-US" altLang="ja-JP" dirty="0"/>
              <a:t>    </a:t>
            </a:r>
            <a:r>
              <a:rPr kumimoji="1" lang="ja-JP" altLang="en-US" dirty="0"/>
              <a:t>満の者の飲酒防止及び適正飲酒等の注意喚起</a:t>
            </a:r>
            <a:endParaRPr kumimoji="1" lang="en-US" altLang="ja-JP" dirty="0"/>
          </a:p>
          <a:p>
            <a:pPr marL="0" indent="0">
              <a:buNone/>
            </a:pPr>
            <a:r>
              <a:rPr kumimoji="1" lang="ja-JP" altLang="en-US" dirty="0"/>
              <a:t>⑤ </a:t>
            </a:r>
            <a:r>
              <a:rPr kumimoji="1" lang="en-US" altLang="ja-JP" dirty="0"/>
              <a:t>20 </a:t>
            </a:r>
            <a:r>
              <a:rPr kumimoji="1" lang="ja-JP" altLang="en-US" dirty="0"/>
              <a:t>歳未満と思われる者に対する年齢確認の実</a:t>
            </a:r>
            <a:endParaRPr kumimoji="1" lang="en-US" altLang="ja-JP" dirty="0"/>
          </a:p>
          <a:p>
            <a:pPr marL="0" indent="0">
              <a:spcAft>
                <a:spcPts val="1200"/>
              </a:spcAft>
              <a:buNone/>
            </a:pPr>
            <a:r>
              <a:rPr lang="en-US" altLang="ja-JP" dirty="0"/>
              <a:t>    </a:t>
            </a:r>
            <a:r>
              <a:rPr kumimoji="1" lang="ja-JP" altLang="en-US" dirty="0"/>
              <a:t>施 </a:t>
            </a:r>
            <a:endParaRPr kumimoji="1" lang="en-US" altLang="ja-JP" dirty="0"/>
          </a:p>
          <a:p>
            <a:pPr marL="514350" indent="-514350">
              <a:spcAft>
                <a:spcPts val="1200"/>
              </a:spcAft>
              <a:buAutoNum type="circleNumDbPlain" startAt="6"/>
            </a:pPr>
            <a:r>
              <a:rPr kumimoji="1" lang="ja-JP" altLang="en-US" dirty="0"/>
              <a:t>酒類の特性、商品管理等の知識の普及</a:t>
            </a:r>
            <a:endParaRPr kumimoji="1" lang="en-US" altLang="ja-JP" dirty="0"/>
          </a:p>
          <a:p>
            <a:pPr marL="514350" indent="-514350">
              <a:buAutoNum type="circleNumDbPlain" startAt="7"/>
            </a:pPr>
            <a:r>
              <a:rPr kumimoji="1" lang="ja-JP" altLang="en-US" dirty="0"/>
              <a:t>その他酒類の販売業務に関する法令の知識の</a:t>
            </a:r>
            <a:endParaRPr kumimoji="1" lang="en-US" altLang="ja-JP" dirty="0"/>
          </a:p>
          <a:p>
            <a:pPr marL="0" indent="0">
              <a:buNone/>
            </a:pPr>
            <a:r>
              <a:rPr lang="ja-JP" altLang="en-US" dirty="0"/>
              <a:t> 　</a:t>
            </a:r>
            <a:r>
              <a:rPr kumimoji="1" lang="ja-JP" altLang="en-US" dirty="0"/>
              <a:t>普及</a:t>
            </a:r>
            <a:endParaRPr kumimoji="1" lang="en-US" altLang="ja-JP" dirty="0"/>
          </a:p>
        </p:txBody>
      </p:sp>
      <p:sp>
        <p:nvSpPr>
          <p:cNvPr id="4" name="テキスト プレースホルダー 3">
            <a:extLst>
              <a:ext uri="{FF2B5EF4-FFF2-40B4-BE49-F238E27FC236}">
                <a16:creationId xmlns:a16="http://schemas.microsoft.com/office/drawing/2014/main" id="{4F63AC6A-E7FB-AE06-99B2-E253DC45BEC0}"/>
              </a:ext>
            </a:extLst>
          </p:cNvPr>
          <p:cNvSpPr>
            <a:spLocks noGrp="1"/>
          </p:cNvSpPr>
          <p:nvPr>
            <p:ph type="body" sz="quarter" idx="10"/>
          </p:nvPr>
        </p:nvSpPr>
        <p:spPr/>
        <p:txBody>
          <a:bodyPr/>
          <a:lstStyle/>
          <a:p>
            <a:r>
              <a:rPr kumimoji="1" lang="en-US" altLang="ja-JP" dirty="0"/>
              <a:t>P7</a:t>
            </a:r>
            <a:endParaRPr kumimoji="1" lang="ja-JP" altLang="en-US" dirty="0"/>
          </a:p>
        </p:txBody>
      </p:sp>
      <p:sp>
        <p:nvSpPr>
          <p:cNvPr id="6" name="テキスト ボックス 5">
            <a:extLst>
              <a:ext uri="{FF2B5EF4-FFF2-40B4-BE49-F238E27FC236}">
                <a16:creationId xmlns:a16="http://schemas.microsoft.com/office/drawing/2014/main" id="{42BA36C8-0AFC-B062-DA54-DDDB9386A7D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722093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メモ 4">
            <a:extLst>
              <a:ext uri="{FF2B5EF4-FFF2-40B4-BE49-F238E27FC236}">
                <a16:creationId xmlns:a16="http://schemas.microsoft.com/office/drawing/2014/main" id="{8EADC058-0AE8-0407-D920-0103EC57E549}"/>
              </a:ext>
            </a:extLst>
          </p:cNvPr>
          <p:cNvSpPr/>
          <p:nvPr/>
        </p:nvSpPr>
        <p:spPr>
          <a:xfrm>
            <a:off x="375204" y="1449859"/>
            <a:ext cx="8463996" cy="4841403"/>
          </a:xfrm>
          <a:prstGeom prst="foldedCorner">
            <a:avLst/>
          </a:prstGeom>
          <a:solidFill>
            <a:srgbClr val="E9EBF5"/>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55399C1-EBE9-5D1A-CE1F-EBAFF3699738}"/>
              </a:ext>
            </a:extLst>
          </p:cNvPr>
          <p:cNvSpPr>
            <a:spLocks noGrp="1"/>
          </p:cNvSpPr>
          <p:nvPr>
            <p:ph type="title"/>
          </p:nvPr>
        </p:nvSpPr>
        <p:spPr/>
        <p:txBody>
          <a:bodyPr/>
          <a:lstStyle/>
          <a:p>
            <a:r>
              <a:rPr lang="ja-JP" altLang="en-US" dirty="0"/>
              <a:t>酒類販売管理者に代わる責任者</a:t>
            </a:r>
            <a:endParaRPr kumimoji="1" lang="ja-JP" altLang="en-US" dirty="0"/>
          </a:p>
        </p:txBody>
      </p:sp>
      <p:sp>
        <p:nvSpPr>
          <p:cNvPr id="3" name="コンテンツ プレースホルダー 2">
            <a:extLst>
              <a:ext uri="{FF2B5EF4-FFF2-40B4-BE49-F238E27FC236}">
                <a16:creationId xmlns:a16="http://schemas.microsoft.com/office/drawing/2014/main" id="{6B25349B-3902-26D1-518B-60B2BDF7FC3C}"/>
              </a:ext>
            </a:extLst>
          </p:cNvPr>
          <p:cNvSpPr>
            <a:spLocks noGrp="1"/>
          </p:cNvSpPr>
          <p:nvPr>
            <p:ph idx="1"/>
          </p:nvPr>
        </p:nvSpPr>
        <p:spPr/>
        <p:txBody>
          <a:bodyPr/>
          <a:lstStyle/>
          <a:p>
            <a:pPr marL="0" indent="0">
              <a:buNone/>
            </a:pPr>
            <a:r>
              <a:rPr kumimoji="1" lang="ja-JP" altLang="en-US" dirty="0"/>
              <a:t>① 夜間において、酒類の販売を行う場合 </a:t>
            </a:r>
          </a:p>
          <a:p>
            <a:pPr marL="0" indent="0">
              <a:buNone/>
            </a:pPr>
            <a:endParaRPr kumimoji="1" lang="en-US" altLang="ja-JP" dirty="0"/>
          </a:p>
          <a:p>
            <a:pPr marL="0" indent="0">
              <a:buNone/>
            </a:pPr>
            <a:r>
              <a:rPr kumimoji="1" lang="ja-JP" altLang="en-US" dirty="0"/>
              <a:t>② 酒類販売管理者が常態として、その選任された</a:t>
            </a:r>
            <a:endParaRPr kumimoji="1" lang="en-US" altLang="ja-JP" dirty="0"/>
          </a:p>
          <a:p>
            <a:pPr marL="0" indent="0">
              <a:buNone/>
            </a:pPr>
            <a:r>
              <a:rPr lang="ja-JP" altLang="en-US" dirty="0"/>
              <a:t>　 </a:t>
            </a:r>
            <a:r>
              <a:rPr kumimoji="1" lang="ja-JP" altLang="en-US" dirty="0"/>
              <a:t>販売場に長時間（２～３時間以上）不在となる  </a:t>
            </a:r>
            <a:endParaRPr kumimoji="1" lang="en-US" altLang="ja-JP" dirty="0"/>
          </a:p>
          <a:p>
            <a:pPr marL="0" indent="0">
              <a:buNone/>
            </a:pPr>
            <a:r>
              <a:rPr lang="en-US" altLang="ja-JP" dirty="0"/>
              <a:t>    </a:t>
            </a:r>
            <a:r>
              <a:rPr kumimoji="1" lang="ja-JP" altLang="en-US" dirty="0"/>
              <a:t>ことがある場合</a:t>
            </a:r>
            <a:endParaRPr kumimoji="1" lang="en-US" altLang="ja-JP" dirty="0"/>
          </a:p>
          <a:p>
            <a:pPr marL="0" indent="0">
              <a:buNone/>
            </a:pPr>
            <a:endParaRPr lang="en-US" altLang="ja-JP" dirty="0"/>
          </a:p>
          <a:p>
            <a:pPr marL="0" indent="0">
              <a:buNone/>
            </a:pPr>
            <a:r>
              <a:rPr kumimoji="1" lang="ja-JP" altLang="en-US" dirty="0"/>
              <a:t>③ 酒類売場の面積が著しく大きい場合（</a:t>
            </a:r>
            <a:r>
              <a:rPr kumimoji="1" lang="en-US" altLang="ja-JP" dirty="0"/>
              <a:t>100</a:t>
            </a:r>
            <a:r>
              <a:rPr kumimoji="1" lang="ja-JP" altLang="en-US" dirty="0"/>
              <a:t>㎡以</a:t>
            </a:r>
            <a:endParaRPr kumimoji="1" lang="en-US" altLang="ja-JP" dirty="0"/>
          </a:p>
          <a:p>
            <a:pPr marL="0" indent="0">
              <a:buNone/>
            </a:pPr>
            <a:r>
              <a:rPr lang="ja-JP" altLang="en-US" dirty="0"/>
              <a:t>　 </a:t>
            </a:r>
            <a:r>
              <a:rPr kumimoji="1" lang="ja-JP" altLang="en-US" dirty="0"/>
              <a:t>上の場合）</a:t>
            </a:r>
          </a:p>
        </p:txBody>
      </p:sp>
      <p:sp>
        <p:nvSpPr>
          <p:cNvPr id="4" name="テキスト プレースホルダー 3">
            <a:extLst>
              <a:ext uri="{FF2B5EF4-FFF2-40B4-BE49-F238E27FC236}">
                <a16:creationId xmlns:a16="http://schemas.microsoft.com/office/drawing/2014/main" id="{FDCCA504-83CA-D1FA-B8A3-77A929590CFB}"/>
              </a:ext>
            </a:extLst>
          </p:cNvPr>
          <p:cNvSpPr>
            <a:spLocks noGrp="1"/>
          </p:cNvSpPr>
          <p:nvPr>
            <p:ph type="body" sz="quarter" idx="10"/>
          </p:nvPr>
        </p:nvSpPr>
        <p:spPr/>
        <p:txBody>
          <a:bodyPr/>
          <a:lstStyle/>
          <a:p>
            <a:r>
              <a:rPr kumimoji="1" lang="en-US" altLang="ja-JP" dirty="0"/>
              <a:t>P8</a:t>
            </a:r>
            <a:endParaRPr kumimoji="1" lang="ja-JP" altLang="en-US" dirty="0"/>
          </a:p>
        </p:txBody>
      </p:sp>
      <p:sp>
        <p:nvSpPr>
          <p:cNvPr id="6" name="テキスト ボックス 5">
            <a:extLst>
              <a:ext uri="{FF2B5EF4-FFF2-40B4-BE49-F238E27FC236}">
                <a16:creationId xmlns:a16="http://schemas.microsoft.com/office/drawing/2014/main" id="{95BF3CA9-5071-D88C-2644-5BFA09E75F2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944585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メモ 4">
            <a:extLst>
              <a:ext uri="{FF2B5EF4-FFF2-40B4-BE49-F238E27FC236}">
                <a16:creationId xmlns:a16="http://schemas.microsoft.com/office/drawing/2014/main" id="{8EADC058-0AE8-0407-D920-0103EC57E549}"/>
              </a:ext>
            </a:extLst>
          </p:cNvPr>
          <p:cNvSpPr/>
          <p:nvPr/>
        </p:nvSpPr>
        <p:spPr>
          <a:xfrm>
            <a:off x="375204" y="1449859"/>
            <a:ext cx="8463996" cy="5132173"/>
          </a:xfrm>
          <a:prstGeom prst="foldedCorner">
            <a:avLst/>
          </a:prstGeom>
          <a:solidFill>
            <a:srgbClr val="E9EBF5"/>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55399C1-EBE9-5D1A-CE1F-EBAFF3699738}"/>
              </a:ext>
            </a:extLst>
          </p:cNvPr>
          <p:cNvSpPr>
            <a:spLocks noGrp="1"/>
          </p:cNvSpPr>
          <p:nvPr>
            <p:ph type="title"/>
          </p:nvPr>
        </p:nvSpPr>
        <p:spPr/>
        <p:txBody>
          <a:bodyPr/>
          <a:lstStyle/>
          <a:p>
            <a:r>
              <a:rPr lang="ja-JP" altLang="en-US" dirty="0"/>
              <a:t>酒類販売管理者に代わる責任者</a:t>
            </a:r>
            <a:endParaRPr kumimoji="1" lang="ja-JP" altLang="en-US" dirty="0"/>
          </a:p>
        </p:txBody>
      </p:sp>
      <p:sp>
        <p:nvSpPr>
          <p:cNvPr id="3" name="コンテンツ プレースホルダー 2">
            <a:extLst>
              <a:ext uri="{FF2B5EF4-FFF2-40B4-BE49-F238E27FC236}">
                <a16:creationId xmlns:a16="http://schemas.microsoft.com/office/drawing/2014/main" id="{6B25349B-3902-26D1-518B-60B2BDF7FC3C}"/>
              </a:ext>
            </a:extLst>
          </p:cNvPr>
          <p:cNvSpPr>
            <a:spLocks noGrp="1"/>
          </p:cNvSpPr>
          <p:nvPr>
            <p:ph idx="1"/>
          </p:nvPr>
        </p:nvSpPr>
        <p:spPr>
          <a:xfrm>
            <a:off x="482046" y="1475697"/>
            <a:ext cx="8179905" cy="4841403"/>
          </a:xfrm>
        </p:spPr>
        <p:txBody>
          <a:bodyPr>
            <a:noAutofit/>
          </a:bodyPr>
          <a:lstStyle/>
          <a:p>
            <a:pPr marL="0" indent="0">
              <a:buNone/>
            </a:pPr>
            <a:r>
              <a:rPr kumimoji="1" lang="ja-JP" altLang="en-US" dirty="0"/>
              <a:t>④ 同一建物内に酒類売場を設置している階が複数</a:t>
            </a:r>
            <a:endParaRPr kumimoji="1" lang="en-US" altLang="ja-JP" dirty="0"/>
          </a:p>
          <a:p>
            <a:pPr marL="0" indent="0">
              <a:spcAft>
                <a:spcPts val="1200"/>
              </a:spcAft>
              <a:buNone/>
            </a:pPr>
            <a:r>
              <a:rPr lang="en-US" altLang="ja-JP" dirty="0"/>
              <a:t>    </a:t>
            </a:r>
            <a:r>
              <a:rPr kumimoji="1" lang="ja-JP" altLang="en-US" dirty="0"/>
              <a:t>ある場合 </a:t>
            </a:r>
            <a:endParaRPr kumimoji="1" lang="en-US" altLang="ja-JP" dirty="0"/>
          </a:p>
          <a:p>
            <a:pPr marL="0" indent="0">
              <a:buNone/>
            </a:pPr>
            <a:r>
              <a:rPr kumimoji="1" lang="ja-JP" altLang="en-US" dirty="0"/>
              <a:t>⑤ 同一の階にある複数の酒類売場が著しく離れて</a:t>
            </a:r>
            <a:endParaRPr kumimoji="1" lang="en-US" altLang="ja-JP" dirty="0"/>
          </a:p>
          <a:p>
            <a:pPr marL="0" indent="0">
              <a:spcAft>
                <a:spcPts val="1200"/>
              </a:spcAft>
              <a:buNone/>
            </a:pPr>
            <a:r>
              <a:rPr kumimoji="1" lang="ja-JP" altLang="en-US" dirty="0"/>
              <a:t>    いる場合（</a:t>
            </a:r>
            <a:r>
              <a:rPr kumimoji="1" lang="en-US" altLang="ja-JP" dirty="0"/>
              <a:t>20m</a:t>
            </a:r>
            <a:r>
              <a:rPr kumimoji="1" lang="ja-JP" altLang="en-US" dirty="0"/>
              <a:t>以上） </a:t>
            </a:r>
          </a:p>
          <a:p>
            <a:pPr marL="0" indent="0">
              <a:buNone/>
            </a:pPr>
            <a:r>
              <a:rPr kumimoji="1" lang="ja-JP" altLang="en-US" dirty="0"/>
              <a:t>⑥ 複数の酒類売場が著しく離れていない場合で</a:t>
            </a:r>
            <a:endParaRPr kumimoji="1" lang="en-US" altLang="ja-JP" dirty="0"/>
          </a:p>
          <a:p>
            <a:pPr marL="0" indent="0">
              <a:buNone/>
            </a:pPr>
            <a:r>
              <a:rPr lang="en-US" altLang="ja-JP" dirty="0"/>
              <a:t>    </a:t>
            </a:r>
            <a:r>
              <a:rPr kumimoji="1" lang="ja-JP" altLang="en-US" dirty="0"/>
              <a:t>あっても、同一の階において酒類売場の点在が </a:t>
            </a:r>
            <a:endParaRPr kumimoji="1" lang="en-US" altLang="ja-JP" dirty="0"/>
          </a:p>
          <a:p>
            <a:pPr marL="0" indent="0">
              <a:spcAft>
                <a:spcPts val="1200"/>
              </a:spcAft>
              <a:buNone/>
            </a:pPr>
            <a:r>
              <a:rPr lang="en-US" altLang="ja-JP" dirty="0"/>
              <a:t>    </a:t>
            </a:r>
            <a:r>
              <a:rPr kumimoji="1" lang="ja-JP" altLang="en-US" dirty="0"/>
              <a:t>著しい場合（３か所以上） </a:t>
            </a:r>
          </a:p>
          <a:p>
            <a:pPr marL="0" indent="0">
              <a:buNone/>
            </a:pPr>
            <a:r>
              <a:rPr kumimoji="1" lang="ja-JP" altLang="en-US" dirty="0"/>
              <a:t>⑦ その他酒類販売管理者のみでは酒類の適正な販</a:t>
            </a:r>
            <a:endParaRPr kumimoji="1" lang="en-US" altLang="ja-JP" dirty="0"/>
          </a:p>
          <a:p>
            <a:pPr marL="0" indent="0">
              <a:buNone/>
            </a:pPr>
            <a:r>
              <a:rPr lang="en-US" altLang="ja-JP" dirty="0"/>
              <a:t>    </a:t>
            </a:r>
            <a:r>
              <a:rPr kumimoji="1" lang="ja-JP" altLang="en-US" dirty="0"/>
              <a:t>売管理の確保が困難と認められる場合</a:t>
            </a:r>
          </a:p>
        </p:txBody>
      </p:sp>
      <p:sp>
        <p:nvSpPr>
          <p:cNvPr id="4" name="テキスト プレースホルダー 3">
            <a:extLst>
              <a:ext uri="{FF2B5EF4-FFF2-40B4-BE49-F238E27FC236}">
                <a16:creationId xmlns:a16="http://schemas.microsoft.com/office/drawing/2014/main" id="{FDCCA504-83CA-D1FA-B8A3-77A929590CFB}"/>
              </a:ext>
            </a:extLst>
          </p:cNvPr>
          <p:cNvSpPr>
            <a:spLocks noGrp="1"/>
          </p:cNvSpPr>
          <p:nvPr>
            <p:ph type="body" sz="quarter" idx="10"/>
          </p:nvPr>
        </p:nvSpPr>
        <p:spPr/>
        <p:txBody>
          <a:bodyPr/>
          <a:lstStyle/>
          <a:p>
            <a:r>
              <a:rPr kumimoji="1" lang="en-US" altLang="ja-JP" dirty="0"/>
              <a:t>P8</a:t>
            </a:r>
            <a:endParaRPr kumimoji="1" lang="ja-JP" altLang="en-US" dirty="0"/>
          </a:p>
        </p:txBody>
      </p:sp>
      <p:sp>
        <p:nvSpPr>
          <p:cNvPr id="6" name="テキスト ボックス 5">
            <a:extLst>
              <a:ext uri="{FF2B5EF4-FFF2-40B4-BE49-F238E27FC236}">
                <a16:creationId xmlns:a16="http://schemas.microsoft.com/office/drawing/2014/main" id="{723A215E-037C-E3EA-733E-B0ABB6F386F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1945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3D6C7A13-930A-9FEB-5001-8D282AF9ADF8}"/>
              </a:ext>
            </a:extLst>
          </p:cNvPr>
          <p:cNvSpPr>
            <a:spLocks noGrp="1"/>
          </p:cNvSpPr>
          <p:nvPr>
            <p:ph type="body" sz="quarter" idx="10"/>
          </p:nvPr>
        </p:nvSpPr>
        <p:spPr>
          <a:xfrm>
            <a:off x="7784757" y="313038"/>
            <a:ext cx="1054443" cy="1005016"/>
          </a:xfrm>
        </p:spPr>
        <p:txBody>
          <a:bodyPr>
            <a:normAutofit fontScale="55000" lnSpcReduction="20000"/>
          </a:bodyPr>
          <a:lstStyle/>
          <a:p>
            <a:r>
              <a:rPr kumimoji="1" lang="en-US" altLang="ja-JP" sz="4900" dirty="0"/>
              <a:t>P13</a:t>
            </a:r>
          </a:p>
          <a:p>
            <a:r>
              <a:rPr kumimoji="1" lang="ja-JP" altLang="en-US" sz="7000" dirty="0"/>
              <a:t>～</a:t>
            </a:r>
          </a:p>
        </p:txBody>
      </p:sp>
      <p:sp>
        <p:nvSpPr>
          <p:cNvPr id="7" name="テキスト ボックス 6">
            <a:extLst>
              <a:ext uri="{FF2B5EF4-FFF2-40B4-BE49-F238E27FC236}">
                <a16:creationId xmlns:a16="http://schemas.microsoft.com/office/drawing/2014/main" id="{221DBBCD-D8DA-06D9-4CB1-801F795DCEEE}"/>
              </a:ext>
            </a:extLst>
          </p:cNvPr>
          <p:cNvSpPr txBox="1"/>
          <p:nvPr/>
        </p:nvSpPr>
        <p:spPr>
          <a:xfrm>
            <a:off x="4927207" y="1481811"/>
            <a:ext cx="3911993" cy="584775"/>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毎年４月末に提出</a:t>
            </a:r>
            <a:endParaRPr kumimoji="1" lang="ja-JP" altLang="en-US" sz="2400" dirty="0">
              <a:latin typeface="メイリオ" panose="020B0604030504040204" pitchFamily="50" charset="-128"/>
              <a:ea typeface="メイリオ" panose="020B0604030504040204" pitchFamily="50" charset="-128"/>
            </a:endParaRPr>
          </a:p>
        </p:txBody>
      </p:sp>
      <p:pic>
        <p:nvPicPr>
          <p:cNvPr id="2" name="図 2">
            <a:extLst>
              <a:ext uri="{FF2B5EF4-FFF2-40B4-BE49-F238E27FC236}">
                <a16:creationId xmlns:a16="http://schemas.microsoft.com/office/drawing/2014/main" id="{3B5208E9-2648-F78D-E273-16D0D2093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661" t="21452" r="32823" b="4637"/>
          <a:stretch>
            <a:fillRect/>
          </a:stretch>
        </p:blipFill>
        <p:spPr bwMode="auto">
          <a:xfrm>
            <a:off x="471678" y="313037"/>
            <a:ext cx="4455529" cy="636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1E87DF1-0E91-6FE9-6A87-426737186B90}"/>
              </a:ext>
            </a:extLst>
          </p:cNvPr>
          <p:cNvSpPr/>
          <p:nvPr/>
        </p:nvSpPr>
        <p:spPr>
          <a:xfrm>
            <a:off x="483359" y="3015775"/>
            <a:ext cx="4266563" cy="1274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テキスト ボックス 12">
            <a:extLst>
              <a:ext uri="{FF2B5EF4-FFF2-40B4-BE49-F238E27FC236}">
                <a16:creationId xmlns:a16="http://schemas.microsoft.com/office/drawing/2014/main" id="{AFE4BF0F-0B65-EAF7-661A-CDCC3B7D056C}"/>
              </a:ext>
            </a:extLst>
          </p:cNvPr>
          <p:cNvSpPr txBox="1"/>
          <p:nvPr/>
        </p:nvSpPr>
        <p:spPr>
          <a:xfrm>
            <a:off x="4927207" y="2186942"/>
            <a:ext cx="3911993" cy="1015663"/>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複数人選任すること</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が可能</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362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D79ED7-6D02-6C0F-62C7-AD0AE7E13240}"/>
              </a:ext>
            </a:extLst>
          </p:cNvPr>
          <p:cNvSpPr>
            <a:spLocks noGrp="1"/>
          </p:cNvSpPr>
          <p:nvPr>
            <p:ph type="title"/>
          </p:nvPr>
        </p:nvSpPr>
        <p:spPr/>
        <p:txBody>
          <a:bodyPr/>
          <a:lstStyle/>
          <a:p>
            <a:r>
              <a:rPr lang="ja-JP" altLang="en-US" dirty="0"/>
              <a:t>第１節 酒税</a:t>
            </a:r>
            <a:r>
              <a:rPr kumimoji="1" lang="ja-JP" altLang="en-US" dirty="0"/>
              <a:t>法</a:t>
            </a:r>
          </a:p>
        </p:txBody>
      </p:sp>
      <p:sp>
        <p:nvSpPr>
          <p:cNvPr id="3" name="コンテンツ プレースホルダー 2">
            <a:extLst>
              <a:ext uri="{FF2B5EF4-FFF2-40B4-BE49-F238E27FC236}">
                <a16:creationId xmlns:a16="http://schemas.microsoft.com/office/drawing/2014/main" id="{F4846F52-032E-C91C-14DB-DC7018BCD231}"/>
              </a:ext>
            </a:extLst>
          </p:cNvPr>
          <p:cNvSpPr>
            <a:spLocks noGrp="1"/>
          </p:cNvSpPr>
          <p:nvPr>
            <p:ph idx="1"/>
          </p:nvPr>
        </p:nvSpPr>
        <p:spPr/>
        <p:txBody>
          <a:bodyPr/>
          <a:lstStyle/>
          <a:p>
            <a:pPr marL="0" indent="0">
              <a:buNone/>
            </a:pPr>
            <a:endParaRPr kumimoji="1" lang="en-US" altLang="ja-JP" b="1" dirty="0">
              <a:solidFill>
                <a:schemeClr val="bg1"/>
              </a:solidFill>
              <a:highlight>
                <a:srgbClr val="0088EE"/>
              </a:highlight>
            </a:endParaRPr>
          </a:p>
          <a:p>
            <a:pPr marL="0" indent="0">
              <a:buNone/>
            </a:pPr>
            <a:r>
              <a:rPr kumimoji="1" lang="ja-JP" altLang="en-US" b="1" dirty="0">
                <a:solidFill>
                  <a:schemeClr val="bg1"/>
                </a:solidFill>
                <a:highlight>
                  <a:srgbClr val="0088EE"/>
                </a:highlight>
              </a:rPr>
              <a:t>主な項目</a:t>
            </a:r>
            <a:endParaRPr kumimoji="1" lang="en-US" altLang="ja-JP" b="1" dirty="0">
              <a:solidFill>
                <a:schemeClr val="bg1"/>
              </a:solidFill>
              <a:highlight>
                <a:srgbClr val="0088EE"/>
              </a:highlight>
            </a:endParaRPr>
          </a:p>
          <a:p>
            <a:pPr marL="0" indent="0">
              <a:buNone/>
            </a:pPr>
            <a:endParaRPr lang="en-US" altLang="ja-JP" dirty="0"/>
          </a:p>
          <a:p>
            <a:pPr marL="0" indent="0">
              <a:buNone/>
            </a:pPr>
            <a:r>
              <a:rPr kumimoji="1" lang="ja-JP" altLang="en-US" dirty="0"/>
              <a:t>１ 記帳義務</a:t>
            </a:r>
            <a:endParaRPr kumimoji="1" lang="en-US" altLang="ja-JP" dirty="0"/>
          </a:p>
          <a:p>
            <a:pPr marL="0" indent="0">
              <a:buNone/>
            </a:pPr>
            <a:r>
              <a:rPr lang="ja-JP" altLang="en-US" dirty="0"/>
              <a:t>２ 申告義務</a:t>
            </a:r>
            <a:endParaRPr lang="en-US" altLang="ja-JP" dirty="0"/>
          </a:p>
          <a:p>
            <a:pPr marL="0" indent="0">
              <a:buNone/>
            </a:pPr>
            <a:r>
              <a:rPr kumimoji="1" lang="ja-JP" altLang="en-US" dirty="0"/>
              <a:t>３</a:t>
            </a:r>
            <a:r>
              <a:rPr lang="ja-JP" altLang="en-US" dirty="0"/>
              <a:t> </a:t>
            </a:r>
            <a:r>
              <a:rPr kumimoji="1" lang="ja-JP" altLang="en-US" dirty="0"/>
              <a:t>届出義務</a:t>
            </a:r>
            <a:endParaRPr kumimoji="1" lang="en-US" altLang="ja-JP" dirty="0"/>
          </a:p>
          <a:p>
            <a:pPr marL="0" indent="0">
              <a:buNone/>
            </a:pPr>
            <a:r>
              <a:rPr lang="ja-JP" altLang="en-US" dirty="0"/>
              <a:t>４ 承認を受ける義務</a:t>
            </a:r>
            <a:endParaRPr lang="en-US" altLang="ja-JP" dirty="0"/>
          </a:p>
          <a:p>
            <a:pPr marL="0" indent="0">
              <a:buNone/>
            </a:pPr>
            <a:r>
              <a:rPr kumimoji="1" lang="ja-JP" altLang="en-US" dirty="0"/>
              <a:t>５</a:t>
            </a:r>
            <a:r>
              <a:rPr lang="ja-JP" altLang="en-US" dirty="0"/>
              <a:t> 密造酒の所持等の禁止</a:t>
            </a:r>
            <a:endParaRPr lang="en-US" altLang="ja-JP" dirty="0"/>
          </a:p>
          <a:p>
            <a:pPr marL="0" indent="0">
              <a:buNone/>
            </a:pPr>
            <a:r>
              <a:rPr kumimoji="1" lang="ja-JP" altLang="en-US" dirty="0"/>
              <a:t>６</a:t>
            </a:r>
            <a:r>
              <a:rPr lang="ja-JP" altLang="en-US" dirty="0"/>
              <a:t> </a:t>
            </a:r>
            <a:r>
              <a:rPr kumimoji="1" lang="ja-JP" altLang="en-US" dirty="0"/>
              <a:t>販売業免許に関する申請等</a:t>
            </a:r>
          </a:p>
        </p:txBody>
      </p:sp>
      <p:sp>
        <p:nvSpPr>
          <p:cNvPr id="4" name="テキスト プレースホルダー 3">
            <a:extLst>
              <a:ext uri="{FF2B5EF4-FFF2-40B4-BE49-F238E27FC236}">
                <a16:creationId xmlns:a16="http://schemas.microsoft.com/office/drawing/2014/main" id="{46EE7911-260A-0383-D413-66AEF402233A}"/>
              </a:ext>
            </a:extLst>
          </p:cNvPr>
          <p:cNvSpPr>
            <a:spLocks noGrp="1"/>
          </p:cNvSpPr>
          <p:nvPr>
            <p:ph type="body" sz="quarter" idx="10"/>
          </p:nvPr>
        </p:nvSpPr>
        <p:spPr/>
        <p:txBody>
          <a:bodyPr>
            <a:normAutofit fontScale="77500" lnSpcReduction="20000"/>
          </a:bodyPr>
          <a:lstStyle/>
          <a:p>
            <a:r>
              <a:rPr kumimoji="1" lang="en-US" altLang="ja-JP" dirty="0"/>
              <a:t>P18</a:t>
            </a:r>
            <a:r>
              <a:rPr kumimoji="1" lang="ja-JP" altLang="en-US" dirty="0"/>
              <a:t>～</a:t>
            </a:r>
          </a:p>
        </p:txBody>
      </p:sp>
      <p:pic>
        <p:nvPicPr>
          <p:cNvPr id="5" name="図 7">
            <a:extLst>
              <a:ext uri="{FF2B5EF4-FFF2-40B4-BE49-F238E27FC236}">
                <a16:creationId xmlns:a16="http://schemas.microsoft.com/office/drawing/2014/main" id="{0502CDC5-4284-EF3F-E331-F75C6221ED7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2700" y="2048669"/>
            <a:ext cx="37465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41FA31A9-D5D8-FD4F-CFCD-37F75B650E0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8014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82A40-9720-403F-83DD-7F91FDD7D953}"/>
              </a:ext>
            </a:extLst>
          </p:cNvPr>
          <p:cNvSpPr>
            <a:spLocks noGrp="1"/>
          </p:cNvSpPr>
          <p:nvPr>
            <p:ph type="title"/>
          </p:nvPr>
        </p:nvSpPr>
        <p:spPr/>
        <p:txBody>
          <a:bodyPr/>
          <a:lstStyle/>
          <a:p>
            <a:r>
              <a:rPr kumimoji="1" lang="ja-JP" altLang="en-US" dirty="0"/>
              <a:t>１ 記帳義務</a:t>
            </a:r>
          </a:p>
        </p:txBody>
      </p:sp>
      <p:sp>
        <p:nvSpPr>
          <p:cNvPr id="3" name="コンテンツ プレースホルダー 2">
            <a:extLst>
              <a:ext uri="{FF2B5EF4-FFF2-40B4-BE49-F238E27FC236}">
                <a16:creationId xmlns:a16="http://schemas.microsoft.com/office/drawing/2014/main" id="{47241D58-ACF7-9C31-0FC3-74E52B83A2CA}"/>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① 仕入・販売に関する事項を記帳する必要がある</a:t>
            </a:r>
            <a:endParaRPr kumimoji="1" lang="en-US" altLang="ja-JP" dirty="0"/>
          </a:p>
          <a:p>
            <a:pPr marL="0" indent="0">
              <a:buNone/>
            </a:pPr>
            <a:r>
              <a:rPr lang="ja-JP" altLang="en-US" dirty="0"/>
              <a:t>　 こと</a:t>
            </a:r>
            <a:endParaRPr lang="en-US" altLang="ja-JP" dirty="0"/>
          </a:p>
          <a:p>
            <a:pPr marL="0" indent="0">
              <a:buNone/>
            </a:pPr>
            <a:endParaRPr kumimoji="1" lang="en-US" altLang="ja-JP" dirty="0"/>
          </a:p>
          <a:p>
            <a:pPr marL="0" indent="0">
              <a:buNone/>
            </a:pPr>
            <a:r>
              <a:rPr lang="ja-JP" altLang="en-US" dirty="0"/>
              <a:t>② ５年間その帳簿を保存すること</a:t>
            </a:r>
            <a:endParaRPr lang="en-US" altLang="ja-JP" dirty="0"/>
          </a:p>
          <a:p>
            <a:pPr marL="0" indent="0">
              <a:buNone/>
            </a:pPr>
            <a:endParaRPr lang="en-US" altLang="ja-JP" dirty="0"/>
          </a:p>
          <a:p>
            <a:pPr marL="0" indent="0">
              <a:buNone/>
            </a:pPr>
            <a:r>
              <a:rPr lang="ja-JP" altLang="en-US" dirty="0"/>
              <a:t>　　　１年以下の懲役または</a:t>
            </a:r>
            <a:r>
              <a:rPr lang="en-US" altLang="ja-JP" dirty="0"/>
              <a:t>50</a:t>
            </a:r>
            <a:r>
              <a:rPr lang="ja-JP" altLang="en-US" dirty="0"/>
              <a:t>万円以下の罰金</a:t>
            </a:r>
            <a:endParaRPr lang="en-US" altLang="ja-JP" dirty="0"/>
          </a:p>
          <a:p>
            <a:pPr marL="0" indent="0">
              <a:buNone/>
            </a:pPr>
            <a:r>
              <a:rPr lang="ja-JP" altLang="en-US" dirty="0"/>
              <a:t>　　　 </a:t>
            </a:r>
            <a:r>
              <a:rPr lang="ja-JP" altLang="en-US" b="1" dirty="0">
                <a:solidFill>
                  <a:srgbClr val="FF0000"/>
                </a:solidFill>
              </a:rPr>
              <a:t>➡ </a:t>
            </a:r>
            <a:r>
              <a:rPr lang="ja-JP" altLang="en-US" b="1" u="sng" dirty="0">
                <a:solidFill>
                  <a:srgbClr val="FF0000"/>
                </a:solidFill>
              </a:rPr>
              <a:t>免許の取消事由</a:t>
            </a:r>
            <a:endParaRPr lang="en-US" altLang="ja-JP" b="1" u="sng" dirty="0">
              <a:solidFill>
                <a:srgbClr val="FF0000"/>
              </a:solidFill>
            </a:endParaRPr>
          </a:p>
          <a:p>
            <a:pPr marL="0" indent="0">
              <a:buNone/>
            </a:pP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AAED8855-206A-1CF3-1812-AB88F4418142}"/>
              </a:ext>
            </a:extLst>
          </p:cNvPr>
          <p:cNvSpPr>
            <a:spLocks noGrp="1"/>
          </p:cNvSpPr>
          <p:nvPr>
            <p:ph type="body" sz="quarter" idx="10"/>
          </p:nvPr>
        </p:nvSpPr>
        <p:spPr/>
        <p:txBody>
          <a:bodyPr>
            <a:normAutofit fontScale="85000" lnSpcReduction="10000"/>
          </a:bodyPr>
          <a:lstStyle/>
          <a:p>
            <a:r>
              <a:rPr kumimoji="1" lang="en-US" altLang="ja-JP" dirty="0"/>
              <a:t>P19</a:t>
            </a:r>
            <a:endParaRPr kumimoji="1" lang="ja-JP" altLang="en-US" dirty="0"/>
          </a:p>
        </p:txBody>
      </p:sp>
      <p:pic>
        <p:nvPicPr>
          <p:cNvPr id="5" name="図 6">
            <a:extLst>
              <a:ext uri="{FF2B5EF4-FFF2-40B4-BE49-F238E27FC236}">
                <a16:creationId xmlns:a16="http://schemas.microsoft.com/office/drawing/2014/main" id="{4B159B6B-0CDA-9217-7F3B-4D939EF6603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838" y="4675171"/>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FBC296B8-20D1-AF18-45FA-55ECAA16C03C}"/>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73448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rmAutofit/>
          </a:bodyPr>
          <a:lstStyle/>
          <a:p>
            <a:pPr algn="l"/>
            <a:r>
              <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受講の注意点</a:t>
            </a:r>
          </a:p>
        </p:txBody>
      </p:sp>
      <p:pic>
        <p:nvPicPr>
          <p:cNvPr id="6" name="コンテンツ プレースホルダー 4">
            <a:extLst>
              <a:ext uri="{FF2B5EF4-FFF2-40B4-BE49-F238E27FC236}">
                <a16:creationId xmlns:a16="http://schemas.microsoft.com/office/drawing/2014/main" id="{274ACC00-7E29-6E94-CFD2-F8356D300175}"/>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76250" y="1757363"/>
            <a:ext cx="2519363" cy="2519362"/>
          </a:xfrm>
          <a:prstGeom prst="rect">
            <a:avLst/>
          </a:prstGeom>
        </p:spPr>
      </p:pic>
      <p:pic>
        <p:nvPicPr>
          <p:cNvPr id="7" name="コンテンツ プレースホルダー 5">
            <a:extLst>
              <a:ext uri="{FF2B5EF4-FFF2-40B4-BE49-F238E27FC236}">
                <a16:creationId xmlns:a16="http://schemas.microsoft.com/office/drawing/2014/main" id="{06B9F1D2-CDEB-DAE9-99A9-5B11A09C5A1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11525" y="17573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6">
            <a:extLst>
              <a:ext uri="{FF2B5EF4-FFF2-40B4-BE49-F238E27FC236}">
                <a16:creationId xmlns:a16="http://schemas.microsoft.com/office/drawing/2014/main" id="{C4A71572-9BAF-5CCE-C7B5-D521A9E9C790}"/>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48388" y="1757363"/>
            <a:ext cx="25193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675EE0D6-0BA7-61DB-CC4B-2EFB509A72B8}"/>
              </a:ext>
            </a:extLst>
          </p:cNvPr>
          <p:cNvSpPr txBox="1"/>
          <p:nvPr/>
        </p:nvSpPr>
        <p:spPr>
          <a:xfrm>
            <a:off x="2006285" y="5133315"/>
            <a:ext cx="6255944" cy="646331"/>
          </a:xfrm>
          <a:prstGeom prst="rect">
            <a:avLst/>
          </a:prstGeom>
          <a:noFill/>
        </p:spPr>
        <p:txBody>
          <a:bodyPr wrap="square" rtlCol="0">
            <a:spAutoFit/>
          </a:bodyPr>
          <a:lstStyle/>
          <a:p>
            <a:r>
              <a:rPr kumimoji="1" lang="ja-JP" altLang="en-US" sz="3600" dirty="0">
                <a:solidFill>
                  <a:schemeClr val="bg1"/>
                </a:solidFill>
                <a:latin typeface="メイリオ" panose="020B0604030504040204" pitchFamily="50" charset="-128"/>
                <a:ea typeface="メイリオ" panose="020B0604030504040204" pitchFamily="50" charset="-128"/>
              </a:rPr>
              <a:t>受講証の発行はいたしません。</a:t>
            </a:r>
          </a:p>
        </p:txBody>
      </p:sp>
      <p:sp>
        <p:nvSpPr>
          <p:cNvPr id="4" name="矢印: 右 3">
            <a:extLst>
              <a:ext uri="{FF2B5EF4-FFF2-40B4-BE49-F238E27FC236}">
                <a16:creationId xmlns:a16="http://schemas.microsoft.com/office/drawing/2014/main" id="{8BCFB43C-99EF-7E8F-B067-EBE9835B12BA}"/>
              </a:ext>
            </a:extLst>
          </p:cNvPr>
          <p:cNvSpPr/>
          <p:nvPr/>
        </p:nvSpPr>
        <p:spPr>
          <a:xfrm>
            <a:off x="1282008" y="4998288"/>
            <a:ext cx="724277" cy="781358"/>
          </a:xfrm>
          <a:prstGeom prst="rightArrow">
            <a:avLst>
              <a:gd name="adj1" fmla="val 50000"/>
              <a:gd name="adj2" fmla="val 412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7FB19A9-426E-4CFA-6195-E6B6896B39D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085511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011F1821-9E43-5A03-B750-54948B3DC075}"/>
              </a:ext>
            </a:extLst>
          </p:cNvPr>
          <p:cNvSpPr>
            <a:spLocks noGrp="1"/>
          </p:cNvSpPr>
          <p:nvPr>
            <p:ph type="body" sz="quarter" idx="10"/>
          </p:nvPr>
        </p:nvSpPr>
        <p:spPr/>
        <p:txBody>
          <a:bodyPr>
            <a:normAutofit fontScale="85000" lnSpcReduction="10000"/>
          </a:bodyPr>
          <a:lstStyle/>
          <a:p>
            <a:r>
              <a:rPr kumimoji="1" lang="en-US" altLang="ja-JP" dirty="0"/>
              <a:t>P23 </a:t>
            </a:r>
            <a:endParaRPr kumimoji="1" lang="ja-JP" altLang="en-US" dirty="0"/>
          </a:p>
        </p:txBody>
      </p:sp>
      <p:sp>
        <p:nvSpPr>
          <p:cNvPr id="7" name="タイトル 1">
            <a:extLst>
              <a:ext uri="{FF2B5EF4-FFF2-40B4-BE49-F238E27FC236}">
                <a16:creationId xmlns:a16="http://schemas.microsoft.com/office/drawing/2014/main" id="{924C636B-2B8C-D3AC-C076-632724B6A683}"/>
              </a:ext>
            </a:extLst>
          </p:cNvPr>
          <p:cNvSpPr>
            <a:spLocks noGrp="1"/>
          </p:cNvSpPr>
          <p:nvPr>
            <p:ph type="title"/>
          </p:nvPr>
        </p:nvSpPr>
        <p:spPr>
          <a:xfrm>
            <a:off x="375204" y="566047"/>
            <a:ext cx="7697234" cy="618848"/>
          </a:xfrm>
        </p:spPr>
        <p:txBody>
          <a:bodyPr/>
          <a:lstStyle/>
          <a:p>
            <a:r>
              <a:rPr lang="ja-JP" altLang="en-US" sz="2800" b="0" dirty="0"/>
              <a:t>令和</a:t>
            </a:r>
            <a:r>
              <a:rPr lang="en-US" altLang="ja-JP" sz="2800" b="0" dirty="0"/>
              <a:t>6</a:t>
            </a:r>
            <a:r>
              <a:rPr lang="ja-JP" altLang="en-US" sz="2800" b="0" dirty="0"/>
              <a:t>年（</a:t>
            </a:r>
            <a:r>
              <a:rPr lang="en-US" altLang="ja-JP" sz="2800" b="0" dirty="0"/>
              <a:t>2024</a:t>
            </a:r>
            <a:r>
              <a:rPr lang="ja-JP" altLang="en-US" sz="2800" b="0" dirty="0"/>
              <a:t>年）</a:t>
            </a:r>
            <a:r>
              <a:rPr lang="en-US" altLang="ja-JP" sz="2800" b="0" dirty="0"/>
              <a:t>1</a:t>
            </a:r>
            <a:r>
              <a:rPr lang="ja-JP" altLang="en-US" sz="2800" b="0" dirty="0"/>
              <a:t>月 電子帳簿保存制度改正</a:t>
            </a:r>
            <a:endParaRPr kumimoji="1" lang="ja-JP" altLang="en-US" sz="2800" b="0" dirty="0"/>
          </a:p>
        </p:txBody>
      </p:sp>
      <p:pic>
        <p:nvPicPr>
          <p:cNvPr id="1026" name="Picture 2">
            <a:extLst>
              <a:ext uri="{FF2B5EF4-FFF2-40B4-BE49-F238E27FC236}">
                <a16:creationId xmlns:a16="http://schemas.microsoft.com/office/drawing/2014/main" id="{7476F002-DEBF-10A7-9BAA-9669D03DD5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915298" y="269969"/>
            <a:ext cx="5313403" cy="71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40E5097-A081-94D1-425D-3B730C5CFB9A}"/>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03911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87CD97-C7D9-9BA3-1E59-3B9173D1536B}"/>
              </a:ext>
            </a:extLst>
          </p:cNvPr>
          <p:cNvSpPr>
            <a:spLocks noGrp="1"/>
          </p:cNvSpPr>
          <p:nvPr>
            <p:ph type="title"/>
          </p:nvPr>
        </p:nvSpPr>
        <p:spPr/>
        <p:txBody>
          <a:bodyPr/>
          <a:lstStyle/>
          <a:p>
            <a:r>
              <a:rPr kumimoji="1" lang="ja-JP" altLang="en-US" dirty="0"/>
              <a:t>２ 申告義務</a:t>
            </a:r>
          </a:p>
        </p:txBody>
      </p:sp>
      <p:sp>
        <p:nvSpPr>
          <p:cNvPr id="3" name="コンテンツ プレースホルダー 2">
            <a:extLst>
              <a:ext uri="{FF2B5EF4-FFF2-40B4-BE49-F238E27FC236}">
                <a16:creationId xmlns:a16="http://schemas.microsoft.com/office/drawing/2014/main" id="{CFA5F37A-B7BD-200F-0B81-EA08AE6F2C47}"/>
              </a:ext>
            </a:extLst>
          </p:cNvPr>
          <p:cNvSpPr>
            <a:spLocks noGrp="1"/>
          </p:cNvSpPr>
          <p:nvPr>
            <p:ph idx="1"/>
          </p:nvPr>
        </p:nvSpPr>
        <p:spPr/>
        <p:txBody>
          <a:bodyPr/>
          <a:lstStyle/>
          <a:p>
            <a:pPr marL="0" indent="0">
              <a:buNone/>
            </a:pPr>
            <a:r>
              <a:rPr kumimoji="1" lang="ja-JP" altLang="en-US" dirty="0"/>
              <a:t>■ 毎年　</a:t>
            </a:r>
            <a:r>
              <a:rPr kumimoji="1" lang="en-US" altLang="ja-JP" dirty="0"/>
              <a:t>※</a:t>
            </a:r>
            <a:r>
              <a:rPr kumimoji="1" lang="en-US" altLang="ja-JP" b="1" dirty="0">
                <a:solidFill>
                  <a:srgbClr val="00B050"/>
                </a:solidFill>
                <a:effectLst>
                  <a:outerShdw blurRad="38100" dist="38100" dir="2700000" algn="tl">
                    <a:srgbClr val="000000">
                      <a:alpha val="43137"/>
                    </a:srgbClr>
                  </a:outerShdw>
                </a:effectLst>
              </a:rPr>
              <a:t>e-Tax</a:t>
            </a:r>
            <a:r>
              <a:rPr kumimoji="1" lang="ja-JP" altLang="en-US" dirty="0"/>
              <a:t>可</a:t>
            </a:r>
            <a:endParaRPr kumimoji="1" lang="en-US" altLang="ja-JP" dirty="0"/>
          </a:p>
          <a:p>
            <a:pPr marL="0" indent="0">
              <a:spcAft>
                <a:spcPts val="1800"/>
              </a:spcAft>
              <a:buNone/>
            </a:pPr>
            <a:r>
              <a:rPr lang="ja-JP" altLang="en-US" dirty="0"/>
              <a:t>　　（２）酒類の販売数量等報告書</a:t>
            </a:r>
            <a:endParaRPr lang="en-US" altLang="ja-JP" dirty="0"/>
          </a:p>
          <a:p>
            <a:pPr marL="0" indent="0">
              <a:buNone/>
            </a:pPr>
            <a:r>
              <a:rPr lang="ja-JP" altLang="en-US" dirty="0"/>
              <a:t>■該当することになった場合　</a:t>
            </a:r>
            <a:r>
              <a:rPr lang="en-US" altLang="ja-JP" dirty="0"/>
              <a:t>※</a:t>
            </a:r>
            <a:r>
              <a:rPr lang="en-US" altLang="ja-JP" b="1" dirty="0">
                <a:solidFill>
                  <a:srgbClr val="00B050"/>
                </a:solidFill>
                <a:effectLst>
                  <a:outerShdw blurRad="38100" dist="38100" dir="2700000" algn="tl">
                    <a:srgbClr val="000000">
                      <a:alpha val="43137"/>
                    </a:srgbClr>
                  </a:outerShdw>
                </a:effectLst>
              </a:rPr>
              <a:t>e-Tax</a:t>
            </a:r>
            <a:r>
              <a:rPr kumimoji="1" lang="ja-JP" altLang="en-US" dirty="0"/>
              <a:t>可</a:t>
            </a:r>
            <a:endParaRPr kumimoji="1" lang="en-US" altLang="ja-JP" dirty="0"/>
          </a:p>
          <a:p>
            <a:pPr marL="0" indent="0">
              <a:buNone/>
            </a:pPr>
            <a:r>
              <a:rPr kumimoji="1" lang="ja-JP" altLang="en-US" dirty="0"/>
              <a:t>　　（１）酒類販売業</a:t>
            </a:r>
            <a:r>
              <a:rPr lang="ja-JP" altLang="en-US" dirty="0"/>
              <a:t>休止・開始申告書</a:t>
            </a:r>
            <a:endParaRPr lang="en-US" altLang="ja-JP" dirty="0"/>
          </a:p>
          <a:p>
            <a:pPr marL="0" indent="0">
              <a:buNone/>
            </a:pPr>
            <a:r>
              <a:rPr kumimoji="1" lang="ja-JP" altLang="en-US" dirty="0"/>
              <a:t>　　（３）異動申告書</a:t>
            </a:r>
            <a:endParaRPr kumimoji="1" lang="en-US" altLang="ja-JP" dirty="0"/>
          </a:p>
          <a:p>
            <a:pPr marL="0" indent="0">
              <a:spcAft>
                <a:spcPts val="1800"/>
              </a:spcAft>
              <a:buNone/>
            </a:pPr>
            <a:r>
              <a:rPr lang="ja-JP" altLang="en-US" dirty="0"/>
              <a:t>　　（４）酒類蔵置所設置・廃止申告書</a:t>
            </a:r>
            <a:endParaRPr lang="en-US" altLang="ja-JP" dirty="0"/>
          </a:p>
          <a:p>
            <a:pPr marL="0" indent="0">
              <a:buNone/>
            </a:pPr>
            <a:r>
              <a:rPr kumimoji="1" lang="ja-JP" altLang="en-US" dirty="0"/>
              <a:t>■税務署長から求めがあった場合</a:t>
            </a:r>
            <a:endParaRPr kumimoji="1" lang="en-US" altLang="ja-JP" dirty="0"/>
          </a:p>
          <a:p>
            <a:pPr marL="0" indent="0">
              <a:buNone/>
            </a:pPr>
            <a:r>
              <a:rPr lang="ja-JP" altLang="en-US" dirty="0"/>
              <a:t>　　（５）酒類の販売先等報告書</a:t>
            </a:r>
            <a:endParaRPr kumimoji="1" lang="ja-JP" altLang="en-US" dirty="0"/>
          </a:p>
        </p:txBody>
      </p:sp>
      <p:sp>
        <p:nvSpPr>
          <p:cNvPr id="4" name="テキスト プレースホルダー 3">
            <a:extLst>
              <a:ext uri="{FF2B5EF4-FFF2-40B4-BE49-F238E27FC236}">
                <a16:creationId xmlns:a16="http://schemas.microsoft.com/office/drawing/2014/main" id="{79029B6C-D459-DB8F-F573-FE743BE5E858}"/>
              </a:ext>
            </a:extLst>
          </p:cNvPr>
          <p:cNvSpPr>
            <a:spLocks noGrp="1"/>
          </p:cNvSpPr>
          <p:nvPr>
            <p:ph type="body" sz="quarter" idx="10"/>
          </p:nvPr>
        </p:nvSpPr>
        <p:spPr/>
        <p:txBody>
          <a:bodyPr>
            <a:normAutofit fontScale="85000" lnSpcReduction="10000"/>
          </a:bodyPr>
          <a:lstStyle/>
          <a:p>
            <a:r>
              <a:rPr kumimoji="1" lang="en-US" altLang="ja-JP" dirty="0"/>
              <a:t>P20</a:t>
            </a:r>
            <a:endParaRPr kumimoji="1" lang="ja-JP" altLang="en-US" dirty="0"/>
          </a:p>
        </p:txBody>
      </p:sp>
      <p:sp>
        <p:nvSpPr>
          <p:cNvPr id="5" name="テキスト ボックス 4">
            <a:extLst>
              <a:ext uri="{FF2B5EF4-FFF2-40B4-BE49-F238E27FC236}">
                <a16:creationId xmlns:a16="http://schemas.microsoft.com/office/drawing/2014/main" id="{1EBF48D2-8175-8E03-A37F-AF6B02127E37}"/>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0735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AF65D-3657-2180-95CC-35D4D78402FB}"/>
              </a:ext>
            </a:extLst>
          </p:cNvPr>
          <p:cNvSpPr>
            <a:spLocks noGrp="1"/>
          </p:cNvSpPr>
          <p:nvPr>
            <p:ph type="title"/>
          </p:nvPr>
        </p:nvSpPr>
        <p:spPr/>
        <p:txBody>
          <a:bodyPr/>
          <a:lstStyle/>
          <a:p>
            <a:r>
              <a:rPr lang="ja-JP" altLang="en-US" dirty="0"/>
              <a:t>３ 届出義務</a:t>
            </a:r>
            <a:endParaRPr kumimoji="1" lang="ja-JP" altLang="en-US" dirty="0"/>
          </a:p>
        </p:txBody>
      </p:sp>
      <p:sp>
        <p:nvSpPr>
          <p:cNvPr id="4" name="テキスト プレースホルダー 3">
            <a:extLst>
              <a:ext uri="{FF2B5EF4-FFF2-40B4-BE49-F238E27FC236}">
                <a16:creationId xmlns:a16="http://schemas.microsoft.com/office/drawing/2014/main" id="{726CB104-26F0-8247-A94E-35DBCEB44E89}"/>
              </a:ext>
            </a:extLst>
          </p:cNvPr>
          <p:cNvSpPr>
            <a:spLocks noGrp="1"/>
          </p:cNvSpPr>
          <p:nvPr>
            <p:ph type="body" sz="quarter" idx="10"/>
          </p:nvPr>
        </p:nvSpPr>
        <p:spPr/>
        <p:txBody>
          <a:bodyPr>
            <a:normAutofit fontScale="85000" lnSpcReduction="10000"/>
          </a:bodyPr>
          <a:lstStyle/>
          <a:p>
            <a:r>
              <a:rPr kumimoji="1" lang="en-US" altLang="ja-JP" dirty="0"/>
              <a:t>P20 </a:t>
            </a:r>
            <a:endParaRPr kumimoji="1" lang="ja-JP" altLang="en-US" dirty="0"/>
          </a:p>
        </p:txBody>
      </p:sp>
      <p:sp>
        <p:nvSpPr>
          <p:cNvPr id="7" name="コンテンツ プレースホルダー 6">
            <a:extLst>
              <a:ext uri="{FF2B5EF4-FFF2-40B4-BE49-F238E27FC236}">
                <a16:creationId xmlns:a16="http://schemas.microsoft.com/office/drawing/2014/main" id="{A87FECA8-A3EB-5D9E-A231-3567447D71B5}"/>
              </a:ext>
            </a:extLst>
          </p:cNvPr>
          <p:cNvSpPr>
            <a:spLocks noGrp="1"/>
          </p:cNvSpPr>
          <p:nvPr>
            <p:ph idx="1"/>
          </p:nvPr>
        </p:nvSpPr>
        <p:spPr/>
        <p:txBody>
          <a:bodyPr/>
          <a:lstStyle/>
          <a:p>
            <a:endParaRPr lang="ja-JP" altLang="en-US"/>
          </a:p>
        </p:txBody>
      </p:sp>
      <p:graphicFrame>
        <p:nvGraphicFramePr>
          <p:cNvPr id="9" name="コンテンツ プレースホルダー 13">
            <a:extLst>
              <a:ext uri="{FF2B5EF4-FFF2-40B4-BE49-F238E27FC236}">
                <a16:creationId xmlns:a16="http://schemas.microsoft.com/office/drawing/2014/main" id="{27FAB565-8CE3-E268-B6C1-8FC482997CC9}"/>
              </a:ext>
            </a:extLst>
          </p:cNvPr>
          <p:cNvGraphicFramePr>
            <a:graphicFrameLocks/>
          </p:cNvGraphicFramePr>
          <p:nvPr>
            <p:extLst>
              <p:ext uri="{D42A27DB-BD31-4B8C-83A1-F6EECF244321}">
                <p14:modId xmlns:p14="http://schemas.microsoft.com/office/powerpoint/2010/main" val="2861167857"/>
              </p:ext>
            </p:extLst>
          </p:nvPr>
        </p:nvGraphicFramePr>
        <p:xfrm>
          <a:off x="304800" y="1184275"/>
          <a:ext cx="8532000" cy="5400000"/>
        </p:xfrm>
        <a:graphic>
          <a:graphicData uri="http://schemas.openxmlformats.org/drawingml/2006/table">
            <a:tbl>
              <a:tblPr firstRow="1" bandRow="1">
                <a:gradFill rotWithShape="1">
                  <a:gsLst>
                    <a:gs pos="0">
                      <a:srgbClr val="052F61">
                        <a:tint val="98000"/>
                        <a:hueMod val="94000"/>
                        <a:satMod val="130000"/>
                        <a:lumMod val="138000"/>
                      </a:srgbClr>
                    </a:gs>
                    <a:gs pos="100000">
                      <a:srgbClr val="052F61">
                        <a:shade val="94000"/>
                        <a:lumMod val="88000"/>
                      </a:srgbClr>
                    </a:gs>
                  </a:gsLst>
                  <a:lin ang="5400000" scaled="0"/>
                </a:gradFill>
                <a:effectLst>
                  <a:outerShdw blurRad="50800" dist="38100" dir="5400000" rotWithShape="0">
                    <a:srgbClr val="000000">
                      <a:alpha val="46000"/>
                    </a:srgbClr>
                  </a:outerShdw>
                </a:effectLst>
              </a:tblPr>
              <a:tblGrid>
                <a:gridCol w="612000">
                  <a:extLst>
                    <a:ext uri="{9D8B030D-6E8A-4147-A177-3AD203B41FA5}">
                      <a16:colId xmlns:a16="http://schemas.microsoft.com/office/drawing/2014/main" val="20000"/>
                    </a:ext>
                  </a:extLst>
                </a:gridCol>
                <a:gridCol w="396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936000">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endParaRPr kumimoji="1" lang="ja-JP" altLang="en-US" sz="2400" b="1"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txBody>
                  <a:tcPr anchor="ctr">
                    <a:lnL w="9525" cap="rnd" cmpd="sng" algn="ctr">
                      <a:solidFill>
                        <a:srgbClr val="052F61">
                          <a:tint val="50000"/>
                          <a:tint val="76000"/>
                          <a:alpha val="60000"/>
                          <a:hueMod val="94000"/>
                        </a:srgbClr>
                      </a:solidFill>
                      <a:prstDash val="solid"/>
                    </a:lnL>
                    <a:lnR w="12700" cap="flat" cmpd="sng" algn="ctr">
                      <a:solidFill>
                        <a:sysClr val="window" lastClr="FFFFFF"/>
                      </a:solidFill>
                      <a:prstDash val="solid"/>
                      <a:round/>
                      <a:headEnd type="none" w="med" len="med"/>
                      <a:tailEnd type="none" w="med" len="med"/>
                    </a:lnR>
                    <a:lnT w="9525" cap="rnd" cmpd="sng" algn="ctr">
                      <a:solidFill>
                        <a:srgbClr val="052F61">
                          <a:tint val="50000"/>
                          <a:tint val="76000"/>
                          <a:alpha val="60000"/>
                          <a:hueMod val="94000"/>
                        </a:srgbClr>
                      </a:solidFill>
                      <a:prstDash val="soli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詰め替え</a:t>
                      </a:r>
                      <a:endParaRPr kumimoji="1" lang="ja-JP" altLang="en-US" sz="3200" b="1"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rnd" cmpd="sng" algn="ctr">
                      <a:solidFill>
                        <a:srgbClr val="052F61">
                          <a:tint val="50000"/>
                          <a:tint val="76000"/>
                          <a:alpha val="60000"/>
                          <a:hueMod val="94000"/>
                        </a:srgbClr>
                      </a:solidFill>
                      <a:prstDash val="soli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量り売り</a:t>
                      </a:r>
                      <a:endParaRPr kumimoji="1" lang="ja-JP" altLang="en-US" sz="3200" b="1"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txBody>
                  <a:tcPr anchor="ctr">
                    <a:lnL w="12700" cap="flat" cmpd="sng" algn="ctr">
                      <a:solidFill>
                        <a:sysClr val="window" lastClr="FFFFFF"/>
                      </a:solidFill>
                      <a:prstDash val="solid"/>
                      <a:round/>
                      <a:headEnd type="none" w="med" len="med"/>
                      <a:tailEnd type="none" w="med" len="med"/>
                    </a:lnL>
                    <a:lnR w="9525" cap="rnd" cmpd="sng" algn="ctr">
                      <a:solidFill>
                        <a:srgbClr val="052F61">
                          <a:tint val="50000"/>
                          <a:tint val="76000"/>
                          <a:alpha val="60000"/>
                          <a:hueMod val="94000"/>
                        </a:srgbClr>
                      </a:solidFill>
                      <a:prstDash val="solid"/>
                    </a:lnR>
                    <a:lnT w="9525" cap="rnd" cmpd="sng" algn="ctr">
                      <a:solidFill>
                        <a:srgbClr val="052F61">
                          <a:tint val="50000"/>
                          <a:tint val="76000"/>
                          <a:alpha val="60000"/>
                          <a:hueMod val="94000"/>
                        </a:srgbClr>
                      </a:solidFill>
                      <a:prstDash val="soli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584000">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algn="ctr"/>
                      <a:r>
                        <a:rPr kumimoji="1" lang="ja-JP" altLang="en-US" sz="2800" b="0" dirty="0">
                          <a:solidFill>
                            <a:schemeClr val="tx1"/>
                          </a:solidFill>
                          <a:effectLst/>
                          <a:latin typeface="メイリオ" panose="020B0604030504040204" pitchFamily="50" charset="-128"/>
                          <a:ea typeface="メイリオ" panose="020B0604030504040204" pitchFamily="50" charset="-128"/>
                        </a:rPr>
                        <a:t>方法</a:t>
                      </a:r>
                    </a:p>
                  </a:txBody>
                  <a:tcPr anchor="ctr">
                    <a:lnL w="9525" cap="rnd" cmpd="sng" algn="ctr">
                      <a:solidFill>
                        <a:srgbClr val="052F61">
                          <a:tint val="50000"/>
                          <a:tint val="76000"/>
                          <a:alpha val="60000"/>
                          <a:hueMod val="94000"/>
                        </a:srgbClr>
                      </a:solid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effectLst/>
                          <a:latin typeface="メイリオ" panose="020B0604030504040204" pitchFamily="50" charset="-128"/>
                          <a:ea typeface="メイリオ" panose="020B0604030504040204" pitchFamily="50" charset="-128"/>
                        </a:rPr>
                        <a:t>大型容器等で仕入れた酒類をあらかじめ他の容器に小分け等にして陳列販売</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effectLst/>
                          <a:latin typeface="メイリオ" panose="020B0604030504040204" pitchFamily="50" charset="-128"/>
                          <a:ea typeface="メイリオ" panose="020B0604030504040204" pitchFamily="50" charset="-128"/>
                        </a:rPr>
                        <a:t>客の求めに応じ、客が持参した容器等に希望する量だけ詰めて販売</a:t>
                      </a:r>
                    </a:p>
                  </a:txBody>
                  <a:tcPr anchor="ctr">
                    <a:lnL w="12700" cap="flat" cmpd="sng" algn="ctr">
                      <a:solidFill>
                        <a:sysClr val="window" lastClr="FFFFFF"/>
                      </a:solidFill>
                      <a:prstDash val="solid"/>
                      <a:round/>
                      <a:headEnd type="none" w="med" len="med"/>
                      <a:tailEnd type="none" w="med" len="med"/>
                    </a:lnL>
                    <a:lnR w="9525" cap="rnd" cmpd="sng" algn="ctr">
                      <a:solidFill>
                        <a:srgbClr val="052F61">
                          <a:tint val="50000"/>
                          <a:tint val="76000"/>
                          <a:alpha val="60000"/>
                          <a:hueMod val="94000"/>
                        </a:srgbClr>
                      </a:solidFill>
                      <a:prstDash val="soli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0001"/>
                  </a:ext>
                </a:extLst>
              </a:tr>
              <a:tr h="1440000">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algn="ctr"/>
                      <a:r>
                        <a:rPr kumimoji="1" lang="ja-JP" altLang="en-US" sz="2800" b="0" dirty="0">
                          <a:solidFill>
                            <a:schemeClr val="tx1"/>
                          </a:solidFill>
                          <a:effectLst/>
                          <a:latin typeface="メイリオ" panose="020B0604030504040204" pitchFamily="50" charset="-128"/>
                          <a:ea typeface="メイリオ" panose="020B0604030504040204" pitchFamily="50" charset="-128"/>
                        </a:rPr>
                        <a:t>届出</a:t>
                      </a:r>
                    </a:p>
                  </a:txBody>
                  <a:tcPr anchor="ctr">
                    <a:lnL w="9525" cap="rnd" cmpd="sng" algn="ctr">
                      <a:solidFill>
                        <a:srgbClr val="052F61">
                          <a:tint val="50000"/>
                          <a:tint val="76000"/>
                          <a:alpha val="60000"/>
                          <a:hueMod val="94000"/>
                        </a:srgbClr>
                      </a:solid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effectLst/>
                          <a:latin typeface="メイリオ" panose="020B0604030504040204" pitchFamily="50" charset="-128"/>
                          <a:ea typeface="メイリオ" panose="020B0604030504040204" pitchFamily="50" charset="-128"/>
                        </a:rPr>
                        <a:t>２日前までに</a:t>
                      </a:r>
                      <a:r>
                        <a:rPr kumimoji="1" lang="ja-JP" altLang="en-US" sz="2000" b="0" dirty="0">
                          <a:solidFill>
                            <a:schemeClr val="tx1"/>
                          </a:solidFill>
                          <a:effectLst/>
                          <a:latin typeface="メイリオ" panose="020B0604030504040204" pitchFamily="50" charset="-128"/>
                          <a:ea typeface="メイリオ" panose="020B0604030504040204" pitchFamily="50" charset="-128"/>
                        </a:rPr>
                        <a:t>「</a:t>
                      </a:r>
                      <a:r>
                        <a:rPr kumimoji="1" lang="ja-JP" altLang="en-US" sz="2400" b="0" dirty="0">
                          <a:solidFill>
                            <a:schemeClr val="tx1"/>
                          </a:solidFill>
                          <a:effectLst/>
                          <a:latin typeface="メイリオ" panose="020B0604030504040204" pitchFamily="50" charset="-128"/>
                          <a:ea typeface="メイリオ" panose="020B0604030504040204" pitchFamily="50" charset="-128"/>
                        </a:rPr>
                        <a:t>酒類の詰替え届出書</a:t>
                      </a:r>
                      <a:r>
                        <a:rPr kumimoji="1" lang="ja-JP" altLang="en-US" sz="2000" b="0" dirty="0">
                          <a:solidFill>
                            <a:schemeClr val="tx1"/>
                          </a:solidFill>
                          <a:effectLst/>
                          <a:latin typeface="メイリオ" panose="020B0604030504040204" pitchFamily="50" charset="-128"/>
                          <a:ea typeface="メイリオ" panose="020B0604030504040204" pitchFamily="50" charset="-128"/>
                        </a:rPr>
                        <a:t>」</a:t>
                      </a:r>
                      <a:r>
                        <a:rPr kumimoji="1" lang="ja-JP" altLang="en-US" sz="2400" b="0" dirty="0">
                          <a:solidFill>
                            <a:schemeClr val="tx1"/>
                          </a:solidFill>
                          <a:effectLst/>
                          <a:latin typeface="メイリオ" panose="020B0604030504040204" pitchFamily="50" charset="-128"/>
                          <a:ea typeface="メイリオ" panose="020B0604030504040204" pitchFamily="50" charset="-128"/>
                        </a:rPr>
                        <a:t>により所轄税務署長へ届出</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r>
                        <a:rPr kumimoji="1" lang="ja-JP" altLang="en-US" sz="2400" b="0" dirty="0">
                          <a:solidFill>
                            <a:schemeClr val="tx1"/>
                          </a:solidFill>
                          <a:effectLst/>
                          <a:latin typeface="メイリオ" panose="020B0604030504040204" pitchFamily="50" charset="-128"/>
                          <a:ea typeface="メイリオ" panose="020B0604030504040204" pitchFamily="50" charset="-128"/>
                        </a:rPr>
                        <a:t>必要なし</a:t>
                      </a:r>
                    </a:p>
                  </a:txBody>
                  <a:tcPr anchor="ctr">
                    <a:lnL w="12700" cap="flat" cmpd="sng" algn="ctr">
                      <a:solidFill>
                        <a:sysClr val="window" lastClr="FFFFFF"/>
                      </a:solidFill>
                      <a:prstDash val="solid"/>
                      <a:round/>
                      <a:headEnd type="none" w="med" len="med"/>
                      <a:tailEnd type="none" w="med" len="med"/>
                    </a:lnL>
                    <a:lnR w="9525" cap="rnd" cmpd="sng" algn="ctr">
                      <a:solidFill>
                        <a:srgbClr val="052F61">
                          <a:tint val="50000"/>
                          <a:tint val="76000"/>
                          <a:alpha val="60000"/>
                          <a:hueMod val="94000"/>
                        </a:srgbClr>
                      </a:solidFill>
                      <a:prstDash val="soli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0002"/>
                  </a:ext>
                </a:extLst>
              </a:tr>
              <a:tr h="1440000">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algn="ctr"/>
                      <a:r>
                        <a:rPr kumimoji="1" lang="ja-JP" altLang="en-US" sz="2800" b="0" dirty="0">
                          <a:solidFill>
                            <a:schemeClr val="tx1"/>
                          </a:solidFill>
                          <a:effectLst/>
                          <a:latin typeface="メイリオ" panose="020B0604030504040204" pitchFamily="50" charset="-128"/>
                          <a:ea typeface="メイリオ" panose="020B0604030504040204" pitchFamily="50" charset="-128"/>
                        </a:rPr>
                        <a:t>罰則</a:t>
                      </a:r>
                    </a:p>
                  </a:txBody>
                  <a:tcPr anchor="ctr">
                    <a:lnL w="9525" cap="rnd" cmpd="sng" algn="ctr">
                      <a:solidFill>
                        <a:srgbClr val="052F61">
                          <a:tint val="50000"/>
                          <a:tint val="76000"/>
                          <a:alpha val="60000"/>
                          <a:hueMod val="94000"/>
                        </a:srgbClr>
                      </a:solid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9525" cap="rnd" cmpd="sng" algn="ctr">
                      <a:solidFill>
                        <a:srgbClr val="052F61">
                          <a:tint val="50000"/>
                          <a:tint val="76000"/>
                          <a:alpha val="60000"/>
                          <a:hueMod val="94000"/>
                        </a:srgbClr>
                      </a:solidFill>
                      <a:prstDash val="soli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effectLst/>
                          <a:latin typeface="メイリオ" panose="020B0604030504040204" pitchFamily="50" charset="-128"/>
                          <a:ea typeface="メイリオ" panose="020B0604030504040204" pitchFamily="50" charset="-128"/>
                        </a:rPr>
                        <a:t>１年以下の懲役または</a:t>
                      </a:r>
                      <a:endParaRPr kumimoji="1" lang="en-US" altLang="ja-JP" sz="2400" b="0" dirty="0">
                        <a:solidFill>
                          <a:schemeClr val="tx1"/>
                        </a:solidFill>
                        <a:effectLst/>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chemeClr val="tx1"/>
                          </a:solidFill>
                          <a:effectLst/>
                          <a:latin typeface="メイリオ" panose="020B0604030504040204" pitchFamily="50" charset="-128"/>
                          <a:ea typeface="メイリオ" panose="020B0604030504040204" pitchFamily="50" charset="-128"/>
                        </a:rPr>
                        <a:t>50</a:t>
                      </a:r>
                      <a:r>
                        <a:rPr kumimoji="1" lang="ja-JP" altLang="en-US" sz="2400" b="0" dirty="0">
                          <a:solidFill>
                            <a:schemeClr val="tx1"/>
                          </a:solidFill>
                          <a:effectLst/>
                          <a:latin typeface="メイリオ" panose="020B0604030504040204" pitchFamily="50" charset="-128"/>
                          <a:ea typeface="メイリオ" panose="020B0604030504040204" pitchFamily="50" charset="-128"/>
                        </a:rPr>
                        <a:t>万円以下の罰金 </a:t>
                      </a:r>
                      <a:endParaRPr kumimoji="1" lang="en-US" altLang="ja-JP" sz="2400" b="0" dirty="0">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u="none" dirty="0">
                          <a:solidFill>
                            <a:srgbClr val="FF0000"/>
                          </a:solidFill>
                          <a:effectLst/>
                          <a:latin typeface="メイリオ" panose="020B0604030504040204" pitchFamily="50" charset="-128"/>
                          <a:ea typeface="メイリオ" panose="020B0604030504040204" pitchFamily="50" charset="-128"/>
                        </a:rPr>
                        <a:t>→</a:t>
                      </a:r>
                      <a:r>
                        <a:rPr lang="ja-JP" altLang="en-US" sz="2400" b="1" u="sng" dirty="0">
                          <a:solidFill>
                            <a:srgbClr val="FF0000"/>
                          </a:solidFill>
                          <a:effectLst/>
                          <a:latin typeface="メイリオ" panose="020B0604030504040204" pitchFamily="50" charset="-128"/>
                          <a:ea typeface="メイリオ" panose="020B0604030504040204" pitchFamily="50" charset="-128"/>
                        </a:rPr>
                        <a:t>免許の取消事由</a:t>
                      </a:r>
                      <a:endParaRPr kumimoji="1" lang="ja-JP" altLang="en-US" sz="2400" b="1" dirty="0">
                        <a:solidFill>
                          <a:srgbClr val="FF0000"/>
                        </a:solidFill>
                        <a:effectLst/>
                        <a:latin typeface="メイリオ" panose="020B0604030504040204" pitchFamily="50" charset="-128"/>
                        <a:ea typeface="メイリオ" panose="020B0604030504040204" pitchFamily="50" charset="-128"/>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9525" cap="rnd" cmpd="sng" algn="ctr">
                      <a:solidFill>
                        <a:srgbClr val="052F61">
                          <a:tint val="50000"/>
                          <a:tint val="76000"/>
                          <a:alpha val="60000"/>
                          <a:hueMod val="94000"/>
                        </a:srgbClr>
                      </a:solidFill>
                      <a:prstDash val="solid"/>
                    </a:lnB>
                    <a:lnTlToBr w="12700" cmpd="sng">
                      <a:noFill/>
                      <a:prstDash val="solid"/>
                    </a:lnTlToBr>
                    <a:lnBlToTr w="12700" cmpd="sng">
                      <a:noFill/>
                      <a:prstDash val="solid"/>
                    </a:lnBlToTr>
                    <a:solidFill>
                      <a:srgbClr val="E9EBF5"/>
                    </a:solidFill>
                  </a:tcPr>
                </a:tc>
                <a:tc>
                  <a:txBody>
                    <a:bodyPr/>
                    <a:lstStyle>
                      <a:lvl1pPr marL="0" algn="l" defTabSz="914400" rtl="0" eaLnBrk="1" latinLnBrk="0" hangingPunct="1">
                        <a:defRPr kumimoji="1" sz="1800" kern="1200">
                          <a:solidFill>
                            <a:schemeClr val="lt1"/>
                          </a:solidFill>
                          <a:latin typeface="Century Gothic" panose="020B0502020202020204"/>
                        </a:defRPr>
                      </a:lvl1pPr>
                      <a:lvl2pPr marL="457200" algn="l" defTabSz="914400" rtl="0" eaLnBrk="1" latinLnBrk="0" hangingPunct="1">
                        <a:defRPr kumimoji="1" sz="1800" kern="1200">
                          <a:solidFill>
                            <a:schemeClr val="lt1"/>
                          </a:solidFill>
                          <a:latin typeface="Century Gothic" panose="020B0502020202020204"/>
                        </a:defRPr>
                      </a:lvl2pPr>
                      <a:lvl3pPr marL="914400" algn="l" defTabSz="914400" rtl="0" eaLnBrk="1" latinLnBrk="0" hangingPunct="1">
                        <a:defRPr kumimoji="1" sz="1800" kern="1200">
                          <a:solidFill>
                            <a:schemeClr val="lt1"/>
                          </a:solidFill>
                          <a:latin typeface="Century Gothic" panose="020B0502020202020204"/>
                        </a:defRPr>
                      </a:lvl3pPr>
                      <a:lvl4pPr marL="1371600" algn="l" defTabSz="914400" rtl="0" eaLnBrk="1" latinLnBrk="0" hangingPunct="1">
                        <a:defRPr kumimoji="1" sz="1800" kern="1200">
                          <a:solidFill>
                            <a:schemeClr val="lt1"/>
                          </a:solidFill>
                          <a:latin typeface="Century Gothic" panose="020B0502020202020204"/>
                        </a:defRPr>
                      </a:lvl4pPr>
                      <a:lvl5pPr marL="1828800" algn="l" defTabSz="914400" rtl="0" eaLnBrk="1" latinLnBrk="0" hangingPunct="1">
                        <a:defRPr kumimoji="1" sz="1800" kern="1200">
                          <a:solidFill>
                            <a:schemeClr val="lt1"/>
                          </a:solidFill>
                          <a:latin typeface="Century Gothic" panose="020B0502020202020204"/>
                        </a:defRPr>
                      </a:lvl5pPr>
                      <a:lvl6pPr marL="2286000" algn="l" defTabSz="914400" rtl="0" eaLnBrk="1" latinLnBrk="0" hangingPunct="1">
                        <a:defRPr kumimoji="1" sz="1800" kern="1200">
                          <a:solidFill>
                            <a:schemeClr val="lt1"/>
                          </a:solidFill>
                          <a:latin typeface="Century Gothic" panose="020B0502020202020204"/>
                        </a:defRPr>
                      </a:lvl6pPr>
                      <a:lvl7pPr marL="2743200" algn="l" defTabSz="914400" rtl="0" eaLnBrk="1" latinLnBrk="0" hangingPunct="1">
                        <a:defRPr kumimoji="1" sz="1800" kern="1200">
                          <a:solidFill>
                            <a:schemeClr val="lt1"/>
                          </a:solidFill>
                          <a:latin typeface="Century Gothic" panose="020B0502020202020204"/>
                        </a:defRPr>
                      </a:lvl7pPr>
                      <a:lvl8pPr marL="3200400" algn="l" defTabSz="914400" rtl="0" eaLnBrk="1" latinLnBrk="0" hangingPunct="1">
                        <a:defRPr kumimoji="1" sz="1800" kern="1200">
                          <a:solidFill>
                            <a:schemeClr val="lt1"/>
                          </a:solidFill>
                          <a:latin typeface="Century Gothic" panose="020B0502020202020204"/>
                        </a:defRPr>
                      </a:lvl8pPr>
                      <a:lvl9pPr marL="3657600" algn="l" defTabSz="914400" rtl="0" eaLnBrk="1" latinLnBrk="0" hangingPunct="1">
                        <a:defRPr kumimoji="1" sz="1800" kern="1200">
                          <a:solidFill>
                            <a:schemeClr val="lt1"/>
                          </a:solidFill>
                          <a:latin typeface="Century Gothic" panose="020B0502020202020204"/>
                        </a:defRPr>
                      </a:lvl9pPr>
                    </a:lstStyle>
                    <a:p>
                      <a:r>
                        <a:rPr kumimoji="1" lang="ja-JP" altLang="en-US" sz="2400" b="0" dirty="0">
                          <a:solidFill>
                            <a:schemeClr val="tx1"/>
                          </a:solidFill>
                          <a:effectLst/>
                          <a:latin typeface="メイリオ" panose="020B0604030504040204" pitchFamily="50" charset="-128"/>
                          <a:ea typeface="メイリオ" panose="020B0604030504040204" pitchFamily="50" charset="-128"/>
                        </a:rPr>
                        <a:t>なし</a:t>
                      </a:r>
                    </a:p>
                  </a:txBody>
                  <a:tcPr anchor="ctr">
                    <a:lnL w="12700" cap="flat" cmpd="sng" algn="ctr">
                      <a:solidFill>
                        <a:sysClr val="window" lastClr="FFFFFF"/>
                      </a:solidFill>
                      <a:prstDash val="solid"/>
                      <a:round/>
                      <a:headEnd type="none" w="med" len="med"/>
                      <a:tailEnd type="none" w="med" len="med"/>
                    </a:lnL>
                    <a:lnR w="9525" cap="rnd" cmpd="sng" algn="ctr">
                      <a:solidFill>
                        <a:srgbClr val="052F61">
                          <a:tint val="50000"/>
                          <a:tint val="76000"/>
                          <a:alpha val="60000"/>
                          <a:hueMod val="94000"/>
                        </a:srgbClr>
                      </a:solidFill>
                      <a:prstDash val="solid"/>
                    </a:lnR>
                    <a:lnT w="12700" cap="flat" cmpd="sng" algn="ctr">
                      <a:solidFill>
                        <a:sysClr val="window" lastClr="FFFFFF"/>
                      </a:solidFill>
                      <a:prstDash val="solid"/>
                      <a:round/>
                      <a:headEnd type="none" w="med" len="med"/>
                      <a:tailEnd type="none" w="med" len="med"/>
                    </a:lnT>
                    <a:lnB w="9525" cap="rnd" cmpd="sng" algn="ctr">
                      <a:solidFill>
                        <a:srgbClr val="052F61">
                          <a:tint val="50000"/>
                          <a:tint val="76000"/>
                          <a:alpha val="60000"/>
                          <a:hueMod val="94000"/>
                        </a:srgbClr>
                      </a:solidFill>
                      <a:prstDash val="soli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0003"/>
                  </a:ext>
                </a:extLst>
              </a:tr>
            </a:tbl>
          </a:graphicData>
        </a:graphic>
      </p:graphicFrame>
      <p:sp>
        <p:nvSpPr>
          <p:cNvPr id="18" name="正方形/長方形 17">
            <a:extLst>
              <a:ext uri="{FF2B5EF4-FFF2-40B4-BE49-F238E27FC236}">
                <a16:creationId xmlns:a16="http://schemas.microsoft.com/office/drawing/2014/main" id="{62262341-CE85-BEC3-F9D6-56DE05F77D2C}"/>
              </a:ext>
            </a:extLst>
          </p:cNvPr>
          <p:cNvSpPr/>
          <p:nvPr/>
        </p:nvSpPr>
        <p:spPr>
          <a:xfrm>
            <a:off x="2883244" y="1252151"/>
            <a:ext cx="1902940" cy="79083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5">
            <a:extLst>
              <a:ext uri="{FF2B5EF4-FFF2-40B4-BE49-F238E27FC236}">
                <a16:creationId xmlns:a16="http://schemas.microsoft.com/office/drawing/2014/main" id="{3CB5294E-9D55-2D17-9830-FC33FF7CDC1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7021" y="712172"/>
            <a:ext cx="780707" cy="145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MC900054120[1]">
            <a:extLst>
              <a:ext uri="{FF2B5EF4-FFF2-40B4-BE49-F238E27FC236}">
                <a16:creationId xmlns:a16="http://schemas.microsoft.com/office/drawing/2014/main" id="{BFE968CD-0C6B-C9B7-0074-C4237A9F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307" y="1252151"/>
            <a:ext cx="771444" cy="76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右矢印 17">
            <a:extLst>
              <a:ext uri="{FF2B5EF4-FFF2-40B4-BE49-F238E27FC236}">
                <a16:creationId xmlns:a16="http://schemas.microsoft.com/office/drawing/2014/main" id="{3E31AEF9-68D3-E8A8-2AB3-0DA35AC59743}"/>
              </a:ext>
            </a:extLst>
          </p:cNvPr>
          <p:cNvSpPr/>
          <p:nvPr/>
        </p:nvSpPr>
        <p:spPr bwMode="auto">
          <a:xfrm>
            <a:off x="3551460" y="1424070"/>
            <a:ext cx="448115" cy="476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9" name="正方形/長方形 18">
            <a:extLst>
              <a:ext uri="{FF2B5EF4-FFF2-40B4-BE49-F238E27FC236}">
                <a16:creationId xmlns:a16="http://schemas.microsoft.com/office/drawing/2014/main" id="{ED99AA3A-4483-A280-85FC-856B1793791E}"/>
              </a:ext>
            </a:extLst>
          </p:cNvPr>
          <p:cNvSpPr/>
          <p:nvPr/>
        </p:nvSpPr>
        <p:spPr>
          <a:xfrm>
            <a:off x="6856996" y="1251483"/>
            <a:ext cx="1902940" cy="79083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5">
            <a:extLst>
              <a:ext uri="{FF2B5EF4-FFF2-40B4-BE49-F238E27FC236}">
                <a16:creationId xmlns:a16="http://schemas.microsoft.com/office/drawing/2014/main" id="{5E3EF335-AF89-A563-D26A-79237F13DFC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6629" y="712173"/>
            <a:ext cx="780707" cy="145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右矢印 17">
            <a:extLst>
              <a:ext uri="{FF2B5EF4-FFF2-40B4-BE49-F238E27FC236}">
                <a16:creationId xmlns:a16="http://schemas.microsoft.com/office/drawing/2014/main" id="{27172A24-C0AE-912D-9903-C1718AAFD796}"/>
              </a:ext>
            </a:extLst>
          </p:cNvPr>
          <p:cNvSpPr/>
          <p:nvPr/>
        </p:nvSpPr>
        <p:spPr bwMode="auto">
          <a:xfrm>
            <a:off x="7712572" y="1398059"/>
            <a:ext cx="448115" cy="476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15" name="図 7">
            <a:extLst>
              <a:ext uri="{FF2B5EF4-FFF2-40B4-BE49-F238E27FC236}">
                <a16:creationId xmlns:a16="http://schemas.microsoft.com/office/drawing/2014/main" id="{577885DD-995D-3C58-373C-24329330BE6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0132" y="1216961"/>
            <a:ext cx="932440" cy="9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D79C6079-344D-5BB8-0D08-152F3CD7341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786786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26FA7-BE23-5582-7445-8157FD53A8FC}"/>
              </a:ext>
            </a:extLst>
          </p:cNvPr>
          <p:cNvSpPr>
            <a:spLocks noGrp="1"/>
          </p:cNvSpPr>
          <p:nvPr>
            <p:ph type="title"/>
          </p:nvPr>
        </p:nvSpPr>
        <p:spPr/>
        <p:txBody>
          <a:bodyPr/>
          <a:lstStyle/>
          <a:p>
            <a:r>
              <a:rPr lang="ja-JP" altLang="en-US" dirty="0"/>
              <a:t>４ 承認を受ける義務</a:t>
            </a:r>
            <a:endParaRPr kumimoji="1" lang="ja-JP" altLang="en-US" dirty="0"/>
          </a:p>
        </p:txBody>
      </p:sp>
      <p:sp>
        <p:nvSpPr>
          <p:cNvPr id="3" name="コンテンツ プレースホルダー 2">
            <a:extLst>
              <a:ext uri="{FF2B5EF4-FFF2-40B4-BE49-F238E27FC236}">
                <a16:creationId xmlns:a16="http://schemas.microsoft.com/office/drawing/2014/main" id="{5B3D10A8-D46B-00A8-44C2-A90D2D0B797C}"/>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 酒類に水または酒類を混和しようとする場合　　　</a:t>
            </a:r>
            <a:endParaRPr kumimoji="1" lang="en-US" altLang="ja-JP" dirty="0"/>
          </a:p>
          <a:p>
            <a:pPr marL="0" indent="0">
              <a:buNone/>
            </a:pPr>
            <a:r>
              <a:rPr lang="ja-JP" altLang="en-US" dirty="0"/>
              <a:t>　 に</a:t>
            </a:r>
            <a:r>
              <a:rPr kumimoji="1" lang="ja-JP" altLang="en-US" dirty="0"/>
              <a:t>は、所轄税務署長の承認が必要</a:t>
            </a:r>
            <a:endParaRPr kumimoji="1" lang="en-US" altLang="ja-JP" dirty="0"/>
          </a:p>
          <a:p>
            <a:pPr marL="0" indent="0">
              <a:buNone/>
            </a:pPr>
            <a:endParaRPr kumimoji="1" lang="ja-JP" altLang="en-US" dirty="0"/>
          </a:p>
          <a:p>
            <a:pPr marL="0" indent="0">
              <a:buNone/>
            </a:pPr>
            <a:r>
              <a:rPr kumimoji="1" lang="ja-JP" altLang="en-US" dirty="0"/>
              <a:t>■ ただし、この承認が現在原則として与えられな　　　</a:t>
            </a:r>
            <a:endParaRPr kumimoji="1" lang="en-US" altLang="ja-JP" dirty="0"/>
          </a:p>
          <a:p>
            <a:pPr marL="0" indent="0">
              <a:buNone/>
            </a:pPr>
            <a:r>
              <a:rPr lang="ja-JP" altLang="en-US" dirty="0"/>
              <a:t>　 </a:t>
            </a:r>
            <a:r>
              <a:rPr kumimoji="1" lang="ja-JP" altLang="en-US" dirty="0"/>
              <a:t>こととされている</a:t>
            </a:r>
            <a:endParaRPr kumimoji="1" lang="en-US" altLang="ja-JP" dirty="0"/>
          </a:p>
          <a:p>
            <a:pPr marL="0" indent="0">
              <a:buNone/>
            </a:pPr>
            <a:endParaRPr lang="en-US" altLang="ja-JP" dirty="0"/>
          </a:p>
          <a:p>
            <a:pPr marL="0" indent="0">
              <a:buNone/>
            </a:pPr>
            <a:r>
              <a:rPr lang="ja-JP" altLang="en-US" dirty="0"/>
              <a:t>      　１年以下の懲役または</a:t>
            </a:r>
            <a:r>
              <a:rPr lang="en-US" altLang="ja-JP" dirty="0"/>
              <a:t>50</a:t>
            </a:r>
            <a:r>
              <a:rPr lang="ja-JP" altLang="en-US" dirty="0"/>
              <a:t>万円以下の罰金</a:t>
            </a:r>
            <a:endParaRPr lang="en-US" altLang="ja-JP" dirty="0"/>
          </a:p>
          <a:p>
            <a:pPr marL="0" indent="0">
              <a:buNone/>
            </a:pPr>
            <a:r>
              <a:rPr lang="ja-JP" altLang="en-US" dirty="0"/>
              <a:t>　　　 </a:t>
            </a:r>
            <a:r>
              <a:rPr lang="ja-JP" altLang="en-US" b="1" dirty="0">
                <a:solidFill>
                  <a:srgbClr val="FF0000"/>
                </a:solidFill>
              </a:rPr>
              <a:t>➡ </a:t>
            </a:r>
            <a:r>
              <a:rPr lang="ja-JP" altLang="en-US" b="1" u="sng" dirty="0">
                <a:solidFill>
                  <a:srgbClr val="FF0000"/>
                </a:solidFill>
              </a:rPr>
              <a:t>免許の取消事由</a:t>
            </a:r>
            <a:endParaRPr lang="en-US" altLang="ja-JP" b="1" u="sng" dirty="0">
              <a:solidFill>
                <a:srgbClr val="FF0000"/>
              </a:solidFill>
            </a:endParaRPr>
          </a:p>
          <a:p>
            <a:pPr marL="0" indent="0">
              <a:buNone/>
            </a:pPr>
            <a:endParaRPr kumimoji="1" lang="ja-JP" altLang="en-US"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90D17612-095A-6890-847B-8118C8322B1F}"/>
              </a:ext>
            </a:extLst>
          </p:cNvPr>
          <p:cNvSpPr>
            <a:spLocks noGrp="1"/>
          </p:cNvSpPr>
          <p:nvPr>
            <p:ph type="body" sz="quarter" idx="10"/>
          </p:nvPr>
        </p:nvSpPr>
        <p:spPr/>
        <p:txBody>
          <a:bodyPr>
            <a:normAutofit fontScale="85000" lnSpcReduction="10000"/>
          </a:bodyPr>
          <a:lstStyle/>
          <a:p>
            <a:r>
              <a:rPr kumimoji="1" lang="en-US" altLang="ja-JP" dirty="0"/>
              <a:t>P21</a:t>
            </a:r>
            <a:endParaRPr kumimoji="1" lang="ja-JP" altLang="en-US" dirty="0"/>
          </a:p>
        </p:txBody>
      </p:sp>
      <p:pic>
        <p:nvPicPr>
          <p:cNvPr id="5" name="図 6">
            <a:extLst>
              <a:ext uri="{FF2B5EF4-FFF2-40B4-BE49-F238E27FC236}">
                <a16:creationId xmlns:a16="http://schemas.microsoft.com/office/drawing/2014/main" id="{29957238-C77A-283B-29D0-4CAA10394310}"/>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838" y="5185917"/>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3619B3A6-CAC2-A007-EB89-DCB7F13487C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537522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699DC-FC4A-4021-5887-4F49C8C6D1E8}"/>
              </a:ext>
            </a:extLst>
          </p:cNvPr>
          <p:cNvSpPr>
            <a:spLocks noGrp="1"/>
          </p:cNvSpPr>
          <p:nvPr>
            <p:ph type="title"/>
          </p:nvPr>
        </p:nvSpPr>
        <p:spPr/>
        <p:txBody>
          <a:bodyPr/>
          <a:lstStyle/>
          <a:p>
            <a:r>
              <a:rPr lang="ja-JP" altLang="en-US" dirty="0"/>
              <a:t>５ 密造酒類の所持等の禁止</a:t>
            </a:r>
            <a:endParaRPr kumimoji="1" lang="ja-JP" altLang="en-US" dirty="0"/>
          </a:p>
        </p:txBody>
      </p:sp>
      <p:sp>
        <p:nvSpPr>
          <p:cNvPr id="3" name="コンテンツ プレースホルダー 2">
            <a:extLst>
              <a:ext uri="{FF2B5EF4-FFF2-40B4-BE49-F238E27FC236}">
                <a16:creationId xmlns:a16="http://schemas.microsoft.com/office/drawing/2014/main" id="{62B0D22D-445D-5896-E161-53B45A33BA06}"/>
              </a:ext>
            </a:extLst>
          </p:cNvPr>
          <p:cNvSpPr>
            <a:spLocks noGrp="1"/>
          </p:cNvSpPr>
          <p:nvPr>
            <p:ph idx="1"/>
          </p:nvPr>
        </p:nvSpPr>
        <p:spPr/>
        <p:txBody>
          <a:bodyPr/>
          <a:lstStyle/>
          <a:p>
            <a:pPr marL="0" indent="0">
              <a:buNone/>
            </a:pPr>
            <a:r>
              <a:rPr kumimoji="1" lang="ja-JP" altLang="en-US" dirty="0"/>
              <a:t>■密造または密輸入酒類の所持し、譲り渡し、　　　</a:t>
            </a:r>
            <a:endParaRPr kumimoji="1" lang="en-US" altLang="ja-JP" dirty="0"/>
          </a:p>
          <a:p>
            <a:pPr marL="0" indent="0">
              <a:spcAft>
                <a:spcPts val="1800"/>
              </a:spcAft>
              <a:buNone/>
            </a:pPr>
            <a:r>
              <a:rPr lang="ja-JP" altLang="en-US" dirty="0"/>
              <a:t>　</a:t>
            </a:r>
            <a:r>
              <a:rPr kumimoji="1" lang="ja-JP" altLang="en-US" dirty="0"/>
              <a:t>または譲り受けることは禁止されている</a:t>
            </a:r>
            <a:endParaRPr kumimoji="1" lang="en-US" altLang="ja-JP" dirty="0"/>
          </a:p>
          <a:p>
            <a:pPr marL="0" indent="0">
              <a:buNone/>
            </a:pPr>
            <a:r>
              <a:rPr lang="ja-JP" altLang="en-US" dirty="0"/>
              <a:t>　　　１年以下の懲役または</a:t>
            </a:r>
            <a:r>
              <a:rPr lang="en-US" altLang="ja-JP" dirty="0"/>
              <a:t>50</a:t>
            </a:r>
            <a:r>
              <a:rPr lang="ja-JP" altLang="en-US" dirty="0"/>
              <a:t>万円以下の罰金</a:t>
            </a:r>
            <a:endParaRPr lang="en-US" altLang="ja-JP" dirty="0"/>
          </a:p>
          <a:p>
            <a:pPr marL="0" indent="0">
              <a:buNone/>
            </a:pPr>
            <a:r>
              <a:rPr lang="ja-JP" altLang="en-US" dirty="0"/>
              <a:t>　　　 </a:t>
            </a:r>
            <a:r>
              <a:rPr lang="ja-JP" altLang="en-US" b="1" dirty="0">
                <a:solidFill>
                  <a:srgbClr val="FF0000"/>
                </a:solidFill>
              </a:rPr>
              <a:t>➡ </a:t>
            </a:r>
            <a:r>
              <a:rPr lang="ja-JP" altLang="en-US" b="1" u="sng" dirty="0">
                <a:solidFill>
                  <a:srgbClr val="FF0000"/>
                </a:solidFill>
              </a:rPr>
              <a:t>免許の取消事由</a:t>
            </a:r>
            <a:endParaRPr lang="en-US" altLang="ja-JP" b="1" u="sng" dirty="0">
              <a:solidFill>
                <a:srgbClr val="FF0000"/>
              </a:solidFill>
            </a:endParaRP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8FDBF5A1-D63F-417C-15E7-E183E1F8D9E5}"/>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P21</a:t>
            </a:r>
            <a:endParaRPr kumimoji="1" lang="ja-JP" altLang="en-US" dirty="0"/>
          </a:p>
        </p:txBody>
      </p:sp>
      <p:pic>
        <p:nvPicPr>
          <p:cNvPr id="9" name="図 6">
            <a:extLst>
              <a:ext uri="{FF2B5EF4-FFF2-40B4-BE49-F238E27FC236}">
                <a16:creationId xmlns:a16="http://schemas.microsoft.com/office/drawing/2014/main" id="{337C87A3-FDAB-759B-D77A-B8F9EE37A65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3741" y="2800250"/>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文字の書かれた紙&#10;&#10;中程度の精度で自動的に生成された説明">
            <a:extLst>
              <a:ext uri="{FF2B5EF4-FFF2-40B4-BE49-F238E27FC236}">
                <a16:creationId xmlns:a16="http://schemas.microsoft.com/office/drawing/2014/main" id="{DB771C08-BFA0-AEAC-A326-CFCAA89A51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768305" y="4631264"/>
            <a:ext cx="2319356" cy="1739517"/>
          </a:xfrm>
          <a:prstGeom prst="rect">
            <a:avLst/>
          </a:prstGeom>
        </p:spPr>
      </p:pic>
      <p:pic>
        <p:nvPicPr>
          <p:cNvPr id="13" name="図 12" descr="ボックス が含まれている画像&#10;&#10;自動的に生成された説明">
            <a:extLst>
              <a:ext uri="{FF2B5EF4-FFF2-40B4-BE49-F238E27FC236}">
                <a16:creationId xmlns:a16="http://schemas.microsoft.com/office/drawing/2014/main" id="{1D3A9B19-4F7C-9858-84BD-224862F0B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4892991" y="4631260"/>
            <a:ext cx="2319359" cy="1739519"/>
          </a:xfrm>
          <a:prstGeom prst="rect">
            <a:avLst/>
          </a:prstGeom>
        </p:spPr>
      </p:pic>
      <p:pic>
        <p:nvPicPr>
          <p:cNvPr id="15" name="図 14" descr="テキスト が含まれている画像&#10;&#10;自動的に生成された説明">
            <a:extLst>
              <a:ext uri="{FF2B5EF4-FFF2-40B4-BE49-F238E27FC236}">
                <a16:creationId xmlns:a16="http://schemas.microsoft.com/office/drawing/2014/main" id="{EFC28E3A-B69D-3BFC-4504-A2E813482A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017677" y="4631259"/>
            <a:ext cx="2319360" cy="1739520"/>
          </a:xfrm>
          <a:prstGeom prst="rect">
            <a:avLst/>
          </a:prstGeom>
        </p:spPr>
      </p:pic>
      <p:pic>
        <p:nvPicPr>
          <p:cNvPr id="17" name="図 16" descr="本を読んでいる人のイラスト&#10;&#10;低い精度で自動的に生成された説明">
            <a:extLst>
              <a:ext uri="{FF2B5EF4-FFF2-40B4-BE49-F238E27FC236}">
                <a16:creationId xmlns:a16="http://schemas.microsoft.com/office/drawing/2014/main" id="{7FB38736-F766-4BA6-E68C-650A2E5FE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197" y="4811494"/>
            <a:ext cx="2465606" cy="1849205"/>
          </a:xfrm>
          <a:prstGeom prst="rect">
            <a:avLst/>
          </a:prstGeom>
        </p:spPr>
      </p:pic>
      <p:sp>
        <p:nvSpPr>
          <p:cNvPr id="5" name="テキスト ボックス 4">
            <a:extLst>
              <a:ext uri="{FF2B5EF4-FFF2-40B4-BE49-F238E27FC236}">
                <a16:creationId xmlns:a16="http://schemas.microsoft.com/office/drawing/2014/main" id="{DFA42FB6-DB97-E9EC-B758-DEA3A0EE7C8B}"/>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842244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F425B-E49E-3E3C-4ABB-031F51C942D2}"/>
              </a:ext>
            </a:extLst>
          </p:cNvPr>
          <p:cNvSpPr>
            <a:spLocks noGrp="1"/>
          </p:cNvSpPr>
          <p:nvPr>
            <p:ph type="title"/>
          </p:nvPr>
        </p:nvSpPr>
        <p:spPr/>
        <p:txBody>
          <a:bodyPr/>
          <a:lstStyle/>
          <a:p>
            <a:r>
              <a:rPr kumimoji="1" lang="ja-JP" altLang="en-US" dirty="0"/>
              <a:t>問 題（自家用酒類の製造）</a:t>
            </a:r>
          </a:p>
        </p:txBody>
      </p:sp>
      <p:sp>
        <p:nvSpPr>
          <p:cNvPr id="3" name="コンテンツ プレースホルダー 2">
            <a:extLst>
              <a:ext uri="{FF2B5EF4-FFF2-40B4-BE49-F238E27FC236}">
                <a16:creationId xmlns:a16="http://schemas.microsoft.com/office/drawing/2014/main" id="{D258D90D-4640-BCC3-17FD-CDCDB869938F}"/>
              </a:ext>
            </a:extLst>
          </p:cNvPr>
          <p:cNvSpPr>
            <a:spLocks noGrp="1"/>
          </p:cNvSpPr>
          <p:nvPr>
            <p:ph idx="1"/>
          </p:nvPr>
        </p:nvSpPr>
        <p:spPr/>
        <p:txBody>
          <a:bodyPr/>
          <a:lstStyle/>
          <a:p>
            <a:pPr marL="0" indent="0">
              <a:buNone/>
            </a:pPr>
            <a:r>
              <a:rPr lang="ja-JP" altLang="en-US" dirty="0"/>
              <a:t>消費者が自宅で「梅酒」をつくる際の注意点は？</a:t>
            </a:r>
            <a:endParaRPr lang="en-US" altLang="ja-JP" dirty="0"/>
          </a:p>
          <a:p>
            <a:pPr marL="0" indent="0">
              <a:buNone/>
            </a:pPr>
            <a:r>
              <a:rPr lang="ja-JP" altLang="en-US" dirty="0"/>
              <a:t>（複数回答可）</a:t>
            </a:r>
            <a:endParaRPr lang="en-US" altLang="ja-JP" dirty="0"/>
          </a:p>
          <a:p>
            <a:pPr marL="0" indent="0">
              <a:buNone/>
            </a:pPr>
            <a:endParaRPr lang="en-US" altLang="ja-JP" dirty="0"/>
          </a:p>
          <a:p>
            <a:pPr marL="0" indent="0">
              <a:buNone/>
            </a:pPr>
            <a:r>
              <a:rPr lang="ja-JP" altLang="en-US" dirty="0"/>
              <a:t>　１．アルコール分</a:t>
            </a:r>
            <a:r>
              <a:rPr lang="en-US" altLang="ja-JP" dirty="0"/>
              <a:t>20</a:t>
            </a:r>
            <a:r>
              <a:rPr lang="ja-JP" altLang="en-US" dirty="0"/>
              <a:t>度以上の酒類を使用する</a:t>
            </a:r>
            <a:endParaRPr lang="en-US" altLang="ja-JP" dirty="0"/>
          </a:p>
          <a:p>
            <a:pPr marL="0" indent="0">
              <a:buNone/>
            </a:pPr>
            <a:endParaRPr lang="en-US" altLang="ja-JP" dirty="0"/>
          </a:p>
          <a:p>
            <a:pPr marL="0" indent="0">
              <a:buNone/>
            </a:pPr>
            <a:r>
              <a:rPr lang="ja-JP" altLang="en-US" dirty="0"/>
              <a:t>　２．米、麦、ぶどうなどを使用しない</a:t>
            </a:r>
            <a:endParaRPr lang="en-US" altLang="ja-JP" dirty="0"/>
          </a:p>
          <a:p>
            <a:pPr marL="0" indent="0">
              <a:buNone/>
            </a:pPr>
            <a:endParaRPr lang="en-US" altLang="ja-JP" dirty="0"/>
          </a:p>
          <a:p>
            <a:pPr marL="0" indent="0">
              <a:buNone/>
            </a:pPr>
            <a:r>
              <a:rPr lang="ja-JP" altLang="en-US" dirty="0"/>
              <a:t>　３．販売をしてはいけない</a:t>
            </a:r>
            <a:endParaRPr lang="en-US" altLang="ja-JP" dirty="0"/>
          </a:p>
          <a:p>
            <a:pPr marL="0" indent="0">
              <a:buNone/>
            </a:pPr>
            <a:endParaRPr kumimoji="1" lang="en-US" altLang="ja-JP" dirty="0"/>
          </a:p>
          <a:p>
            <a:pPr marL="0" indent="0">
              <a:buNone/>
            </a:pPr>
            <a:endParaRPr kumimoji="1" lang="ja-JP" altLang="en-US" dirty="0"/>
          </a:p>
        </p:txBody>
      </p:sp>
      <p:pic>
        <p:nvPicPr>
          <p:cNvPr id="5" name="図 4" descr="トレイの上に置いている様々な種類の瓶&#10;&#10;自動的に生成された説明">
            <a:extLst>
              <a:ext uri="{FF2B5EF4-FFF2-40B4-BE49-F238E27FC236}">
                <a16:creationId xmlns:a16="http://schemas.microsoft.com/office/drawing/2014/main" id="{33369136-1217-7F07-9260-74F7C2F73A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28018" y="4053016"/>
            <a:ext cx="1676394" cy="2154212"/>
          </a:xfrm>
          <a:prstGeom prst="rect">
            <a:avLst/>
          </a:prstGeom>
        </p:spPr>
      </p:pic>
      <p:sp>
        <p:nvSpPr>
          <p:cNvPr id="4" name="テキスト ボックス 3">
            <a:extLst>
              <a:ext uri="{FF2B5EF4-FFF2-40B4-BE49-F238E27FC236}">
                <a16:creationId xmlns:a16="http://schemas.microsoft.com/office/drawing/2014/main" id="{3044FAC4-B7D5-299E-EE1A-E6B9D2C79F07}"/>
              </a:ext>
            </a:extLst>
          </p:cNvPr>
          <p:cNvSpPr txBox="1"/>
          <p:nvPr/>
        </p:nvSpPr>
        <p:spPr>
          <a:xfrm>
            <a:off x="0" y="6506667"/>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218844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F21610-3DC0-9ED9-6F76-045A5DC66DAF}"/>
              </a:ext>
            </a:extLst>
          </p:cNvPr>
          <p:cNvSpPr>
            <a:spLocks noGrp="1"/>
          </p:cNvSpPr>
          <p:nvPr>
            <p:ph type="title"/>
          </p:nvPr>
        </p:nvSpPr>
        <p:spPr/>
        <p:txBody>
          <a:bodyPr/>
          <a:lstStyle/>
          <a:p>
            <a:r>
              <a:rPr lang="ja-JP" altLang="en-US" dirty="0">
                <a:solidFill>
                  <a:srgbClr val="FFFF00"/>
                </a:solidFill>
              </a:rPr>
              <a:t>答え：１～３すべて</a:t>
            </a:r>
            <a:endParaRPr kumimoji="1" lang="ja-JP" altLang="en-US" dirty="0">
              <a:solidFill>
                <a:srgbClr val="FFFF00"/>
              </a:solidFill>
            </a:endParaRPr>
          </a:p>
        </p:txBody>
      </p:sp>
      <p:sp>
        <p:nvSpPr>
          <p:cNvPr id="3" name="コンテンツ プレースホルダー 2">
            <a:extLst>
              <a:ext uri="{FF2B5EF4-FFF2-40B4-BE49-F238E27FC236}">
                <a16:creationId xmlns:a16="http://schemas.microsoft.com/office/drawing/2014/main" id="{054419F2-B672-1C70-7059-56AC334F2033}"/>
              </a:ext>
            </a:extLst>
          </p:cNvPr>
          <p:cNvSpPr>
            <a:spLocks noGrp="1"/>
          </p:cNvSpPr>
          <p:nvPr>
            <p:ph idx="1"/>
          </p:nvPr>
        </p:nvSpPr>
        <p:spPr/>
        <p:txBody>
          <a:bodyPr>
            <a:normAutofit/>
          </a:bodyPr>
          <a:lstStyle/>
          <a:p>
            <a:pPr marL="0" indent="0">
              <a:buNone/>
            </a:pPr>
            <a:r>
              <a:rPr kumimoji="1" lang="en-US" altLang="ja-JP" dirty="0"/>
              <a:t>【</a:t>
            </a:r>
            <a:r>
              <a:rPr kumimoji="1" lang="ja-JP" altLang="en-US" dirty="0"/>
              <a:t>解　説</a:t>
            </a:r>
            <a:r>
              <a:rPr kumimoji="1" lang="en-US" altLang="ja-JP" dirty="0"/>
              <a:t>】</a:t>
            </a:r>
          </a:p>
          <a:p>
            <a:pPr marL="0" indent="0">
              <a:buNone/>
            </a:pPr>
            <a:endParaRPr kumimoji="1" lang="en-US" altLang="ja-JP" dirty="0"/>
          </a:p>
          <a:p>
            <a:pPr marL="0" indent="0">
              <a:buNone/>
            </a:pPr>
            <a:r>
              <a:rPr lang="ja-JP" altLang="en-US" dirty="0"/>
              <a:t>■ アルコール分</a:t>
            </a:r>
            <a:r>
              <a:rPr lang="en-US" altLang="ja-JP" dirty="0"/>
              <a:t>20</a:t>
            </a:r>
            <a:r>
              <a:rPr lang="ja-JP" altLang="en-US" dirty="0"/>
              <a:t>度以上の焼酎等を使用する</a:t>
            </a:r>
            <a:endParaRPr lang="en-US" altLang="ja-JP" dirty="0"/>
          </a:p>
          <a:p>
            <a:pPr marL="0" indent="0">
              <a:buNone/>
            </a:pPr>
            <a:endParaRPr lang="en-US" altLang="ja-JP" dirty="0"/>
          </a:p>
          <a:p>
            <a:pPr marL="0" indent="0">
              <a:buNone/>
            </a:pPr>
            <a:r>
              <a:rPr lang="ja-JP" altLang="en-US" dirty="0"/>
              <a:t>■ 米、麦、あわ、とうもろこし、ぶどう、塩等</a:t>
            </a:r>
            <a:endParaRPr lang="en-US" altLang="ja-JP" dirty="0"/>
          </a:p>
          <a:p>
            <a:pPr marL="0" indent="0">
              <a:buNone/>
            </a:pPr>
            <a:r>
              <a:rPr lang="ja-JP" altLang="en-US" dirty="0"/>
              <a:t>　 は混和しない</a:t>
            </a:r>
            <a:endParaRPr lang="en-US" altLang="ja-JP" dirty="0"/>
          </a:p>
          <a:p>
            <a:pPr marL="0" indent="0">
              <a:buNone/>
            </a:pPr>
            <a:r>
              <a:rPr lang="ja-JP" altLang="en-US" dirty="0"/>
              <a:t>　</a:t>
            </a:r>
            <a:endParaRPr lang="en-US" altLang="ja-JP" dirty="0"/>
          </a:p>
          <a:p>
            <a:pPr marL="0" indent="0">
              <a:buNone/>
            </a:pPr>
            <a:r>
              <a:rPr lang="ja-JP" altLang="en-US" dirty="0"/>
              <a:t>■ 販売をする場合には、酒類製造免許が</a:t>
            </a:r>
            <a:endParaRPr lang="en-US" altLang="ja-JP" dirty="0"/>
          </a:p>
          <a:p>
            <a:pPr marL="0" indent="0">
              <a:buNone/>
            </a:pPr>
            <a:r>
              <a:rPr lang="ja-JP" altLang="en-US" dirty="0"/>
              <a:t>　 必要となる</a:t>
            </a:r>
            <a:endParaRPr kumimoji="1" lang="ja-JP" altLang="en-US" dirty="0"/>
          </a:p>
        </p:txBody>
      </p:sp>
      <p:pic>
        <p:nvPicPr>
          <p:cNvPr id="5" name="図 4" descr="トレイの上に置いている様々な種類の瓶&#10;&#10;自動的に生成された説明">
            <a:extLst>
              <a:ext uri="{FF2B5EF4-FFF2-40B4-BE49-F238E27FC236}">
                <a16:creationId xmlns:a16="http://schemas.microsoft.com/office/drawing/2014/main" id="{C58670A3-AAB0-747B-9528-EEAFADC78B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2089" y="4934465"/>
            <a:ext cx="1163014" cy="1250396"/>
          </a:xfrm>
          <a:prstGeom prst="rect">
            <a:avLst/>
          </a:prstGeom>
        </p:spPr>
      </p:pic>
      <p:sp>
        <p:nvSpPr>
          <p:cNvPr id="4" name="テキスト ボックス 3">
            <a:extLst>
              <a:ext uri="{FF2B5EF4-FFF2-40B4-BE49-F238E27FC236}">
                <a16:creationId xmlns:a16="http://schemas.microsoft.com/office/drawing/2014/main" id="{9CECD7A4-0EAE-331C-3EE9-77BBF869CF67}"/>
              </a:ext>
            </a:extLst>
          </p:cNvPr>
          <p:cNvSpPr txBox="1"/>
          <p:nvPr/>
        </p:nvSpPr>
        <p:spPr>
          <a:xfrm>
            <a:off x="0" y="6506662"/>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35055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8AC98F-84B8-8FA7-A283-7B2FE951B36D}"/>
              </a:ext>
            </a:extLst>
          </p:cNvPr>
          <p:cNvSpPr>
            <a:spLocks noGrp="1"/>
          </p:cNvSpPr>
          <p:nvPr>
            <p:ph type="title"/>
          </p:nvPr>
        </p:nvSpPr>
        <p:spPr/>
        <p:txBody>
          <a:bodyPr/>
          <a:lstStyle/>
          <a:p>
            <a:r>
              <a:rPr kumimoji="1" lang="ja-JP" altLang="en-US" dirty="0"/>
              <a:t>６ 酒類の販売業免許</a:t>
            </a:r>
          </a:p>
        </p:txBody>
      </p:sp>
      <p:sp>
        <p:nvSpPr>
          <p:cNvPr id="3" name="コンテンツ プレースホルダー 2">
            <a:extLst>
              <a:ext uri="{FF2B5EF4-FFF2-40B4-BE49-F238E27FC236}">
                <a16:creationId xmlns:a16="http://schemas.microsoft.com/office/drawing/2014/main" id="{EE1CDC92-4B41-61BF-5066-45CF8F1FFC2D}"/>
              </a:ext>
            </a:extLst>
          </p:cNvPr>
          <p:cNvSpPr>
            <a:spLocks noGrp="1"/>
          </p:cNvSpPr>
          <p:nvPr>
            <p:ph idx="1"/>
          </p:nvPr>
        </p:nvSpPr>
        <p:spPr/>
        <p:txBody>
          <a:bodyPr/>
          <a:lstStyle/>
          <a:p>
            <a:pPr marL="0" indent="0">
              <a:buNone/>
            </a:pPr>
            <a:r>
              <a:rPr kumimoji="1" lang="ja-JP" altLang="en-US" dirty="0"/>
              <a:t>次の場合には、手続きが必要です。</a:t>
            </a:r>
            <a:endParaRPr kumimoji="1" lang="en-US" altLang="ja-JP" dirty="0"/>
          </a:p>
          <a:p>
            <a:pPr marL="0" indent="0">
              <a:buNone/>
            </a:pPr>
            <a:endParaRPr lang="en-US" altLang="ja-JP" dirty="0"/>
          </a:p>
          <a:p>
            <a:pPr marL="0" indent="0">
              <a:buNone/>
            </a:pPr>
            <a:r>
              <a:rPr kumimoji="1" lang="ja-JP" altLang="en-US" dirty="0"/>
              <a:t>　■ 酒類の販売業免許を取得する場合</a:t>
            </a:r>
            <a:endParaRPr kumimoji="1" lang="en-US" altLang="ja-JP" dirty="0"/>
          </a:p>
          <a:p>
            <a:pPr marL="0" indent="0">
              <a:buNone/>
            </a:pPr>
            <a:r>
              <a:rPr lang="ja-JP" altLang="en-US" dirty="0"/>
              <a:t>　■ 販売場を移転・廃止等した場合</a:t>
            </a:r>
            <a:endParaRPr lang="en-US" altLang="ja-JP" dirty="0"/>
          </a:p>
          <a:p>
            <a:pPr marL="0" indent="0">
              <a:buNone/>
            </a:pPr>
            <a:r>
              <a:rPr kumimoji="1" lang="ja-JP" altLang="en-US" dirty="0"/>
              <a:t>　■ 酒類販売業の相続・事業継承</a:t>
            </a:r>
            <a:endParaRPr kumimoji="1" lang="en-US" altLang="ja-JP" dirty="0"/>
          </a:p>
          <a:p>
            <a:pPr marL="0" indent="0">
              <a:buNone/>
            </a:pPr>
            <a:r>
              <a:rPr lang="ja-JP" altLang="en-US" dirty="0"/>
              <a:t>　■ 酒類販売業者の法人成り等</a:t>
            </a:r>
            <a:endParaRPr lang="en-US" altLang="ja-JP" dirty="0"/>
          </a:p>
          <a:p>
            <a:pPr marL="0" indent="0">
              <a:buNone/>
            </a:pPr>
            <a:endParaRPr lang="en-US" altLang="ja-JP" dirty="0"/>
          </a:p>
          <a:p>
            <a:pPr marL="0" indent="0">
              <a:buNone/>
            </a:pPr>
            <a:r>
              <a:rPr kumimoji="1" lang="ja-JP" altLang="en-US" dirty="0"/>
              <a:t>　➡ 小売酒販組合、税務署へご相談ください</a:t>
            </a:r>
          </a:p>
        </p:txBody>
      </p:sp>
      <p:sp>
        <p:nvSpPr>
          <p:cNvPr id="4" name="テキスト プレースホルダー 3">
            <a:extLst>
              <a:ext uri="{FF2B5EF4-FFF2-40B4-BE49-F238E27FC236}">
                <a16:creationId xmlns:a16="http://schemas.microsoft.com/office/drawing/2014/main" id="{3EC872BE-F92C-334E-8DB1-6D062A80BE07}"/>
              </a:ext>
            </a:extLst>
          </p:cNvPr>
          <p:cNvSpPr>
            <a:spLocks noGrp="1"/>
          </p:cNvSpPr>
          <p:nvPr>
            <p:ph type="body" sz="quarter" idx="10"/>
          </p:nvPr>
        </p:nvSpPr>
        <p:spPr/>
        <p:txBody>
          <a:bodyPr>
            <a:normAutofit fontScale="85000" lnSpcReduction="10000"/>
          </a:bodyPr>
          <a:lstStyle/>
          <a:p>
            <a:r>
              <a:rPr kumimoji="1" lang="en-US" altLang="ja-JP" dirty="0"/>
              <a:t>P21</a:t>
            </a:r>
            <a:endParaRPr kumimoji="1" lang="ja-JP" altLang="en-US" dirty="0"/>
          </a:p>
        </p:txBody>
      </p:sp>
      <p:sp>
        <p:nvSpPr>
          <p:cNvPr id="5" name="テキスト ボックス 4">
            <a:extLst>
              <a:ext uri="{FF2B5EF4-FFF2-40B4-BE49-F238E27FC236}">
                <a16:creationId xmlns:a16="http://schemas.microsoft.com/office/drawing/2014/main" id="{16D5679E-2708-8821-30F9-F182F368D63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666478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765FE4-B9CE-5B0C-AB30-660D22243381}"/>
              </a:ext>
            </a:extLst>
          </p:cNvPr>
          <p:cNvSpPr>
            <a:spLocks noGrp="1"/>
          </p:cNvSpPr>
          <p:nvPr>
            <p:ph type="title"/>
          </p:nvPr>
        </p:nvSpPr>
        <p:spPr/>
        <p:txBody>
          <a:bodyPr/>
          <a:lstStyle/>
          <a:p>
            <a:r>
              <a:rPr kumimoji="1" lang="ja-JP" altLang="en-US" dirty="0"/>
              <a:t>販売業免許の強制取消し</a:t>
            </a:r>
          </a:p>
        </p:txBody>
      </p:sp>
      <p:sp>
        <p:nvSpPr>
          <p:cNvPr id="3" name="コンテンツ プレースホルダー 2">
            <a:extLst>
              <a:ext uri="{FF2B5EF4-FFF2-40B4-BE49-F238E27FC236}">
                <a16:creationId xmlns:a16="http://schemas.microsoft.com/office/drawing/2014/main" id="{CAE85522-DD9B-E757-7831-B39CEFD42E49}"/>
              </a:ext>
            </a:extLst>
          </p:cNvPr>
          <p:cNvSpPr>
            <a:spLocks noGrp="1"/>
          </p:cNvSpPr>
          <p:nvPr>
            <p:ph idx="1"/>
          </p:nvPr>
        </p:nvSpPr>
        <p:spPr/>
        <p:txBody>
          <a:bodyPr>
            <a:normAutofit fontScale="92500" lnSpcReduction="20000"/>
          </a:bodyPr>
          <a:lstStyle/>
          <a:p>
            <a:pPr marL="0" indent="0">
              <a:buNone/>
            </a:pPr>
            <a:endParaRPr kumimoji="1" lang="en-US" altLang="ja-JP" dirty="0"/>
          </a:p>
          <a:p>
            <a:pPr marL="0" indent="0">
              <a:buNone/>
            </a:pPr>
            <a:r>
              <a:rPr kumimoji="1" lang="ja-JP" altLang="en-US" dirty="0"/>
              <a:t>イ　偽りその他不正の行為により酒類の販売業免</a:t>
            </a:r>
            <a:endParaRPr kumimoji="1" lang="en-US" altLang="ja-JP" dirty="0"/>
          </a:p>
          <a:p>
            <a:pPr marL="0" indent="0">
              <a:buNone/>
            </a:pPr>
            <a:r>
              <a:rPr lang="ja-JP" altLang="en-US" dirty="0"/>
              <a:t>　　</a:t>
            </a:r>
            <a:r>
              <a:rPr kumimoji="1" lang="ja-JP" altLang="en-US" dirty="0"/>
              <a:t>許を受けた場合</a:t>
            </a:r>
          </a:p>
          <a:p>
            <a:endParaRPr kumimoji="1" lang="ja-JP" altLang="en-US" dirty="0"/>
          </a:p>
          <a:p>
            <a:pPr marL="0" indent="0">
              <a:buNone/>
            </a:pPr>
            <a:r>
              <a:rPr kumimoji="1" lang="ja-JP" altLang="en-US" dirty="0"/>
              <a:t>ロ　酒税法の該当規定に規定する者に該当するこ</a:t>
            </a:r>
            <a:endParaRPr kumimoji="1" lang="en-US" altLang="ja-JP" dirty="0"/>
          </a:p>
          <a:p>
            <a:pPr marL="0" indent="0">
              <a:buNone/>
            </a:pPr>
            <a:r>
              <a:rPr lang="ja-JP" altLang="en-US" dirty="0"/>
              <a:t>　　</a:t>
            </a:r>
            <a:r>
              <a:rPr kumimoji="1" lang="ja-JP" altLang="en-US" dirty="0"/>
              <a:t>ととなった場合</a:t>
            </a:r>
          </a:p>
          <a:p>
            <a:endParaRPr kumimoji="1" lang="ja-JP" altLang="en-US" dirty="0"/>
          </a:p>
          <a:p>
            <a:pPr marL="0" indent="0">
              <a:buNone/>
            </a:pPr>
            <a:r>
              <a:rPr kumimoji="1" lang="ja-JP" altLang="en-US" dirty="0"/>
              <a:t>ハ　２年以上引き続き酒類の販売業をしない場合</a:t>
            </a:r>
            <a:endParaRPr kumimoji="1" lang="en-US" altLang="ja-JP" dirty="0"/>
          </a:p>
          <a:p>
            <a:pPr marL="0" indent="0">
              <a:buNone/>
            </a:pPr>
            <a:endParaRPr lang="en-US" altLang="ja-JP" dirty="0"/>
          </a:p>
          <a:p>
            <a:pPr marL="0" indent="0">
              <a:buNone/>
            </a:pPr>
            <a:r>
              <a:rPr kumimoji="1" lang="ja-JP" altLang="en-US" dirty="0"/>
              <a:t>二　酒類業組合法第</a:t>
            </a:r>
            <a:r>
              <a:rPr kumimoji="1" lang="en-US" altLang="ja-JP" dirty="0"/>
              <a:t>84</a:t>
            </a:r>
            <a:r>
              <a:rPr kumimoji="1" lang="ja-JP" altLang="en-US" dirty="0"/>
              <a:t>条第３項又は第</a:t>
            </a:r>
            <a:r>
              <a:rPr kumimoji="1" lang="en-US" altLang="ja-JP" dirty="0"/>
              <a:t>86</a:t>
            </a:r>
            <a:r>
              <a:rPr kumimoji="1" lang="ja-JP" altLang="en-US" dirty="0"/>
              <a:t>条の４の規</a:t>
            </a:r>
            <a:endParaRPr kumimoji="1" lang="en-US" altLang="ja-JP" dirty="0"/>
          </a:p>
          <a:p>
            <a:pPr marL="0" indent="0">
              <a:buNone/>
            </a:pPr>
            <a:r>
              <a:rPr kumimoji="1" lang="ja-JP" altLang="en-US" dirty="0"/>
              <a:t>　　定による命令に違反した場合</a:t>
            </a:r>
          </a:p>
          <a:p>
            <a:endParaRPr kumimoji="1" lang="ja-JP" altLang="en-US" dirty="0"/>
          </a:p>
        </p:txBody>
      </p:sp>
      <p:sp>
        <p:nvSpPr>
          <p:cNvPr id="4" name="テキスト プレースホルダー 3">
            <a:extLst>
              <a:ext uri="{FF2B5EF4-FFF2-40B4-BE49-F238E27FC236}">
                <a16:creationId xmlns:a16="http://schemas.microsoft.com/office/drawing/2014/main" id="{0EF851B1-C6E9-2F42-153F-22640C449545}"/>
              </a:ext>
            </a:extLst>
          </p:cNvPr>
          <p:cNvSpPr>
            <a:spLocks noGrp="1"/>
          </p:cNvSpPr>
          <p:nvPr>
            <p:ph type="body" sz="quarter" idx="10"/>
          </p:nvPr>
        </p:nvSpPr>
        <p:spPr/>
        <p:txBody>
          <a:bodyPr>
            <a:normAutofit fontScale="85000" lnSpcReduction="10000"/>
          </a:bodyPr>
          <a:lstStyle/>
          <a:p>
            <a:r>
              <a:rPr kumimoji="1" lang="en-US" altLang="ja-JP" dirty="0"/>
              <a:t>P22</a:t>
            </a:r>
            <a:endParaRPr kumimoji="1" lang="ja-JP" altLang="en-US" dirty="0"/>
          </a:p>
        </p:txBody>
      </p:sp>
      <p:sp>
        <p:nvSpPr>
          <p:cNvPr id="5" name="テキスト ボックス 4">
            <a:extLst>
              <a:ext uri="{FF2B5EF4-FFF2-40B4-BE49-F238E27FC236}">
                <a16:creationId xmlns:a16="http://schemas.microsoft.com/office/drawing/2014/main" id="{222E9933-94AA-1498-A4BB-2839217A663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7335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D62C8-A884-5C10-6876-6CDD60F73F5C}"/>
              </a:ext>
            </a:extLst>
          </p:cNvPr>
          <p:cNvSpPr>
            <a:spLocks noGrp="1"/>
          </p:cNvSpPr>
          <p:nvPr>
            <p:ph type="title"/>
          </p:nvPr>
        </p:nvSpPr>
        <p:spPr/>
        <p:txBody>
          <a:bodyPr/>
          <a:lstStyle/>
          <a:p>
            <a:r>
              <a:rPr kumimoji="1" lang="ja-JP" altLang="en-US" dirty="0"/>
              <a:t>問 題（酒類販売管理者の選任）</a:t>
            </a:r>
          </a:p>
        </p:txBody>
      </p:sp>
      <p:sp>
        <p:nvSpPr>
          <p:cNvPr id="3" name="コンテンツ プレースホルダー 2">
            <a:extLst>
              <a:ext uri="{FF2B5EF4-FFF2-40B4-BE49-F238E27FC236}">
                <a16:creationId xmlns:a16="http://schemas.microsoft.com/office/drawing/2014/main" id="{8FA0D15B-BC2D-FD38-4246-8B44719A4025}"/>
              </a:ext>
            </a:extLst>
          </p:cNvPr>
          <p:cNvSpPr>
            <a:spLocks noGrp="1"/>
          </p:cNvSpPr>
          <p:nvPr>
            <p:ph idx="1"/>
          </p:nvPr>
        </p:nvSpPr>
        <p:spPr>
          <a:xfrm>
            <a:off x="482046" y="1927654"/>
            <a:ext cx="8179905" cy="4438152"/>
          </a:xfrm>
        </p:spPr>
        <p:txBody>
          <a:bodyPr/>
          <a:lstStyle/>
          <a:p>
            <a:pPr marL="0" indent="0">
              <a:buNone/>
            </a:pPr>
            <a:r>
              <a:rPr lang="ja-JP" altLang="en-US" dirty="0"/>
              <a:t>酒類販売管理者は、販売場に複数人選任できる</a:t>
            </a:r>
            <a:endParaRPr lang="en-US" altLang="ja-JP" dirty="0"/>
          </a:p>
          <a:p>
            <a:pPr marL="0" indent="0">
              <a:buNone/>
            </a:pPr>
            <a:r>
              <a:rPr lang="ja-JP" altLang="en-US" dirty="0"/>
              <a:t>か</a:t>
            </a:r>
            <a:r>
              <a:rPr kumimoji="1" lang="ja-JP" altLang="en-US" dirty="0"/>
              <a:t>？</a:t>
            </a:r>
            <a:endParaRPr kumimoji="1" lang="en-US" altLang="ja-JP" dirty="0"/>
          </a:p>
          <a:p>
            <a:pPr marL="0" indent="0">
              <a:buNone/>
            </a:pPr>
            <a:endParaRPr lang="en-US" altLang="ja-JP" dirty="0"/>
          </a:p>
          <a:p>
            <a:pPr marL="0" indent="0">
              <a:buNone/>
            </a:pPr>
            <a:r>
              <a:rPr kumimoji="1" lang="ja-JP" altLang="en-US" dirty="0"/>
              <a:t>　　　　　　１．　できる（複数人可）</a:t>
            </a:r>
            <a:endParaRPr kumimoji="1" lang="en-US" altLang="ja-JP" dirty="0"/>
          </a:p>
          <a:p>
            <a:pPr marL="0" indent="0">
              <a:buNone/>
            </a:pPr>
            <a:endParaRPr lang="en-US" altLang="ja-JP" dirty="0"/>
          </a:p>
          <a:p>
            <a:pPr marL="0" indent="0">
              <a:buNone/>
            </a:pPr>
            <a:r>
              <a:rPr kumimoji="1" lang="ja-JP" altLang="en-US" dirty="0"/>
              <a:t>　　　　　　２．　できない（１名だけ）</a:t>
            </a:r>
          </a:p>
        </p:txBody>
      </p:sp>
      <p:sp>
        <p:nvSpPr>
          <p:cNvPr id="4" name="楕円 3">
            <a:extLst>
              <a:ext uri="{FF2B5EF4-FFF2-40B4-BE49-F238E27FC236}">
                <a16:creationId xmlns:a16="http://schemas.microsoft.com/office/drawing/2014/main" id="{AD6EFACE-7C92-8CEF-CAA0-725BCD318D79}"/>
              </a:ext>
            </a:extLst>
          </p:cNvPr>
          <p:cNvSpPr/>
          <p:nvPr/>
        </p:nvSpPr>
        <p:spPr>
          <a:xfrm flipH="1">
            <a:off x="2454335" y="4285736"/>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EB250D1-2303-93C8-F693-CB43EAACCE16}"/>
              </a:ext>
            </a:extLst>
          </p:cNvPr>
          <p:cNvSpPr/>
          <p:nvPr/>
        </p:nvSpPr>
        <p:spPr>
          <a:xfrm rot="1747885">
            <a:off x="2805482" y="4298595"/>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ABAE777-58E5-0976-8910-D64E4252DAE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3478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8 C -0.01667 -0.00578 0.00104 0.01713 0.00104 0.04537 C 0.00104 0.07338 -0.01667 0.09653 -0.03819 0.09653 C -0.05972 0.09653 -0.07743 0.07338 -0.07743 0.04537 C -0.07743 0.01713 -0.05972 -0.00578 -0.03819 -0.00578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rmAutofit/>
          </a:bodyPr>
          <a:lstStyle/>
          <a:p>
            <a:pPr algn="l"/>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受講証について</a:t>
            </a:r>
            <a:endPar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コンテンツ プレースホルダー 2">
            <a:extLst>
              <a:ext uri="{FF2B5EF4-FFF2-40B4-BE49-F238E27FC236}">
                <a16:creationId xmlns:a16="http://schemas.microsoft.com/office/drawing/2014/main" id="{1D6E32A6-E141-439E-61A0-9D33A97AD72B}"/>
              </a:ext>
            </a:extLst>
          </p:cNvPr>
          <p:cNvSpPr txBox="1">
            <a:spLocks/>
          </p:cNvSpPr>
          <p:nvPr/>
        </p:nvSpPr>
        <p:spPr bwMode="auto">
          <a:xfrm>
            <a:off x="485775" y="1501775"/>
            <a:ext cx="83216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36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受講証はいただいた申込書を　　</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元に作成しています。</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販売場名、住所など、講義終了</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までに申請内容を再度確認してく</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ださい。</a:t>
            </a:r>
          </a:p>
        </p:txBody>
      </p:sp>
      <p:sp>
        <p:nvSpPr>
          <p:cNvPr id="3" name="テキスト ボックス 2">
            <a:extLst>
              <a:ext uri="{FF2B5EF4-FFF2-40B4-BE49-F238E27FC236}">
                <a16:creationId xmlns:a16="http://schemas.microsoft.com/office/drawing/2014/main" id="{E048BC12-88A5-6D47-FC21-99584838CB46}"/>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18006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7F803-143F-A684-233D-6B2C3C82995D}"/>
              </a:ext>
            </a:extLst>
          </p:cNvPr>
          <p:cNvSpPr>
            <a:spLocks noGrp="1"/>
          </p:cNvSpPr>
          <p:nvPr>
            <p:ph type="title"/>
          </p:nvPr>
        </p:nvSpPr>
        <p:spPr/>
        <p:txBody>
          <a:bodyPr/>
          <a:lstStyle/>
          <a:p>
            <a:r>
              <a:rPr kumimoji="1" lang="ja-JP" altLang="en-US" dirty="0"/>
              <a:t>問 題（酒類販売管理者の選任）</a:t>
            </a:r>
          </a:p>
        </p:txBody>
      </p:sp>
      <p:sp>
        <p:nvSpPr>
          <p:cNvPr id="3" name="コンテンツ プレースホルダー 2">
            <a:extLst>
              <a:ext uri="{FF2B5EF4-FFF2-40B4-BE49-F238E27FC236}">
                <a16:creationId xmlns:a16="http://schemas.microsoft.com/office/drawing/2014/main" id="{B4F96193-BC51-0B95-89C4-9CE0A8F603BA}"/>
              </a:ext>
            </a:extLst>
          </p:cNvPr>
          <p:cNvSpPr>
            <a:spLocks noGrp="1"/>
          </p:cNvSpPr>
          <p:nvPr>
            <p:ph idx="1"/>
          </p:nvPr>
        </p:nvSpPr>
        <p:spPr/>
        <p:txBody>
          <a:bodyPr/>
          <a:lstStyle/>
          <a:p>
            <a:pPr marL="0" indent="0">
              <a:buNone/>
            </a:pPr>
            <a:r>
              <a:rPr kumimoji="1" lang="en-US" altLang="ja-JP" dirty="0"/>
              <a:t>18</a:t>
            </a:r>
            <a:r>
              <a:rPr kumimoji="1" lang="ja-JP" altLang="en-US" dirty="0"/>
              <a:t>歳の者を酒類販売管理者として選任することが</a:t>
            </a:r>
            <a:endParaRPr kumimoji="1" lang="en-US" altLang="ja-JP" dirty="0"/>
          </a:p>
          <a:p>
            <a:pPr marL="0" indent="0">
              <a:buNone/>
            </a:pPr>
            <a:r>
              <a:rPr kumimoji="1" lang="ja-JP" altLang="en-US" dirty="0"/>
              <a:t>できるか？</a:t>
            </a:r>
            <a:endParaRPr kumimoji="1" lang="en-US" altLang="ja-JP" dirty="0"/>
          </a:p>
          <a:p>
            <a:pPr marL="0" indent="0">
              <a:buNone/>
            </a:pPr>
            <a:endParaRPr lang="en-US" altLang="ja-JP" dirty="0"/>
          </a:p>
          <a:p>
            <a:pPr marL="0" indent="0">
              <a:buNone/>
            </a:pPr>
            <a:r>
              <a:rPr kumimoji="1" lang="ja-JP" altLang="en-US" dirty="0"/>
              <a:t>　　　　　　１．　できる</a:t>
            </a:r>
            <a:endParaRPr kumimoji="1" lang="en-US" altLang="ja-JP" dirty="0"/>
          </a:p>
          <a:p>
            <a:pPr marL="0" indent="0">
              <a:buNone/>
            </a:pPr>
            <a:endParaRPr lang="en-US" altLang="ja-JP" dirty="0"/>
          </a:p>
          <a:p>
            <a:pPr marL="0" indent="0">
              <a:buNone/>
            </a:pPr>
            <a:r>
              <a:rPr kumimoji="1" lang="ja-JP" altLang="en-US" dirty="0"/>
              <a:t>　　　　　　２．　できない</a:t>
            </a:r>
          </a:p>
        </p:txBody>
      </p:sp>
      <p:sp>
        <p:nvSpPr>
          <p:cNvPr id="4" name="楕円 3">
            <a:extLst>
              <a:ext uri="{FF2B5EF4-FFF2-40B4-BE49-F238E27FC236}">
                <a16:creationId xmlns:a16="http://schemas.microsoft.com/office/drawing/2014/main" id="{1B38945F-B2EF-1155-8A14-88CD6BD2ED51}"/>
              </a:ext>
            </a:extLst>
          </p:cNvPr>
          <p:cNvSpPr/>
          <p:nvPr/>
        </p:nvSpPr>
        <p:spPr>
          <a:xfrm flipH="1">
            <a:off x="2429622" y="2910017"/>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4BF1FC3-AC07-EB73-9FD5-538342EF060B}"/>
              </a:ext>
            </a:extLst>
          </p:cNvPr>
          <p:cNvSpPr/>
          <p:nvPr/>
        </p:nvSpPr>
        <p:spPr>
          <a:xfrm rot="1747885">
            <a:off x="2780769" y="2922876"/>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236D91A-7AF9-08B7-095D-4D3B36C649B5}"/>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5628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3 0.00104 0.04537 C 0.00104 0.07338 -0.01667 0.09653 -0.0382 0.09653 C -0.05973 0.09653 -0.07743 0.07338 -0.07743 0.04537 C -0.07743 0.01713 -0.05973 -0.00579 -0.0382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1D684-18DE-5A0E-C107-5F9C3FCBB0E9}"/>
              </a:ext>
            </a:extLst>
          </p:cNvPr>
          <p:cNvSpPr>
            <a:spLocks noGrp="1"/>
          </p:cNvSpPr>
          <p:nvPr>
            <p:ph type="title"/>
          </p:nvPr>
        </p:nvSpPr>
        <p:spPr>
          <a:xfrm>
            <a:off x="375204" y="566047"/>
            <a:ext cx="8488710" cy="618848"/>
          </a:xfrm>
        </p:spPr>
        <p:txBody>
          <a:bodyPr/>
          <a:lstStyle/>
          <a:p>
            <a:r>
              <a:rPr kumimoji="1" lang="ja-JP" altLang="en-US" dirty="0"/>
              <a:t>問 題（アルコールの社会的コスト）</a:t>
            </a:r>
          </a:p>
        </p:txBody>
      </p:sp>
      <p:sp>
        <p:nvSpPr>
          <p:cNvPr id="3" name="コンテンツ プレースホルダー 2">
            <a:extLst>
              <a:ext uri="{FF2B5EF4-FFF2-40B4-BE49-F238E27FC236}">
                <a16:creationId xmlns:a16="http://schemas.microsoft.com/office/drawing/2014/main" id="{CFB86314-14B5-C12F-7FCB-40FCB560FA34}"/>
              </a:ext>
            </a:extLst>
          </p:cNvPr>
          <p:cNvSpPr>
            <a:spLocks noGrp="1"/>
          </p:cNvSpPr>
          <p:nvPr>
            <p:ph idx="1"/>
          </p:nvPr>
        </p:nvSpPr>
        <p:spPr/>
        <p:txBody>
          <a:bodyPr/>
          <a:lstStyle/>
          <a:p>
            <a:pPr marL="0" indent="0">
              <a:buNone/>
            </a:pPr>
            <a:r>
              <a:rPr lang="ja-JP" altLang="en-US" dirty="0"/>
              <a:t>アルコールによる社会的コストはどのくらいか</a:t>
            </a:r>
            <a:endParaRPr lang="en-US" altLang="ja-JP" dirty="0"/>
          </a:p>
          <a:p>
            <a:pPr marL="0" indent="0">
              <a:buNone/>
            </a:pPr>
            <a:r>
              <a:rPr lang="ja-JP" altLang="en-US" dirty="0"/>
              <a:t>かっているか？</a:t>
            </a:r>
            <a:endParaRPr lang="en-US" altLang="ja-JP" dirty="0"/>
          </a:p>
          <a:p>
            <a:pPr marL="0" indent="0">
              <a:buNone/>
            </a:pPr>
            <a:endParaRPr kumimoji="1" lang="en-US" altLang="ja-JP" dirty="0"/>
          </a:p>
          <a:p>
            <a:pPr marL="0" indent="0">
              <a:spcAft>
                <a:spcPts val="1200"/>
              </a:spcAft>
              <a:buNone/>
            </a:pPr>
            <a:r>
              <a:rPr lang="ja-JP" altLang="en-US" dirty="0"/>
              <a:t>　　　      １．　５千億円</a:t>
            </a:r>
            <a:endParaRPr lang="en-US" altLang="ja-JP" dirty="0"/>
          </a:p>
          <a:p>
            <a:pPr marL="0" indent="0">
              <a:spcAft>
                <a:spcPts val="1200"/>
              </a:spcAft>
              <a:buNone/>
            </a:pPr>
            <a:r>
              <a:rPr kumimoji="1" lang="ja-JP" altLang="en-US" dirty="0"/>
              <a:t>　　　      ２．　１兆７千</a:t>
            </a:r>
            <a:r>
              <a:rPr kumimoji="1" lang="en-US" altLang="ja-JP" dirty="0"/>
              <a:t>500</a:t>
            </a:r>
            <a:r>
              <a:rPr kumimoji="1" lang="ja-JP" altLang="en-US" dirty="0"/>
              <a:t>億円</a:t>
            </a:r>
            <a:endParaRPr kumimoji="1" lang="en-US" altLang="ja-JP" dirty="0"/>
          </a:p>
          <a:p>
            <a:pPr marL="0" indent="0">
              <a:spcAft>
                <a:spcPts val="1200"/>
              </a:spcAft>
              <a:buNone/>
            </a:pPr>
            <a:r>
              <a:rPr lang="ja-JP" altLang="en-US" dirty="0"/>
              <a:t>　　　      ３．　２兆５千</a:t>
            </a:r>
            <a:r>
              <a:rPr lang="en-US" altLang="ja-JP" dirty="0"/>
              <a:t>500</a:t>
            </a:r>
            <a:r>
              <a:rPr lang="ja-JP" altLang="en-US" dirty="0"/>
              <a:t>億円</a:t>
            </a:r>
            <a:endParaRPr lang="en-US" altLang="ja-JP" dirty="0"/>
          </a:p>
          <a:p>
            <a:pPr marL="0" indent="0">
              <a:spcAft>
                <a:spcPts val="1200"/>
              </a:spcAft>
              <a:buNone/>
            </a:pPr>
            <a:r>
              <a:rPr lang="ja-JP" altLang="en-US" dirty="0"/>
              <a:t>　　　      ４．　４兆１千</a:t>
            </a:r>
            <a:r>
              <a:rPr lang="en-US" altLang="ja-JP" dirty="0"/>
              <a:t>500</a:t>
            </a:r>
            <a:r>
              <a:rPr lang="ja-JP" altLang="en-US" dirty="0"/>
              <a:t>億円</a:t>
            </a:r>
            <a:endParaRPr lang="en-US" altLang="ja-JP" dirty="0"/>
          </a:p>
        </p:txBody>
      </p:sp>
      <p:sp>
        <p:nvSpPr>
          <p:cNvPr id="4" name="楕円 3">
            <a:extLst>
              <a:ext uri="{FF2B5EF4-FFF2-40B4-BE49-F238E27FC236}">
                <a16:creationId xmlns:a16="http://schemas.microsoft.com/office/drawing/2014/main" id="{4FFA65F7-F63F-E659-BBA7-DA3C50DE83D1}"/>
              </a:ext>
            </a:extLst>
          </p:cNvPr>
          <p:cNvSpPr/>
          <p:nvPr/>
        </p:nvSpPr>
        <p:spPr>
          <a:xfrm flipH="1">
            <a:off x="2124822" y="4920049"/>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29B0C8F6-9C72-DE39-DC96-5EA9680B60F5}"/>
              </a:ext>
            </a:extLst>
          </p:cNvPr>
          <p:cNvSpPr/>
          <p:nvPr/>
        </p:nvSpPr>
        <p:spPr>
          <a:xfrm rot="1747885">
            <a:off x="2475969" y="4932908"/>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円形 5">
            <a:extLst>
              <a:ext uri="{FF2B5EF4-FFF2-40B4-BE49-F238E27FC236}">
                <a16:creationId xmlns:a16="http://schemas.microsoft.com/office/drawing/2014/main" id="{D40AE1C5-D130-920E-8C5C-050AE83B8B7F}"/>
              </a:ext>
            </a:extLst>
          </p:cNvPr>
          <p:cNvSpPr/>
          <p:nvPr/>
        </p:nvSpPr>
        <p:spPr>
          <a:xfrm>
            <a:off x="6750947" y="4000695"/>
            <a:ext cx="2067697" cy="1485809"/>
          </a:xfrm>
          <a:prstGeom prst="wedgeEllipseCallout">
            <a:avLst>
              <a:gd name="adj1" fmla="val -67939"/>
              <a:gd name="adj2" fmla="val 41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000" dirty="0">
                <a:latin typeface="メイリオ" panose="020B0604030504040204" pitchFamily="50" charset="-128"/>
                <a:ea typeface="メイリオ" panose="020B0604030504040204" pitchFamily="50" charset="-128"/>
              </a:rPr>
              <a:t>酒税収入の</a:t>
            </a:r>
            <a:endParaRPr kumimoji="1" lang="en-US" altLang="ja-JP" sz="2000" dirty="0">
              <a:latin typeface="メイリオ" panose="020B0604030504040204" pitchFamily="50" charset="-128"/>
              <a:ea typeface="メイリオ" panose="020B0604030504040204" pitchFamily="50" charset="-128"/>
            </a:endParaRPr>
          </a:p>
          <a:p>
            <a:pPr algn="ctr">
              <a:lnSpc>
                <a:spcPct val="150000"/>
              </a:lnSpc>
            </a:pPr>
            <a:r>
              <a:rPr kumimoji="1" lang="ja-JP" altLang="en-US" sz="2000" dirty="0">
                <a:latin typeface="メイリオ" panose="020B0604030504040204" pitchFamily="50" charset="-128"/>
                <a:ea typeface="メイリオ" panose="020B0604030504040204" pitchFamily="50" charset="-128"/>
              </a:rPr>
              <a:t>約３倍</a:t>
            </a:r>
          </a:p>
        </p:txBody>
      </p:sp>
      <p:sp>
        <p:nvSpPr>
          <p:cNvPr id="7" name="テキスト ボックス 6">
            <a:extLst>
              <a:ext uri="{FF2B5EF4-FFF2-40B4-BE49-F238E27FC236}">
                <a16:creationId xmlns:a16="http://schemas.microsoft.com/office/drawing/2014/main" id="{B7FC44D7-63E0-C805-73B6-49AE5B3F90F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7195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9 C -0.01666 -0.00579 0.00104 0.01712 0.00104 0.04537 C 0.00104 0.07337 -0.01666 0.09652 -0.03819 0.09652 C -0.05972 0.09652 -0.07743 0.07337 -0.07743 0.04537 C -0.07743 0.01712 -0.05972 -0.00579 -0.03819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225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3D1D2-3438-393D-BD32-F075570BAD21}"/>
              </a:ext>
            </a:extLst>
          </p:cNvPr>
          <p:cNvSpPr>
            <a:spLocks noGrp="1"/>
          </p:cNvSpPr>
          <p:nvPr>
            <p:ph type="title"/>
          </p:nvPr>
        </p:nvSpPr>
        <p:spPr/>
        <p:txBody>
          <a:bodyPr/>
          <a:lstStyle/>
          <a:p>
            <a:r>
              <a:rPr lang="ja-JP" altLang="en-US" dirty="0">
                <a:solidFill>
                  <a:srgbClr val="FFFF00"/>
                </a:solidFill>
              </a:rPr>
              <a:t>答え：４．４兆１千</a:t>
            </a:r>
            <a:r>
              <a:rPr lang="en-US" altLang="ja-JP" dirty="0">
                <a:solidFill>
                  <a:srgbClr val="FFFF00"/>
                </a:solidFill>
              </a:rPr>
              <a:t>500</a:t>
            </a:r>
            <a:r>
              <a:rPr lang="ja-JP" altLang="en-US" dirty="0">
                <a:solidFill>
                  <a:srgbClr val="FFFF00"/>
                </a:solidFill>
              </a:rPr>
              <a:t>億円</a:t>
            </a:r>
            <a:endParaRPr kumimoji="1" lang="ja-JP" altLang="en-US" dirty="0"/>
          </a:p>
        </p:txBody>
      </p:sp>
      <p:sp>
        <p:nvSpPr>
          <p:cNvPr id="17" name="テキスト ボックス 16">
            <a:extLst>
              <a:ext uri="{FF2B5EF4-FFF2-40B4-BE49-F238E27FC236}">
                <a16:creationId xmlns:a16="http://schemas.microsoft.com/office/drawing/2014/main" id="{3D5BAC06-0D34-1EFA-C590-986CE30196AB}"/>
              </a:ext>
            </a:extLst>
          </p:cNvPr>
          <p:cNvSpPr txBox="1"/>
          <p:nvPr/>
        </p:nvSpPr>
        <p:spPr>
          <a:xfrm>
            <a:off x="846534" y="5619351"/>
            <a:ext cx="3062288" cy="523875"/>
          </a:xfrm>
          <a:prstGeom prst="rect">
            <a:avLst/>
          </a:prstGeom>
          <a:noFill/>
        </p:spPr>
        <p:txBody>
          <a:bodyPr>
            <a:spAutoFit/>
          </a:bodyPr>
          <a:lstStyle/>
          <a:p>
            <a:pPr>
              <a:defRPr/>
            </a:pPr>
            <a:r>
              <a:rPr kumimoji="1" lang="ja-JP" altLang="en-US" sz="28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約４兆</a:t>
            </a:r>
            <a:r>
              <a:rPr kumimoji="1" lang="en-US" altLang="ja-JP" sz="28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1,483</a:t>
            </a:r>
            <a:r>
              <a:rPr kumimoji="1" lang="ja-JP" altLang="en-US" sz="28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億円</a:t>
            </a:r>
          </a:p>
        </p:txBody>
      </p:sp>
      <p:sp>
        <p:nvSpPr>
          <p:cNvPr id="18" name="テキスト ボックス 17">
            <a:extLst>
              <a:ext uri="{FF2B5EF4-FFF2-40B4-BE49-F238E27FC236}">
                <a16:creationId xmlns:a16="http://schemas.microsoft.com/office/drawing/2014/main" id="{FDCB2BEB-6986-9B7F-1491-B6C22D466079}"/>
              </a:ext>
            </a:extLst>
          </p:cNvPr>
          <p:cNvSpPr txBox="1"/>
          <p:nvPr/>
        </p:nvSpPr>
        <p:spPr>
          <a:xfrm>
            <a:off x="5699124" y="5628617"/>
            <a:ext cx="1771650" cy="523875"/>
          </a:xfrm>
          <a:prstGeom prst="rect">
            <a:avLst/>
          </a:prstGeom>
          <a:noFill/>
        </p:spPr>
        <p:txBody>
          <a:bodyPr>
            <a:spAutoFit/>
          </a:bodyPr>
          <a:lstStyle/>
          <a:p>
            <a:pPr>
              <a:defRPr/>
            </a:pPr>
            <a:r>
              <a:rPr kumimoji="1" lang="ja-JP" altLang="en-US" sz="2800" b="1" dirty="0">
                <a:solidFill>
                  <a:prstClr val="white"/>
                </a:solidFill>
                <a:effectLst>
                  <a:outerShdw blurRad="38100" dist="38100" dir="2700000" algn="tl">
                    <a:srgbClr val="000000">
                      <a:alpha val="43137"/>
                    </a:srgbClr>
                  </a:outerShdw>
                </a:effectLst>
                <a:latin typeface="Century Gothic" panose="020B0502020202020204"/>
                <a:ea typeface="メイリオ" panose="020B0604030504040204" pitchFamily="50" charset="-128"/>
              </a:rPr>
              <a:t>約５兆円</a:t>
            </a:r>
          </a:p>
        </p:txBody>
      </p:sp>
      <p:pic>
        <p:nvPicPr>
          <p:cNvPr id="19" name="Picture 2" descr="é¢é£ç»å">
            <a:extLst>
              <a:ext uri="{FF2B5EF4-FFF2-40B4-BE49-F238E27FC236}">
                <a16:creationId xmlns:a16="http://schemas.microsoft.com/office/drawing/2014/main" id="{B0AF5B99-5693-01A6-EC27-893E8BE4E9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1120" y="2389244"/>
            <a:ext cx="1179835" cy="11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8F10BE0B-0C36-9338-41C3-BD0EA312564B}"/>
              </a:ext>
            </a:extLst>
          </p:cNvPr>
          <p:cNvSpPr/>
          <p:nvPr/>
        </p:nvSpPr>
        <p:spPr>
          <a:xfrm>
            <a:off x="831850" y="5397079"/>
            <a:ext cx="7469188" cy="144463"/>
          </a:xfrm>
          <a:prstGeom prst="rect">
            <a:avLst/>
          </a:prstGeom>
          <a:solidFill>
            <a:sysClr val="window" lastClr="FFFFFF"/>
          </a:solidFill>
          <a:ln w="12700" cap="rnd" cmpd="sng" algn="ctr">
            <a:solidFill>
              <a:sysClr val="window" lastClr="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1" name="二等辺三角形 20">
            <a:extLst>
              <a:ext uri="{FF2B5EF4-FFF2-40B4-BE49-F238E27FC236}">
                <a16:creationId xmlns:a16="http://schemas.microsoft.com/office/drawing/2014/main" id="{B73F3203-6D87-013A-6348-D7710547B3D8}"/>
              </a:ext>
            </a:extLst>
          </p:cNvPr>
          <p:cNvSpPr/>
          <p:nvPr/>
        </p:nvSpPr>
        <p:spPr>
          <a:xfrm>
            <a:off x="4356100" y="5508590"/>
            <a:ext cx="420688" cy="523875"/>
          </a:xfrm>
          <a:prstGeom prst="triangle">
            <a:avLst/>
          </a:prstGeom>
          <a:solidFill>
            <a:sysClr val="window" lastClr="FFFFFF"/>
          </a:solidFill>
          <a:ln w="12700" cap="rnd" cmpd="sng" algn="ctr">
            <a:solidFill>
              <a:sysClr val="window" lastClr="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655546E4-EB53-9D30-3287-81513E290BE6}"/>
              </a:ext>
            </a:extLst>
          </p:cNvPr>
          <p:cNvSpPr txBox="1"/>
          <p:nvPr/>
        </p:nvSpPr>
        <p:spPr>
          <a:xfrm>
            <a:off x="5178425" y="4596531"/>
            <a:ext cx="2757488" cy="738187"/>
          </a:xfrm>
          <a:prstGeom prst="rect">
            <a:avLst/>
          </a:prstGeom>
          <a:solidFill>
            <a:srgbClr val="A50E82">
              <a:lumMod val="20000"/>
              <a:lumOff val="80000"/>
            </a:srgbClr>
          </a:solidFill>
          <a:ln>
            <a:solidFill>
              <a:srgbClr val="A50E82">
                <a:lumMod val="60000"/>
                <a:lumOff val="40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医療費</a:t>
            </a:r>
            <a:endParaRPr kumimoji="1" lang="en-US" altLang="ja-JP"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３兆</a:t>
            </a:r>
            <a:r>
              <a:rPr kumimoji="1" lang="en-US" altLang="ja-JP"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2,000</a:t>
            </a: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3" name="テキスト ボックス 22">
            <a:extLst>
              <a:ext uri="{FF2B5EF4-FFF2-40B4-BE49-F238E27FC236}">
                <a16:creationId xmlns:a16="http://schemas.microsoft.com/office/drawing/2014/main" id="{8DCAE48B-0610-B364-004A-80C2E95DF629}"/>
              </a:ext>
            </a:extLst>
          </p:cNvPr>
          <p:cNvSpPr txBox="1"/>
          <p:nvPr/>
        </p:nvSpPr>
        <p:spPr>
          <a:xfrm>
            <a:off x="5380831" y="3803297"/>
            <a:ext cx="2352675" cy="738187"/>
          </a:xfrm>
          <a:prstGeom prst="rect">
            <a:avLst/>
          </a:prstGeom>
          <a:solidFill>
            <a:srgbClr val="A50E82">
              <a:lumMod val="20000"/>
              <a:lumOff val="80000"/>
            </a:srgbClr>
          </a:solidFill>
          <a:ln>
            <a:solidFill>
              <a:srgbClr val="A50E82">
                <a:lumMod val="60000"/>
                <a:lumOff val="40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早死による損失</a:t>
            </a:r>
            <a:endParaRPr kumimoji="1" lang="en-US" altLang="ja-JP"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２兆円</a:t>
            </a:r>
          </a:p>
        </p:txBody>
      </p:sp>
      <p:sp>
        <p:nvSpPr>
          <p:cNvPr id="24" name="テキスト ボックス 23">
            <a:extLst>
              <a:ext uri="{FF2B5EF4-FFF2-40B4-BE49-F238E27FC236}">
                <a16:creationId xmlns:a16="http://schemas.microsoft.com/office/drawing/2014/main" id="{A789F7B5-9C64-F0B1-A467-411433FC2EDC}"/>
              </a:ext>
            </a:extLst>
          </p:cNvPr>
          <p:cNvSpPr txBox="1"/>
          <p:nvPr/>
        </p:nvSpPr>
        <p:spPr>
          <a:xfrm>
            <a:off x="5643562" y="3225963"/>
            <a:ext cx="1827212" cy="522287"/>
          </a:xfrm>
          <a:prstGeom prst="rect">
            <a:avLst/>
          </a:prstGeom>
          <a:solidFill>
            <a:srgbClr val="A50E82">
              <a:lumMod val="20000"/>
              <a:lumOff val="80000"/>
            </a:srgbClr>
          </a:solidFill>
          <a:ln>
            <a:solidFill>
              <a:srgbClr val="A50E82">
                <a:lumMod val="60000"/>
                <a:lumOff val="40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火災・ごみ処理</a:t>
            </a:r>
            <a:endParaRPr kumimoji="1" lang="en-US" altLang="ja-JP"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2,000</a:t>
            </a:r>
            <a:r>
              <a:rPr kumimoji="1" lang="ja-JP" altLang="en-US"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5" name="テキスト ボックス 24">
            <a:extLst>
              <a:ext uri="{FF2B5EF4-FFF2-40B4-BE49-F238E27FC236}">
                <a16:creationId xmlns:a16="http://schemas.microsoft.com/office/drawing/2014/main" id="{F75536A9-713E-61A9-BB41-0175E8236C05}"/>
              </a:ext>
            </a:extLst>
          </p:cNvPr>
          <p:cNvSpPr txBox="1"/>
          <p:nvPr/>
        </p:nvSpPr>
        <p:spPr>
          <a:xfrm>
            <a:off x="5643562" y="2648628"/>
            <a:ext cx="1827212" cy="522288"/>
          </a:xfrm>
          <a:prstGeom prst="rect">
            <a:avLst/>
          </a:prstGeom>
          <a:solidFill>
            <a:srgbClr val="A50E82">
              <a:lumMod val="20000"/>
              <a:lumOff val="80000"/>
            </a:srgbClr>
          </a:solidFill>
          <a:ln>
            <a:solidFill>
              <a:srgbClr val="A50E82">
                <a:lumMod val="60000"/>
                <a:lumOff val="40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休業損失</a:t>
            </a:r>
            <a:endParaRPr kumimoji="1" lang="en-US" altLang="ja-JP"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2,000</a:t>
            </a:r>
            <a:r>
              <a:rPr kumimoji="1" lang="ja-JP" altLang="en-US"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6" name="テキスト ボックス 25">
            <a:extLst>
              <a:ext uri="{FF2B5EF4-FFF2-40B4-BE49-F238E27FC236}">
                <a16:creationId xmlns:a16="http://schemas.microsoft.com/office/drawing/2014/main" id="{1F4507A2-27E4-168E-8042-0D4C2B6D40A8}"/>
              </a:ext>
            </a:extLst>
          </p:cNvPr>
          <p:cNvSpPr txBox="1"/>
          <p:nvPr/>
        </p:nvSpPr>
        <p:spPr>
          <a:xfrm>
            <a:off x="1208087" y="4605795"/>
            <a:ext cx="2351087" cy="738188"/>
          </a:xfrm>
          <a:prstGeom prst="rect">
            <a:avLst/>
          </a:prstGeom>
          <a:solidFill>
            <a:srgbClr val="76DBF4">
              <a:lumMod val="60000"/>
              <a:lumOff val="40000"/>
            </a:srgbClr>
          </a:solidFill>
          <a:ln>
            <a:solidFill>
              <a:srgbClr val="146194">
                <a:lumMod val="75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生産性の低下</a:t>
            </a:r>
            <a:endParaRPr kumimoji="1" lang="en-US" altLang="ja-JP"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２兆</a:t>
            </a:r>
            <a:r>
              <a:rPr kumimoji="1" lang="en-US" altLang="ja-JP"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212</a:t>
            </a: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7" name="テキスト ボックス 26">
            <a:extLst>
              <a:ext uri="{FF2B5EF4-FFF2-40B4-BE49-F238E27FC236}">
                <a16:creationId xmlns:a16="http://schemas.microsoft.com/office/drawing/2014/main" id="{234D638A-8050-FD7F-A332-240F2648CCC1}"/>
              </a:ext>
            </a:extLst>
          </p:cNvPr>
          <p:cNvSpPr txBox="1"/>
          <p:nvPr/>
        </p:nvSpPr>
        <p:spPr>
          <a:xfrm>
            <a:off x="1208087" y="3827610"/>
            <a:ext cx="2351087" cy="738188"/>
          </a:xfrm>
          <a:prstGeom prst="rect">
            <a:avLst/>
          </a:prstGeom>
          <a:solidFill>
            <a:srgbClr val="76DBF4">
              <a:lumMod val="60000"/>
              <a:lumOff val="40000"/>
            </a:srgbClr>
          </a:solidFill>
          <a:ln>
            <a:solidFill>
              <a:srgbClr val="146194">
                <a:lumMod val="75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早死による損失</a:t>
            </a:r>
            <a:endParaRPr kumimoji="1" lang="en-US" altLang="ja-JP"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１兆</a:t>
            </a:r>
            <a:r>
              <a:rPr kumimoji="1" lang="en-US" altLang="ja-JP"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762</a:t>
            </a:r>
            <a:r>
              <a:rPr kumimoji="1" lang="ja-JP" altLang="en-US" sz="18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8" name="テキスト ボックス 27">
            <a:extLst>
              <a:ext uri="{FF2B5EF4-FFF2-40B4-BE49-F238E27FC236}">
                <a16:creationId xmlns:a16="http://schemas.microsoft.com/office/drawing/2014/main" id="{4BFEEC22-5C3E-CD69-09E7-6EB2287E0B51}"/>
              </a:ext>
            </a:extLst>
          </p:cNvPr>
          <p:cNvSpPr txBox="1"/>
          <p:nvPr/>
        </p:nvSpPr>
        <p:spPr>
          <a:xfrm>
            <a:off x="1307504" y="3142592"/>
            <a:ext cx="2114550" cy="646113"/>
          </a:xfrm>
          <a:prstGeom prst="rect">
            <a:avLst/>
          </a:prstGeom>
          <a:solidFill>
            <a:srgbClr val="76DBF4">
              <a:lumMod val="60000"/>
              <a:lumOff val="40000"/>
            </a:srgbClr>
          </a:solidFill>
          <a:ln>
            <a:solidFill>
              <a:srgbClr val="146194">
                <a:lumMod val="75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医療費</a:t>
            </a:r>
            <a:endParaRPr kumimoji="1" lang="en-US" altLang="ja-JP" sz="20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１兆</a:t>
            </a:r>
            <a:r>
              <a:rPr kumimoji="1" lang="en-US" altLang="ja-JP"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226</a:t>
            </a:r>
            <a:r>
              <a:rPr kumimoji="1" lang="ja-JP" altLang="en-US"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sp>
        <p:nvSpPr>
          <p:cNvPr id="29" name="テキスト ボックス 28">
            <a:extLst>
              <a:ext uri="{FF2B5EF4-FFF2-40B4-BE49-F238E27FC236}">
                <a16:creationId xmlns:a16="http://schemas.microsoft.com/office/drawing/2014/main" id="{8D1185BE-874B-241A-BB21-485DF65F4FC2}"/>
              </a:ext>
            </a:extLst>
          </p:cNvPr>
          <p:cNvSpPr txBox="1"/>
          <p:nvPr/>
        </p:nvSpPr>
        <p:spPr>
          <a:xfrm>
            <a:off x="1464865" y="2579057"/>
            <a:ext cx="1825625" cy="523875"/>
          </a:xfrm>
          <a:prstGeom prst="rect">
            <a:avLst/>
          </a:prstGeom>
          <a:solidFill>
            <a:srgbClr val="76DBF4">
              <a:lumMod val="60000"/>
              <a:lumOff val="40000"/>
            </a:srgbClr>
          </a:solidFill>
          <a:ln>
            <a:solidFill>
              <a:srgbClr val="146194">
                <a:lumMod val="75000"/>
              </a:srgb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事故・犯罪</a:t>
            </a:r>
            <a:endParaRPr kumimoji="1" lang="en-US" altLang="ja-JP" sz="16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282</a:t>
            </a:r>
            <a:r>
              <a:rPr kumimoji="1" lang="ja-JP" altLang="en-US" sz="12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億円</a:t>
            </a:r>
          </a:p>
        </p:txBody>
      </p:sp>
      <p:pic>
        <p:nvPicPr>
          <p:cNvPr id="31" name="図 30" descr="アイコン&#10;&#10;自動的に生成された説明">
            <a:extLst>
              <a:ext uri="{FF2B5EF4-FFF2-40B4-BE49-F238E27FC236}">
                <a16:creationId xmlns:a16="http://schemas.microsoft.com/office/drawing/2014/main" id="{53D46A25-15E3-CA65-E10F-1E9E02857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82072">
            <a:off x="-306613" y="2462519"/>
            <a:ext cx="1813525" cy="1360144"/>
          </a:xfrm>
          <a:prstGeom prst="rect">
            <a:avLst/>
          </a:prstGeom>
        </p:spPr>
      </p:pic>
      <p:sp>
        <p:nvSpPr>
          <p:cNvPr id="32" name="コンテンツ プレースホルダー 2">
            <a:extLst>
              <a:ext uri="{FF2B5EF4-FFF2-40B4-BE49-F238E27FC236}">
                <a16:creationId xmlns:a16="http://schemas.microsoft.com/office/drawing/2014/main" id="{B9151CA8-84C0-E4E0-6716-3050DEF46D31}"/>
              </a:ext>
            </a:extLst>
          </p:cNvPr>
          <p:cNvSpPr>
            <a:spLocks noGrp="1"/>
          </p:cNvSpPr>
          <p:nvPr>
            <p:ph idx="1"/>
          </p:nvPr>
        </p:nvSpPr>
        <p:spPr>
          <a:xfrm>
            <a:off x="482046" y="1614418"/>
            <a:ext cx="8179905" cy="4751388"/>
          </a:xfrm>
        </p:spPr>
        <p:txBody>
          <a:bodyPr/>
          <a:lstStyle/>
          <a:p>
            <a:pPr marL="0" indent="0">
              <a:buNone/>
            </a:pPr>
            <a:r>
              <a:rPr lang="en-US" altLang="ja-JP" dirty="0"/>
              <a:t>【</a:t>
            </a:r>
            <a:r>
              <a:rPr lang="ja-JP" altLang="en-US" dirty="0"/>
              <a:t>解説</a:t>
            </a:r>
            <a:r>
              <a:rPr lang="en-US" altLang="ja-JP" dirty="0"/>
              <a:t>】</a:t>
            </a:r>
            <a:r>
              <a:rPr lang="ja-JP" altLang="en-US" dirty="0"/>
              <a:t>酒類とたばこの社会的コストは一般的に　</a:t>
            </a:r>
            <a:endParaRPr lang="en-US" altLang="ja-JP" dirty="0"/>
          </a:p>
          <a:p>
            <a:pPr marL="0" indent="0">
              <a:buNone/>
            </a:pPr>
            <a:r>
              <a:rPr lang="ja-JP" altLang="en-US" dirty="0"/>
              <a:t>　　　「同じくらい」と言われている</a:t>
            </a:r>
            <a:endParaRPr lang="en-US" altLang="ja-JP" dirty="0"/>
          </a:p>
        </p:txBody>
      </p:sp>
      <p:sp>
        <p:nvSpPr>
          <p:cNvPr id="3" name="テキスト ボックス 2">
            <a:extLst>
              <a:ext uri="{FF2B5EF4-FFF2-40B4-BE49-F238E27FC236}">
                <a16:creationId xmlns:a16="http://schemas.microsoft.com/office/drawing/2014/main" id="{60F91AD9-595A-AFCF-B05F-CA15370FDC1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302893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70C0"/>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021913-FE98-08F1-1D4E-3E2DF35E3985}"/>
              </a:ext>
            </a:extLst>
          </p:cNvPr>
          <p:cNvSpPr>
            <a:spLocks noGrp="1"/>
          </p:cNvSpPr>
          <p:nvPr>
            <p:ph type="title"/>
          </p:nvPr>
        </p:nvSpPr>
        <p:spPr/>
        <p:txBody>
          <a:bodyPr/>
          <a:lstStyle/>
          <a:p>
            <a:r>
              <a:rPr kumimoji="1" lang="ja-JP" altLang="en-US" dirty="0"/>
              <a:t>第２節 酒類業組合法</a:t>
            </a:r>
          </a:p>
        </p:txBody>
      </p:sp>
      <p:sp>
        <p:nvSpPr>
          <p:cNvPr id="3" name="コンテンツ プレースホルダー 2">
            <a:extLst>
              <a:ext uri="{FF2B5EF4-FFF2-40B4-BE49-F238E27FC236}">
                <a16:creationId xmlns:a16="http://schemas.microsoft.com/office/drawing/2014/main" id="{9ECB6765-D64E-0E69-E9B8-8081F0CA637D}"/>
              </a:ext>
            </a:extLst>
          </p:cNvPr>
          <p:cNvSpPr>
            <a:spLocks noGrp="1"/>
          </p:cNvSpPr>
          <p:nvPr>
            <p:ph idx="1"/>
          </p:nvPr>
        </p:nvSpPr>
        <p:spPr/>
        <p:txBody>
          <a:bodyPr/>
          <a:lstStyle/>
          <a:p>
            <a:pPr marL="0" indent="0">
              <a:buNone/>
            </a:pPr>
            <a:endParaRPr kumimoji="1" lang="en-US" altLang="ja-JP" b="1" dirty="0">
              <a:solidFill>
                <a:schemeClr val="bg1"/>
              </a:solidFill>
              <a:highlight>
                <a:srgbClr val="0088EE"/>
              </a:highlight>
            </a:endParaRPr>
          </a:p>
          <a:p>
            <a:pPr marL="0" indent="0">
              <a:buNone/>
            </a:pPr>
            <a:r>
              <a:rPr kumimoji="1" lang="ja-JP" altLang="en-US" b="1" dirty="0">
                <a:solidFill>
                  <a:schemeClr val="bg1"/>
                </a:solidFill>
                <a:highlight>
                  <a:srgbClr val="0088EE"/>
                </a:highlight>
              </a:rPr>
              <a:t>主な項目</a:t>
            </a:r>
            <a:endParaRPr kumimoji="1" lang="en-US" altLang="ja-JP" b="1" dirty="0">
              <a:solidFill>
                <a:schemeClr val="bg1"/>
              </a:solidFill>
              <a:highlight>
                <a:srgbClr val="0088EE"/>
              </a:highlight>
            </a:endParaRPr>
          </a:p>
          <a:p>
            <a:pPr marL="0" indent="0">
              <a:buNone/>
            </a:pPr>
            <a:endParaRPr lang="en-US" altLang="ja-JP" b="1" dirty="0">
              <a:solidFill>
                <a:schemeClr val="bg1"/>
              </a:solidFill>
              <a:highlight>
                <a:srgbClr val="0088EE"/>
              </a:highlight>
            </a:endParaRPr>
          </a:p>
          <a:p>
            <a:pPr marL="0" indent="0">
              <a:buNone/>
            </a:pPr>
            <a:r>
              <a:rPr kumimoji="1" lang="ja-JP" altLang="en-US" dirty="0"/>
              <a:t>１ 酒類の品目等の表示義務</a:t>
            </a:r>
            <a:endParaRPr kumimoji="1" lang="en-US" altLang="ja-JP" dirty="0"/>
          </a:p>
          <a:p>
            <a:pPr marL="0" indent="0">
              <a:buNone/>
            </a:pPr>
            <a:endParaRPr kumimoji="1" lang="en-US" altLang="ja-JP" dirty="0"/>
          </a:p>
          <a:p>
            <a:pPr marL="0" indent="0">
              <a:buNone/>
            </a:pPr>
            <a:r>
              <a:rPr kumimoji="1" lang="ja-JP" altLang="en-US" dirty="0"/>
              <a:t>２ 酒類の表示基準</a:t>
            </a:r>
          </a:p>
        </p:txBody>
      </p:sp>
      <p:sp>
        <p:nvSpPr>
          <p:cNvPr id="4" name="テキスト プレースホルダー 3">
            <a:extLst>
              <a:ext uri="{FF2B5EF4-FFF2-40B4-BE49-F238E27FC236}">
                <a16:creationId xmlns:a16="http://schemas.microsoft.com/office/drawing/2014/main" id="{9F8F0FD1-BB51-60BA-9D9D-C51BC61FB871}"/>
              </a:ext>
            </a:extLst>
          </p:cNvPr>
          <p:cNvSpPr>
            <a:spLocks noGrp="1"/>
          </p:cNvSpPr>
          <p:nvPr>
            <p:ph type="body" sz="quarter" idx="10"/>
          </p:nvPr>
        </p:nvSpPr>
        <p:spPr/>
        <p:txBody>
          <a:bodyPr>
            <a:normAutofit fontScale="85000" lnSpcReduction="10000"/>
          </a:bodyPr>
          <a:lstStyle/>
          <a:p>
            <a:r>
              <a:rPr kumimoji="1" lang="en-US" altLang="ja-JP" dirty="0"/>
              <a:t>P31</a:t>
            </a:r>
            <a:endParaRPr kumimoji="1" lang="ja-JP" altLang="en-US" dirty="0"/>
          </a:p>
        </p:txBody>
      </p:sp>
      <p:pic>
        <p:nvPicPr>
          <p:cNvPr id="6" name="図 5">
            <a:extLst>
              <a:ext uri="{FF2B5EF4-FFF2-40B4-BE49-F238E27FC236}">
                <a16:creationId xmlns:a16="http://schemas.microsoft.com/office/drawing/2014/main" id="{62DF5FC9-8B4D-3763-128C-BD7DD7F108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0880" y="3953343"/>
            <a:ext cx="4299925" cy="2200322"/>
          </a:xfrm>
          <a:prstGeom prst="rect">
            <a:avLst/>
          </a:prstGeom>
        </p:spPr>
      </p:pic>
      <p:sp>
        <p:nvSpPr>
          <p:cNvPr id="5" name="テキスト ボックス 4">
            <a:extLst>
              <a:ext uri="{FF2B5EF4-FFF2-40B4-BE49-F238E27FC236}">
                <a16:creationId xmlns:a16="http://schemas.microsoft.com/office/drawing/2014/main" id="{1463DD33-A849-6075-E16A-6A55CAADE7D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21403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70C0"/>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38317C-0FDE-C0B2-0BC4-B1D9B1432D33}"/>
              </a:ext>
            </a:extLst>
          </p:cNvPr>
          <p:cNvSpPr>
            <a:spLocks noGrp="1"/>
          </p:cNvSpPr>
          <p:nvPr>
            <p:ph type="title"/>
          </p:nvPr>
        </p:nvSpPr>
        <p:spPr/>
        <p:txBody>
          <a:bodyPr/>
          <a:lstStyle/>
          <a:p>
            <a:r>
              <a:rPr kumimoji="1" lang="ja-JP" altLang="en-US" dirty="0"/>
              <a:t>酒類の品目等の表示義務</a:t>
            </a:r>
          </a:p>
        </p:txBody>
      </p:sp>
      <p:sp>
        <p:nvSpPr>
          <p:cNvPr id="3" name="コンテンツ プレースホルダー 2">
            <a:extLst>
              <a:ext uri="{FF2B5EF4-FFF2-40B4-BE49-F238E27FC236}">
                <a16:creationId xmlns:a16="http://schemas.microsoft.com/office/drawing/2014/main" id="{70F2338E-8D61-BE77-0890-8A20B2749CA6}"/>
              </a:ext>
            </a:extLst>
          </p:cNvPr>
          <p:cNvSpPr>
            <a:spLocks noGrp="1"/>
          </p:cNvSpPr>
          <p:nvPr>
            <p:ph idx="1"/>
          </p:nvPr>
        </p:nvSpPr>
        <p:spPr>
          <a:xfrm>
            <a:off x="482046" y="1614417"/>
            <a:ext cx="8179905" cy="4926425"/>
          </a:xfrm>
        </p:spPr>
        <p:txBody>
          <a:bodyPr>
            <a:normAutofit fontScale="92500" lnSpcReduction="10000"/>
          </a:bodyPr>
          <a:lstStyle/>
          <a:p>
            <a:pPr marL="0" indent="0">
              <a:buNone/>
            </a:pPr>
            <a:r>
              <a:rPr kumimoji="1" lang="ja-JP" altLang="en-US" dirty="0"/>
              <a:t>次の事項を表示しなければならない</a:t>
            </a:r>
            <a:endParaRPr kumimoji="1" lang="en-US" altLang="ja-JP" dirty="0"/>
          </a:p>
          <a:p>
            <a:pPr marL="0" indent="0">
              <a:buNone/>
            </a:pPr>
            <a:endParaRPr kumimoji="1" lang="en-US" altLang="ja-JP" dirty="0"/>
          </a:p>
          <a:p>
            <a:pPr marL="0" indent="0">
              <a:buNone/>
            </a:pPr>
            <a:r>
              <a:rPr kumimoji="1" lang="ja-JP" altLang="en-US" dirty="0"/>
              <a:t>　① 住所 </a:t>
            </a:r>
          </a:p>
          <a:p>
            <a:pPr marL="0" indent="0">
              <a:buNone/>
            </a:pPr>
            <a:r>
              <a:rPr kumimoji="1" lang="ja-JP" altLang="en-US" dirty="0"/>
              <a:t>　② 氏名又は名称 </a:t>
            </a:r>
          </a:p>
          <a:p>
            <a:pPr marL="0" indent="0">
              <a:buNone/>
            </a:pPr>
            <a:r>
              <a:rPr kumimoji="1" lang="ja-JP" altLang="en-US" dirty="0"/>
              <a:t>　③ 引取先又は詰替の場所の所在地 </a:t>
            </a:r>
          </a:p>
          <a:p>
            <a:pPr marL="0" indent="0">
              <a:buNone/>
            </a:pPr>
            <a:r>
              <a:rPr kumimoji="1" lang="ja-JP" altLang="en-US" dirty="0"/>
              <a:t>　④ 内容量 </a:t>
            </a:r>
          </a:p>
          <a:p>
            <a:pPr marL="0" indent="0">
              <a:buNone/>
            </a:pPr>
            <a:r>
              <a:rPr kumimoji="1" lang="ja-JP" altLang="en-US" dirty="0"/>
              <a:t>　⑤ 酒類の品目 </a:t>
            </a:r>
          </a:p>
          <a:p>
            <a:pPr marL="0" indent="0">
              <a:buNone/>
            </a:pPr>
            <a:r>
              <a:rPr kumimoji="1" lang="ja-JP" altLang="en-US" dirty="0"/>
              <a:t>　⑥ アルコール分</a:t>
            </a:r>
          </a:p>
          <a:p>
            <a:pPr marL="0" indent="0">
              <a:buNone/>
            </a:pPr>
            <a:r>
              <a:rPr kumimoji="1" lang="ja-JP" altLang="en-US" dirty="0"/>
              <a:t>　⑦ 税率の適用区分を表す事項</a:t>
            </a:r>
            <a:endParaRPr kumimoji="1" lang="en-US" altLang="ja-JP" dirty="0"/>
          </a:p>
          <a:p>
            <a:pPr marL="0" indent="0">
              <a:buNone/>
            </a:pPr>
            <a:r>
              <a:rPr lang="ja-JP" altLang="en-US" dirty="0"/>
              <a:t>　　</a:t>
            </a:r>
            <a:r>
              <a:rPr kumimoji="1" lang="ja-JP" altLang="en-US" dirty="0"/>
              <a:t>（発泡酒、雑酒に限られます。）</a:t>
            </a:r>
          </a:p>
          <a:p>
            <a:pPr marL="0" indent="0">
              <a:buNone/>
            </a:pPr>
            <a:r>
              <a:rPr kumimoji="1" lang="ja-JP" altLang="en-US" dirty="0"/>
              <a:t>　⑧ 発泡性を有する酒類である旨</a:t>
            </a: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0326FFE7-740D-EE81-9D5E-73A876B3B399}"/>
              </a:ext>
            </a:extLst>
          </p:cNvPr>
          <p:cNvSpPr>
            <a:spLocks noGrp="1"/>
          </p:cNvSpPr>
          <p:nvPr>
            <p:ph type="body" sz="quarter" idx="10"/>
          </p:nvPr>
        </p:nvSpPr>
        <p:spPr/>
        <p:txBody>
          <a:bodyPr>
            <a:normAutofit fontScale="77500" lnSpcReduction="20000"/>
          </a:bodyPr>
          <a:lstStyle/>
          <a:p>
            <a:r>
              <a:rPr kumimoji="1" lang="en-US" altLang="ja-JP" dirty="0"/>
              <a:t>P32</a:t>
            </a:r>
            <a:r>
              <a:rPr kumimoji="1" lang="ja-JP" altLang="en-US" dirty="0"/>
              <a:t>、</a:t>
            </a:r>
            <a:r>
              <a:rPr kumimoji="1" lang="en-US" altLang="ja-JP" dirty="0"/>
              <a:t>33</a:t>
            </a:r>
            <a:endParaRPr kumimoji="1" lang="ja-JP" altLang="en-US" dirty="0"/>
          </a:p>
        </p:txBody>
      </p:sp>
      <p:sp>
        <p:nvSpPr>
          <p:cNvPr id="5" name="テキスト ボックス 4">
            <a:extLst>
              <a:ext uri="{FF2B5EF4-FFF2-40B4-BE49-F238E27FC236}">
                <a16:creationId xmlns:a16="http://schemas.microsoft.com/office/drawing/2014/main" id="{C5A5CADF-CA10-39C2-07BB-DC61A52ED62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245264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70C0"/>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9B164-7FF8-F9EE-A578-4A13766CE476}"/>
              </a:ext>
            </a:extLst>
          </p:cNvPr>
          <p:cNvSpPr>
            <a:spLocks noGrp="1"/>
          </p:cNvSpPr>
          <p:nvPr>
            <p:ph type="title"/>
          </p:nvPr>
        </p:nvSpPr>
        <p:spPr/>
        <p:txBody>
          <a:bodyPr/>
          <a:lstStyle/>
          <a:p>
            <a:r>
              <a:rPr kumimoji="1" lang="ja-JP" altLang="en-US" dirty="0"/>
              <a:t>酒類の品目等の表示義務</a:t>
            </a:r>
          </a:p>
        </p:txBody>
      </p:sp>
      <p:sp>
        <p:nvSpPr>
          <p:cNvPr id="3" name="コンテンツ プレースホルダー 2">
            <a:extLst>
              <a:ext uri="{FF2B5EF4-FFF2-40B4-BE49-F238E27FC236}">
                <a16:creationId xmlns:a16="http://schemas.microsoft.com/office/drawing/2014/main" id="{36DB27E5-1934-D175-8188-87B6AB749359}"/>
              </a:ext>
            </a:extLst>
          </p:cNvPr>
          <p:cNvSpPr>
            <a:spLocks noGrp="1"/>
          </p:cNvSpPr>
          <p:nvPr>
            <p:ph idx="1"/>
          </p:nvPr>
        </p:nvSpPr>
        <p:spPr/>
        <p:txBody>
          <a:bodyPr/>
          <a:lstStyle/>
          <a:p>
            <a:pPr marL="0" indent="0">
              <a:buNone/>
            </a:pPr>
            <a:r>
              <a:rPr kumimoji="1" lang="ja-JP" altLang="en-US" dirty="0"/>
              <a:t>輸入や詰め替えの際にも表示義務あり</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lang="ja-JP" altLang="en-US" dirty="0"/>
              <a:t>　　　</a:t>
            </a:r>
            <a:r>
              <a:rPr lang="en-US" altLang="ja-JP" dirty="0"/>
              <a:t>50</a:t>
            </a:r>
            <a:r>
              <a:rPr lang="ja-JP" altLang="en-US" dirty="0"/>
              <a:t>万円以下の罰金</a:t>
            </a:r>
            <a:endParaRPr lang="en-US" altLang="ja-JP" dirty="0"/>
          </a:p>
          <a:p>
            <a:pPr marL="0" indent="0">
              <a:buNone/>
            </a:pPr>
            <a:r>
              <a:rPr lang="ja-JP" altLang="en-US" dirty="0"/>
              <a:t>　　　 </a:t>
            </a:r>
            <a:r>
              <a:rPr lang="ja-JP" altLang="en-US" b="1" dirty="0">
                <a:solidFill>
                  <a:srgbClr val="FF0000"/>
                </a:solidFill>
              </a:rPr>
              <a:t>➡ </a:t>
            </a:r>
            <a:r>
              <a:rPr lang="ja-JP" altLang="en-US" b="1" u="sng" dirty="0">
                <a:solidFill>
                  <a:srgbClr val="FF0000"/>
                </a:solidFill>
              </a:rPr>
              <a:t>免許の取消事由</a:t>
            </a:r>
            <a:endParaRPr lang="en-US" altLang="ja-JP" b="1" u="sng" dirty="0">
              <a:solidFill>
                <a:srgbClr val="FF0000"/>
              </a:solidFill>
            </a:endParaRP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C10844A5-ABC0-1666-091A-AC2559A47987}"/>
              </a:ext>
            </a:extLst>
          </p:cNvPr>
          <p:cNvSpPr>
            <a:spLocks noGrp="1"/>
          </p:cNvSpPr>
          <p:nvPr>
            <p:ph type="body" sz="quarter" idx="10"/>
          </p:nvPr>
        </p:nvSpPr>
        <p:spPr/>
        <p:txBody>
          <a:bodyPr>
            <a:normAutofit fontScale="77500" lnSpcReduction="20000"/>
          </a:bodyPr>
          <a:lstStyle/>
          <a:p>
            <a:r>
              <a:rPr kumimoji="1" lang="en-US" altLang="ja-JP" dirty="0"/>
              <a:t>P32</a:t>
            </a:r>
            <a:r>
              <a:rPr kumimoji="1" lang="ja-JP" altLang="en-US" dirty="0"/>
              <a:t>、</a:t>
            </a:r>
            <a:r>
              <a:rPr kumimoji="1" lang="en-US" altLang="ja-JP" dirty="0"/>
              <a:t>33</a:t>
            </a:r>
            <a:endParaRPr kumimoji="1" lang="ja-JP" altLang="en-US" dirty="0"/>
          </a:p>
        </p:txBody>
      </p:sp>
      <p:pic>
        <p:nvPicPr>
          <p:cNvPr id="5" name="図 6">
            <a:extLst>
              <a:ext uri="{FF2B5EF4-FFF2-40B4-BE49-F238E27FC236}">
                <a16:creationId xmlns:a16="http://schemas.microsoft.com/office/drawing/2014/main" id="{27533CD2-679E-A304-B51C-C19DEBC54E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0890" y="3716882"/>
            <a:ext cx="1390650" cy="264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15">
            <a:extLst>
              <a:ext uri="{FF2B5EF4-FFF2-40B4-BE49-F238E27FC236}">
                <a16:creationId xmlns:a16="http://schemas.microsoft.com/office/drawing/2014/main" id="{CC8FAEAA-6EAE-E596-A07D-4DED7420C9C8}"/>
              </a:ext>
            </a:extLst>
          </p:cNvPr>
          <p:cNvSpPr/>
          <p:nvPr/>
        </p:nvSpPr>
        <p:spPr>
          <a:xfrm>
            <a:off x="7448690" y="5095875"/>
            <a:ext cx="1035050" cy="10334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7" name="テキスト ボックス 8">
            <a:extLst>
              <a:ext uri="{FF2B5EF4-FFF2-40B4-BE49-F238E27FC236}">
                <a16:creationId xmlns:a16="http://schemas.microsoft.com/office/drawing/2014/main" id="{876707CD-3809-91D5-EE80-E23967878AB7}"/>
              </a:ext>
            </a:extLst>
          </p:cNvPr>
          <p:cNvSpPr txBox="1">
            <a:spLocks noChangeArrowheads="1"/>
          </p:cNvSpPr>
          <p:nvPr/>
        </p:nvSpPr>
        <p:spPr bwMode="auto">
          <a:xfrm>
            <a:off x="7508801" y="5141913"/>
            <a:ext cx="11207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r>
              <a:rPr lang="ja-JP" altLang="en-US" sz="800" dirty="0"/>
              <a:t>ビール</a:t>
            </a:r>
            <a:endParaRPr lang="en-US" altLang="ja-JP" sz="800" dirty="0"/>
          </a:p>
          <a:p>
            <a:r>
              <a:rPr lang="ja-JP" altLang="en-US" sz="800" dirty="0"/>
              <a:t>容量：</a:t>
            </a:r>
            <a:r>
              <a:rPr lang="en-US" altLang="ja-JP" sz="800" dirty="0"/>
              <a:t>350</a:t>
            </a:r>
            <a:r>
              <a:rPr lang="ja-JP" altLang="en-US" sz="800" dirty="0"/>
              <a:t>㎖</a:t>
            </a:r>
            <a:endParaRPr lang="en-US" altLang="ja-JP" sz="800" dirty="0"/>
          </a:p>
          <a:p>
            <a:r>
              <a:rPr lang="ja-JP" altLang="en-US" sz="800" dirty="0"/>
              <a:t>アルコール分：５％</a:t>
            </a:r>
            <a:endParaRPr lang="en-US" altLang="ja-JP" sz="800" dirty="0"/>
          </a:p>
          <a:p>
            <a:r>
              <a:rPr lang="ja-JP" altLang="en-US" sz="800" dirty="0"/>
              <a:t>原材料名：大麦麦芽、ホップ、コーンスターチ</a:t>
            </a:r>
            <a:endParaRPr lang="en-US" altLang="ja-JP" sz="800" dirty="0"/>
          </a:p>
          <a:p>
            <a:r>
              <a:rPr lang="ja-JP" altLang="en-US" sz="800" dirty="0"/>
              <a:t>・・・・・・・・・・・・・・・・</a:t>
            </a:r>
            <a:endParaRPr lang="ja-JP" altLang="en-US" sz="1100" dirty="0"/>
          </a:p>
        </p:txBody>
      </p:sp>
      <p:pic>
        <p:nvPicPr>
          <p:cNvPr id="8" name="図 13">
            <a:extLst>
              <a:ext uri="{FF2B5EF4-FFF2-40B4-BE49-F238E27FC236}">
                <a16:creationId xmlns:a16="http://schemas.microsoft.com/office/drawing/2014/main" id="{4BC54801-BC43-9A3D-1511-5E9BE65BCC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700585" y="1992746"/>
            <a:ext cx="1293046" cy="439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14">
            <a:extLst>
              <a:ext uri="{FF2B5EF4-FFF2-40B4-BE49-F238E27FC236}">
                <a16:creationId xmlns:a16="http://schemas.microsoft.com/office/drawing/2014/main" id="{9EE53237-0457-50B2-2DBF-8840F6B1DA42}"/>
              </a:ext>
            </a:extLst>
          </p:cNvPr>
          <p:cNvSpPr/>
          <p:nvPr/>
        </p:nvSpPr>
        <p:spPr>
          <a:xfrm>
            <a:off x="6095153" y="5095875"/>
            <a:ext cx="1033463" cy="10334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0" name="テキスト ボックス 9">
            <a:extLst>
              <a:ext uri="{FF2B5EF4-FFF2-40B4-BE49-F238E27FC236}">
                <a16:creationId xmlns:a16="http://schemas.microsoft.com/office/drawing/2014/main" id="{43295F0A-068A-2BD3-86A2-6D53D8A444D5}"/>
              </a:ext>
            </a:extLst>
          </p:cNvPr>
          <p:cNvSpPr txBox="1"/>
          <p:nvPr/>
        </p:nvSpPr>
        <p:spPr>
          <a:xfrm>
            <a:off x="773802" y="2235786"/>
            <a:ext cx="4275438" cy="1846659"/>
          </a:xfrm>
          <a:prstGeom prst="rect">
            <a:avLst/>
          </a:prstGeom>
          <a:solidFill>
            <a:srgbClr val="F7EFE1"/>
          </a:solidFill>
        </p:spPr>
        <p:txBody>
          <a:bodyPr wrap="square" rtlCol="0">
            <a:spAutoFit/>
          </a:bodyPr>
          <a:lstStyle/>
          <a:p>
            <a:r>
              <a:rPr kumimoji="1" lang="ja-JP" altLang="en-US" dirty="0"/>
              <a:t>品目：</a:t>
            </a:r>
            <a:r>
              <a:rPr kumimoji="1" lang="ja-JP" altLang="en-US" sz="2400" b="1" dirty="0"/>
              <a:t>果実酒（発泡性）①</a:t>
            </a:r>
            <a:endParaRPr kumimoji="1" lang="en-US" altLang="ja-JP" sz="2400" b="1" dirty="0"/>
          </a:p>
          <a:p>
            <a:r>
              <a:rPr kumimoji="1" lang="ja-JP" altLang="en-US" dirty="0"/>
              <a:t>内容量：</a:t>
            </a:r>
            <a:r>
              <a:rPr kumimoji="1" lang="en-US" altLang="ja-JP" dirty="0"/>
              <a:t>750</a:t>
            </a:r>
            <a:r>
              <a:rPr kumimoji="1" lang="ja-JP" altLang="en-US" dirty="0"/>
              <a:t>㎖　アルコール分：</a:t>
            </a:r>
            <a:r>
              <a:rPr kumimoji="1" lang="en-US" altLang="ja-JP" dirty="0"/>
              <a:t>13</a:t>
            </a:r>
            <a:r>
              <a:rPr kumimoji="1" lang="ja-JP" altLang="en-US" dirty="0"/>
              <a:t>％</a:t>
            </a:r>
            <a:endParaRPr kumimoji="1" lang="en-US" altLang="ja-JP" dirty="0"/>
          </a:p>
          <a:p>
            <a:r>
              <a:rPr kumimoji="1" lang="ja-JP" altLang="en-US" dirty="0"/>
              <a:t>原材料名：ぶどう（●●産）</a:t>
            </a:r>
            <a:r>
              <a:rPr kumimoji="1" lang="en-US" altLang="ja-JP" dirty="0"/>
              <a:t>/</a:t>
            </a:r>
            <a:r>
              <a:rPr kumimoji="1" lang="ja-JP" altLang="en-US" dirty="0"/>
              <a:t>炭酸</a:t>
            </a:r>
            <a:endParaRPr kumimoji="1" lang="en-US" altLang="ja-JP" dirty="0"/>
          </a:p>
          <a:p>
            <a:r>
              <a:rPr kumimoji="1" lang="ja-JP" altLang="en-US" dirty="0"/>
              <a:t>原産国：フランス</a:t>
            </a:r>
            <a:endParaRPr kumimoji="1" lang="en-US" altLang="ja-JP" dirty="0"/>
          </a:p>
          <a:p>
            <a:r>
              <a:rPr kumimoji="1" lang="ja-JP" altLang="en-US" dirty="0"/>
              <a:t>輸入者：（株）●●ワイン</a:t>
            </a:r>
            <a:endParaRPr kumimoji="1" lang="en-US" altLang="ja-JP" dirty="0"/>
          </a:p>
          <a:p>
            <a:r>
              <a:rPr kumimoji="1" lang="ja-JP" altLang="en-US" dirty="0"/>
              <a:t>　　　　東京都目黒区中目黒●</a:t>
            </a:r>
            <a:r>
              <a:rPr kumimoji="1" lang="en-US" altLang="ja-JP" dirty="0"/>
              <a:t>-●</a:t>
            </a:r>
            <a:r>
              <a:rPr kumimoji="1" lang="ja-JP" altLang="en-US" dirty="0"/>
              <a:t>ｰ●　　　</a:t>
            </a:r>
          </a:p>
        </p:txBody>
      </p:sp>
      <p:pic>
        <p:nvPicPr>
          <p:cNvPr id="13" name="図 6">
            <a:extLst>
              <a:ext uri="{FF2B5EF4-FFF2-40B4-BE49-F238E27FC236}">
                <a16:creationId xmlns:a16="http://schemas.microsoft.com/office/drawing/2014/main" id="{0AA89503-090C-C299-896F-4F0DF7FDE2E4}"/>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3802" y="4692956"/>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640C61C1-AA09-73AD-1896-6D096CDAD21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76254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D7A4E-BE98-D7F0-BE1D-C502635FC382}"/>
              </a:ext>
            </a:extLst>
          </p:cNvPr>
          <p:cNvSpPr>
            <a:spLocks noGrp="1"/>
          </p:cNvSpPr>
          <p:nvPr>
            <p:ph type="title"/>
          </p:nvPr>
        </p:nvSpPr>
        <p:spPr/>
        <p:txBody>
          <a:bodyPr/>
          <a:lstStyle/>
          <a:p>
            <a:r>
              <a:rPr lang="ja-JP" altLang="en-US" dirty="0"/>
              <a:t>二十歳未満の者の飲酒防止に</a:t>
            </a:r>
            <a:br>
              <a:rPr lang="en-US" altLang="ja-JP" dirty="0"/>
            </a:br>
            <a:r>
              <a:rPr lang="ja-JP" altLang="en-US" dirty="0"/>
              <a:t>関する表示基準</a:t>
            </a:r>
            <a:endParaRPr kumimoji="1" lang="ja-JP" altLang="en-US" dirty="0"/>
          </a:p>
        </p:txBody>
      </p:sp>
      <p:sp>
        <p:nvSpPr>
          <p:cNvPr id="3" name="コンテンツ プレースホルダー 2">
            <a:extLst>
              <a:ext uri="{FF2B5EF4-FFF2-40B4-BE49-F238E27FC236}">
                <a16:creationId xmlns:a16="http://schemas.microsoft.com/office/drawing/2014/main" id="{0887AC2E-E28B-949B-60AF-64FA25EF5F26}"/>
              </a:ext>
            </a:extLst>
          </p:cNvPr>
          <p:cNvSpPr>
            <a:spLocks noGrp="1"/>
          </p:cNvSpPr>
          <p:nvPr>
            <p:ph idx="1"/>
          </p:nvPr>
        </p:nvSpPr>
        <p:spPr/>
        <p:txBody>
          <a:bodyPr>
            <a:normAutofit/>
          </a:bodyPr>
          <a:lstStyle/>
          <a:p>
            <a:pPr marL="0" indent="0" algn="ctr">
              <a:buNone/>
            </a:pPr>
            <a:endParaRPr kumimoji="1" lang="en-US" altLang="ja-JP" sz="1400" b="1" dirty="0">
              <a:solidFill>
                <a:schemeClr val="bg1"/>
              </a:solidFill>
              <a:effectLst>
                <a:outerShdw blurRad="38100" dist="38100" dir="2700000" algn="tl">
                  <a:srgbClr val="000000">
                    <a:alpha val="43137"/>
                  </a:srgbClr>
                </a:outerShdw>
              </a:effectLst>
              <a:highlight>
                <a:srgbClr val="FF0000"/>
              </a:highlight>
            </a:endParaRPr>
          </a:p>
          <a:p>
            <a:pPr marL="0" indent="0" algn="ctr">
              <a:buNone/>
            </a:pPr>
            <a:r>
              <a:rPr kumimoji="1" lang="ja-JP" altLang="en-US" sz="4800" b="1" dirty="0">
                <a:solidFill>
                  <a:schemeClr val="bg1"/>
                </a:solidFill>
                <a:effectLst>
                  <a:outerShdw blurRad="38100" dist="38100" dir="2700000" algn="tl">
                    <a:srgbClr val="000000">
                      <a:alpha val="43137"/>
                    </a:srgbClr>
                  </a:outerShdw>
                </a:effectLst>
                <a:highlight>
                  <a:srgbClr val="FF0000"/>
                </a:highlight>
              </a:rPr>
              <a:t>重要基準</a:t>
            </a:r>
            <a:endParaRPr kumimoji="1" lang="en-US" altLang="ja-JP" sz="4800" b="1" dirty="0">
              <a:solidFill>
                <a:schemeClr val="bg1"/>
              </a:solidFill>
              <a:effectLst>
                <a:outerShdw blurRad="38100" dist="38100" dir="2700000" algn="tl">
                  <a:srgbClr val="000000">
                    <a:alpha val="43137"/>
                  </a:srgbClr>
                </a:outerShdw>
              </a:effectLst>
              <a:highlight>
                <a:srgbClr val="FF0000"/>
              </a:highlight>
            </a:endParaRPr>
          </a:p>
          <a:p>
            <a:pPr marL="0" indent="0">
              <a:buNone/>
            </a:pPr>
            <a:endParaRPr kumimoji="1" lang="en-US" altLang="ja-JP" sz="500" dirty="0"/>
          </a:p>
          <a:p>
            <a:pPr marL="0" indent="0">
              <a:spcAft>
                <a:spcPts val="1200"/>
              </a:spcAft>
              <a:buNone/>
            </a:pPr>
            <a:r>
              <a:rPr kumimoji="1" lang="ja-JP" altLang="en-US" sz="2400" dirty="0"/>
              <a:t>　</a:t>
            </a:r>
            <a:r>
              <a:rPr kumimoji="1" lang="ja-JP" altLang="en-US" dirty="0"/>
              <a:t>イ　酒類の容器または包装に対する表示</a:t>
            </a:r>
            <a:endParaRPr kumimoji="1" lang="en-US" altLang="ja-JP" dirty="0"/>
          </a:p>
          <a:p>
            <a:pPr marL="0" indent="0">
              <a:spcAft>
                <a:spcPts val="1200"/>
              </a:spcAft>
              <a:buNone/>
            </a:pPr>
            <a:r>
              <a:rPr kumimoji="1" lang="ja-JP" altLang="en-US" dirty="0"/>
              <a:t>　ロ　</a:t>
            </a:r>
            <a:r>
              <a:rPr kumimoji="1" lang="ja-JP" altLang="en-US" u="sng" dirty="0"/>
              <a:t>酒類の陳列場所における表示</a:t>
            </a:r>
            <a:endParaRPr kumimoji="1" lang="en-US" altLang="ja-JP" u="sng" dirty="0"/>
          </a:p>
          <a:p>
            <a:pPr marL="0" indent="0">
              <a:spcAft>
                <a:spcPts val="1200"/>
              </a:spcAft>
              <a:buNone/>
            </a:pPr>
            <a:r>
              <a:rPr lang="ja-JP" altLang="en-US" dirty="0"/>
              <a:t>　ハ　</a:t>
            </a:r>
            <a:r>
              <a:rPr lang="ja-JP" altLang="en-US" u="sng" dirty="0"/>
              <a:t>酒類の自動販売機に対する表示</a:t>
            </a:r>
            <a:endParaRPr lang="en-US" altLang="ja-JP" u="sng" dirty="0"/>
          </a:p>
          <a:p>
            <a:pPr marL="0" indent="0">
              <a:spcAft>
                <a:spcPts val="1200"/>
              </a:spcAft>
              <a:buNone/>
            </a:pPr>
            <a:r>
              <a:rPr kumimoji="1" lang="ja-JP" altLang="en-US" dirty="0"/>
              <a:t>　ニ　</a:t>
            </a:r>
            <a:r>
              <a:rPr kumimoji="1" lang="ja-JP" altLang="en-US" u="sng" dirty="0"/>
              <a:t>酒類の通信販売における表示</a:t>
            </a:r>
            <a:endParaRPr kumimoji="1" lang="en-US" altLang="ja-JP" u="sng" dirty="0"/>
          </a:p>
          <a:p>
            <a:pPr marL="0" indent="0">
              <a:buNone/>
            </a:pPr>
            <a:endParaRPr lang="en-US" altLang="ja-JP" sz="1000" dirty="0"/>
          </a:p>
          <a:p>
            <a:pPr marL="0" indent="0">
              <a:buNone/>
            </a:pPr>
            <a:r>
              <a:rPr lang="en-US" altLang="ja-JP" dirty="0"/>
              <a:t>         50</a:t>
            </a:r>
            <a:r>
              <a:rPr lang="ja-JP" altLang="en-US" dirty="0"/>
              <a:t>万円以下の罰金  </a:t>
            </a:r>
            <a:r>
              <a:rPr lang="ja-JP" altLang="en-US" b="1" dirty="0">
                <a:solidFill>
                  <a:srgbClr val="FF0000"/>
                </a:solidFill>
              </a:rPr>
              <a:t>➡ </a:t>
            </a:r>
            <a:r>
              <a:rPr lang="ja-JP" altLang="en-US" b="1" u="sng" dirty="0">
                <a:solidFill>
                  <a:srgbClr val="FF0000"/>
                </a:solidFill>
              </a:rPr>
              <a:t>免許の取消事由</a:t>
            </a:r>
            <a:endParaRPr kumimoji="1" lang="ja-JP" altLang="en-US" dirty="0"/>
          </a:p>
        </p:txBody>
      </p:sp>
      <p:pic>
        <p:nvPicPr>
          <p:cNvPr id="5" name="図 6">
            <a:extLst>
              <a:ext uri="{FF2B5EF4-FFF2-40B4-BE49-F238E27FC236}">
                <a16:creationId xmlns:a16="http://schemas.microsoft.com/office/drawing/2014/main" id="{AC66C1E9-CF92-8E2C-A668-81DF420B8F0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661" y="5564858"/>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33DF4503-C4A6-EF57-DFF0-2D7A92D11BF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
        <p:nvSpPr>
          <p:cNvPr id="10" name="テキスト プレースホルダー 3">
            <a:extLst>
              <a:ext uri="{FF2B5EF4-FFF2-40B4-BE49-F238E27FC236}">
                <a16:creationId xmlns:a16="http://schemas.microsoft.com/office/drawing/2014/main" id="{7B4FF1A1-9248-F336-C39F-47B3579B8004}"/>
              </a:ext>
            </a:extLst>
          </p:cNvPr>
          <p:cNvSpPr txBox="1">
            <a:spLocks/>
          </p:cNvSpPr>
          <p:nvPr/>
        </p:nvSpPr>
        <p:spPr>
          <a:xfrm>
            <a:off x="8072438" y="585375"/>
            <a:ext cx="766762" cy="61753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P34</a:t>
            </a:r>
            <a:r>
              <a:rPr lang="ja-JP" altLang="en-US" dirty="0"/>
              <a:t>、</a:t>
            </a:r>
            <a:r>
              <a:rPr lang="en-US" altLang="ja-JP" dirty="0"/>
              <a:t>35</a:t>
            </a:r>
            <a:endParaRPr lang="ja-JP" altLang="en-US" dirty="0"/>
          </a:p>
        </p:txBody>
      </p:sp>
    </p:spTree>
    <p:extLst>
      <p:ext uri="{BB962C8B-B14F-4D97-AF65-F5344CB8AC3E}">
        <p14:creationId xmlns:p14="http://schemas.microsoft.com/office/powerpoint/2010/main" val="1956810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6A4FF86-3B42-4D94-4AB6-108BB4478737}"/>
              </a:ext>
            </a:extLst>
          </p:cNvPr>
          <p:cNvSpPr>
            <a:spLocks noGrp="1"/>
          </p:cNvSpPr>
          <p:nvPr>
            <p:ph idx="1"/>
          </p:nvPr>
        </p:nvSpPr>
        <p:spPr>
          <a:xfrm>
            <a:off x="482047" y="2438201"/>
            <a:ext cx="8179905" cy="2677496"/>
          </a:xfrm>
        </p:spPr>
        <p:txBody>
          <a:bodyPr>
            <a:normAutofit/>
          </a:bodyPr>
          <a:lstStyle/>
          <a:p>
            <a:pPr marL="0" indent="0">
              <a:buNone/>
            </a:pPr>
            <a:r>
              <a:rPr lang="ja-JP" altLang="en-US" dirty="0"/>
              <a:t>実際の販売場の写真をご覧いただきます。</a:t>
            </a:r>
            <a:endParaRPr lang="en-US" altLang="ja-JP" dirty="0"/>
          </a:p>
          <a:p>
            <a:pPr marL="0" indent="0">
              <a:buNone/>
            </a:pPr>
            <a:endParaRPr kumimoji="1" lang="en-US" altLang="ja-JP" dirty="0"/>
          </a:p>
          <a:p>
            <a:pPr marL="0" indent="0">
              <a:buNone/>
            </a:pPr>
            <a:r>
              <a:rPr lang="ja-JP" altLang="en-US" dirty="0"/>
              <a:t>酒類販売管理者である皆様は、</a:t>
            </a:r>
            <a:endParaRPr lang="en-US" altLang="ja-JP" dirty="0"/>
          </a:p>
          <a:p>
            <a:pPr marL="0" indent="0">
              <a:buNone/>
            </a:pPr>
            <a:r>
              <a:rPr kumimoji="1" lang="ja-JP" altLang="en-US" dirty="0"/>
              <a:t>店内研修などを通じて従業員の方などへも</a:t>
            </a:r>
            <a:endParaRPr kumimoji="1" lang="en-US" altLang="ja-JP" dirty="0"/>
          </a:p>
          <a:p>
            <a:pPr marL="0" indent="0">
              <a:buNone/>
            </a:pPr>
            <a:r>
              <a:rPr lang="ja-JP" altLang="en-US" dirty="0"/>
              <a:t>しっかりと伝えてください。</a:t>
            </a:r>
            <a:endParaRPr kumimoji="1" lang="ja-JP" altLang="en-US" dirty="0"/>
          </a:p>
        </p:txBody>
      </p:sp>
      <p:sp>
        <p:nvSpPr>
          <p:cNvPr id="6" name="四角形: 角を丸くする 5">
            <a:extLst>
              <a:ext uri="{FF2B5EF4-FFF2-40B4-BE49-F238E27FC236}">
                <a16:creationId xmlns:a16="http://schemas.microsoft.com/office/drawing/2014/main" id="{5C5CA449-3662-FB7A-DCC6-8D812C294019}"/>
              </a:ext>
            </a:extLst>
          </p:cNvPr>
          <p:cNvSpPr/>
          <p:nvPr/>
        </p:nvSpPr>
        <p:spPr>
          <a:xfrm>
            <a:off x="482047" y="1218330"/>
            <a:ext cx="2157180" cy="75285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メイリオ" panose="020B0604030504040204" pitchFamily="50" charset="-128"/>
                <a:ea typeface="メイリオ" panose="020B0604030504040204" pitchFamily="50" charset="-128"/>
              </a:rPr>
              <a:t>確認しましょう</a:t>
            </a:r>
          </a:p>
        </p:txBody>
      </p:sp>
      <p:sp>
        <p:nvSpPr>
          <p:cNvPr id="2" name="テキスト ボックス 1">
            <a:extLst>
              <a:ext uri="{FF2B5EF4-FFF2-40B4-BE49-F238E27FC236}">
                <a16:creationId xmlns:a16="http://schemas.microsoft.com/office/drawing/2014/main" id="{8DB144D9-E254-E90C-7D96-8B096650D7B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769784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1">
            <a:extLst>
              <a:ext uri="{FF2B5EF4-FFF2-40B4-BE49-F238E27FC236}">
                <a16:creationId xmlns:a16="http://schemas.microsoft.com/office/drawing/2014/main" id="{67BB0003-0562-3670-878F-4E8CD98462B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
          <a:stretch/>
        </p:blipFill>
        <p:spPr bwMode="auto">
          <a:xfrm>
            <a:off x="1031358" y="191385"/>
            <a:ext cx="4113821" cy="6506793"/>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6D9EBA5-21F0-8839-293B-E77BB6EA6262}"/>
              </a:ext>
            </a:extLst>
          </p:cNvPr>
          <p:cNvSpPr txBox="1"/>
          <p:nvPr/>
        </p:nvSpPr>
        <p:spPr>
          <a:xfrm>
            <a:off x="576611" y="5007722"/>
            <a:ext cx="8325023" cy="954107"/>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「重要基準」違反になる恐れがあるところが</a:t>
            </a:r>
            <a:endParaRPr kumimoji="1" lang="en-US" altLang="ja-JP" sz="2800" b="1" dirty="0">
              <a:solidFill>
                <a:srgbClr val="FF0000"/>
              </a:solidFill>
              <a:latin typeface="メイリオ" panose="020B0604030504040204" pitchFamily="50" charset="-128"/>
              <a:ea typeface="メイリオ" panose="020B0604030504040204" pitchFamily="50" charset="-128"/>
            </a:endParaRPr>
          </a:p>
          <a:p>
            <a:r>
              <a:rPr kumimoji="1" lang="ja-JP" altLang="en-US" sz="2800" b="1" dirty="0">
                <a:solidFill>
                  <a:srgbClr val="FF0000"/>
                </a:solidFill>
                <a:latin typeface="メイリオ" panose="020B0604030504040204" pitchFamily="50" charset="-128"/>
                <a:ea typeface="メイリオ" panose="020B0604030504040204" pitchFamily="50" charset="-128"/>
              </a:rPr>
              <a:t>２か所あります。</a:t>
            </a:r>
            <a:endParaRPr kumimoji="1" lang="ja-JP" altLang="en-US" sz="2800" dirty="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B541BEAA-B92A-E19A-C1B1-D972376AB892}"/>
              </a:ext>
            </a:extLst>
          </p:cNvPr>
          <p:cNvSpPr/>
          <p:nvPr/>
        </p:nvSpPr>
        <p:spPr>
          <a:xfrm>
            <a:off x="617799" y="4254866"/>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85EA1ED-B9A0-CFFA-21B0-06A41BCE9669}"/>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808563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6FE649-7B69-126B-47B6-D36363633DE2}"/>
              </a:ext>
            </a:extLst>
          </p:cNvPr>
          <p:cNvSpPr>
            <a:spLocks noGrp="1"/>
          </p:cNvSpPr>
          <p:nvPr>
            <p:ph type="title"/>
          </p:nvPr>
        </p:nvSpPr>
        <p:spPr/>
        <p:txBody>
          <a:bodyPr/>
          <a:lstStyle/>
          <a:p>
            <a:r>
              <a:rPr kumimoji="1" lang="ja-JP" altLang="en-US" dirty="0"/>
              <a:t>酒類の陳列場所における表示</a:t>
            </a:r>
          </a:p>
        </p:txBody>
      </p:sp>
      <p:sp>
        <p:nvSpPr>
          <p:cNvPr id="3" name="コンテンツ プレースホルダー 2">
            <a:extLst>
              <a:ext uri="{FF2B5EF4-FFF2-40B4-BE49-F238E27FC236}">
                <a16:creationId xmlns:a16="http://schemas.microsoft.com/office/drawing/2014/main" id="{7460C2FC-38D3-0C9D-5F64-6BFCFE296197}"/>
              </a:ext>
            </a:extLst>
          </p:cNvPr>
          <p:cNvSpPr>
            <a:spLocks noGrp="1"/>
          </p:cNvSpPr>
          <p:nvPr>
            <p:ph idx="1"/>
          </p:nvPr>
        </p:nvSpPr>
        <p:spPr/>
        <p:txBody>
          <a:bodyPr/>
          <a:lstStyle/>
          <a:p>
            <a:pPr marL="0" indent="0">
              <a:buNone/>
            </a:pPr>
            <a:r>
              <a:rPr kumimoji="1" lang="ja-JP" altLang="en-US" dirty="0"/>
              <a:t>酒類の陳列場所には次の表示が必要</a:t>
            </a:r>
          </a:p>
        </p:txBody>
      </p:sp>
      <p:pic>
        <p:nvPicPr>
          <p:cNvPr id="5" name="図 4">
            <a:extLst>
              <a:ext uri="{FF2B5EF4-FFF2-40B4-BE49-F238E27FC236}">
                <a16:creationId xmlns:a16="http://schemas.microsoft.com/office/drawing/2014/main" id="{42543A6C-9C6F-CB7B-27F9-DB5EB1315F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748" y="3170307"/>
            <a:ext cx="4079875" cy="2073275"/>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92941065-F7EA-D3DE-65F3-30EEDC8940BF}"/>
              </a:ext>
            </a:extLst>
          </p:cNvPr>
          <p:cNvSpPr txBox="1"/>
          <p:nvPr/>
        </p:nvSpPr>
        <p:spPr>
          <a:xfrm>
            <a:off x="4759325" y="2541063"/>
            <a:ext cx="4079875" cy="1384995"/>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①「酒類の売場」また　</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は「酒類の陳列場所</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である」旨の表示</a:t>
            </a:r>
          </a:p>
        </p:txBody>
      </p:sp>
      <p:sp>
        <p:nvSpPr>
          <p:cNvPr id="7" name="テキスト ボックス 6">
            <a:extLst>
              <a:ext uri="{FF2B5EF4-FFF2-40B4-BE49-F238E27FC236}">
                <a16:creationId xmlns:a16="http://schemas.microsoft.com/office/drawing/2014/main" id="{94CB6419-1044-38F6-3340-75338970E5AF}"/>
              </a:ext>
            </a:extLst>
          </p:cNvPr>
          <p:cNvSpPr txBox="1"/>
          <p:nvPr/>
        </p:nvSpPr>
        <p:spPr>
          <a:xfrm>
            <a:off x="4759325" y="4470662"/>
            <a:ext cx="4079875" cy="1815882"/>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②「</a:t>
            </a:r>
            <a:r>
              <a:rPr lang="en-US" altLang="ja-JP" sz="2800" dirty="0">
                <a:latin typeface="メイリオ" panose="020B0604030504040204" pitchFamily="50" charset="-128"/>
                <a:ea typeface="メイリオ" panose="020B0604030504040204" pitchFamily="50" charset="-128"/>
              </a:rPr>
              <a:t>20 </a:t>
            </a:r>
            <a:r>
              <a:rPr lang="ja-JP" altLang="en-US" sz="2800" dirty="0">
                <a:latin typeface="メイリオ" panose="020B0604030504040204" pitchFamily="50" charset="-128"/>
                <a:ea typeface="メイリオ" panose="020B0604030504040204" pitchFamily="50" charset="-128"/>
              </a:rPr>
              <a:t>歳以上の年齢で</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あることを確認でき</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ない場合は酒類を販</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売しない」旨の表示</a:t>
            </a:r>
            <a:endParaRPr kumimoji="1" lang="ja-JP" altLang="en-US" sz="2800" dirty="0">
              <a:latin typeface="メイリオ" panose="020B0604030504040204" pitchFamily="50" charset="-128"/>
              <a:ea typeface="メイリオ" panose="020B0604030504040204" pitchFamily="50" charset="-128"/>
            </a:endParaRPr>
          </a:p>
        </p:txBody>
      </p:sp>
      <p:sp>
        <p:nvSpPr>
          <p:cNvPr id="8" name="矢印: 右カーブ 7">
            <a:extLst>
              <a:ext uri="{FF2B5EF4-FFF2-40B4-BE49-F238E27FC236}">
                <a16:creationId xmlns:a16="http://schemas.microsoft.com/office/drawing/2014/main" id="{4CBDBDDC-1E1F-418F-36AE-A26B30221224}"/>
              </a:ext>
            </a:extLst>
          </p:cNvPr>
          <p:cNvSpPr/>
          <p:nvPr/>
        </p:nvSpPr>
        <p:spPr>
          <a:xfrm rot="5078293">
            <a:off x="3215855" y="1425399"/>
            <a:ext cx="477020" cy="2477483"/>
          </a:xfrm>
          <a:prstGeom prst="curvedRightArrow">
            <a:avLst>
              <a:gd name="adj1" fmla="val 8286"/>
              <a:gd name="adj2" fmla="val 559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96D15977-FB0A-DB4F-66EE-CA938B661A86}"/>
              </a:ext>
            </a:extLst>
          </p:cNvPr>
          <p:cNvSpPr/>
          <p:nvPr/>
        </p:nvSpPr>
        <p:spPr>
          <a:xfrm rot="16521707" flipV="1">
            <a:off x="3265206" y="4521555"/>
            <a:ext cx="477020" cy="2477483"/>
          </a:xfrm>
          <a:prstGeom prst="curvedRightArrow">
            <a:avLst>
              <a:gd name="adj1" fmla="val 8286"/>
              <a:gd name="adj2" fmla="val 559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D1D5B34B-772C-8D01-209A-5613EB13518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
        <p:nvSpPr>
          <p:cNvPr id="11" name="テキスト プレースホルダー 3">
            <a:extLst>
              <a:ext uri="{FF2B5EF4-FFF2-40B4-BE49-F238E27FC236}">
                <a16:creationId xmlns:a16="http://schemas.microsoft.com/office/drawing/2014/main" id="{ED42271B-63E9-D07D-E208-CB4551805537}"/>
              </a:ext>
            </a:extLst>
          </p:cNvPr>
          <p:cNvSpPr txBox="1">
            <a:spLocks/>
          </p:cNvSpPr>
          <p:nvPr/>
        </p:nvSpPr>
        <p:spPr>
          <a:xfrm>
            <a:off x="8072438" y="585375"/>
            <a:ext cx="766762" cy="61753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P34</a:t>
            </a:r>
            <a:r>
              <a:rPr lang="ja-JP" altLang="en-US" dirty="0"/>
              <a:t>、</a:t>
            </a:r>
            <a:r>
              <a:rPr lang="en-US" altLang="ja-JP" dirty="0"/>
              <a:t>35</a:t>
            </a:r>
            <a:endParaRPr lang="ja-JP" altLang="en-US" dirty="0"/>
          </a:p>
        </p:txBody>
      </p:sp>
    </p:spTree>
    <p:extLst>
      <p:ext uri="{BB962C8B-B14F-4D97-AF65-F5344CB8AC3E}">
        <p14:creationId xmlns:p14="http://schemas.microsoft.com/office/powerpoint/2010/main" val="15926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50"/>
                                        <p:tgtEl>
                                          <p:spTgt spid="8"/>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rmAutofit/>
          </a:bodyPr>
          <a:lstStyle/>
          <a:p>
            <a:pPr algn="l"/>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当会の研修について</a:t>
            </a:r>
            <a:endPar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755110A-BDA0-6F7C-9037-96FB4C7DC20B}"/>
              </a:ext>
            </a:extLst>
          </p:cNvPr>
          <p:cNvSpPr txBox="1">
            <a:spLocks/>
          </p:cNvSpPr>
          <p:nvPr/>
        </p:nvSpPr>
        <p:spPr bwMode="auto">
          <a:xfrm>
            <a:off x="485775" y="1501775"/>
            <a:ext cx="83216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36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テキストから重要なポイントを</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a:t>
            </a: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絞って説明を行います。</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20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スライド右上にページ数を振って　　　</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　 います。</a:t>
            </a:r>
            <a:endParaRPr kumimoji="1" lang="en-US" altLang="ja-JP"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ja-JP" altLang="en-US" sz="36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pic>
        <p:nvPicPr>
          <p:cNvPr id="8" name="図 3">
            <a:extLst>
              <a:ext uri="{FF2B5EF4-FFF2-40B4-BE49-F238E27FC236}">
                <a16:creationId xmlns:a16="http://schemas.microsoft.com/office/drawing/2014/main" id="{A8A92180-F9B5-2A26-E6C4-6C177F72BA4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67575" y="868363"/>
            <a:ext cx="208915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95527979-CF28-E82E-C10F-68FB8D5BB783}"/>
              </a:ext>
            </a:extLst>
          </p:cNvPr>
          <p:cNvSpPr txBox="1">
            <a:spLocks/>
          </p:cNvSpPr>
          <p:nvPr/>
        </p:nvSpPr>
        <p:spPr>
          <a:xfrm>
            <a:off x="7993063" y="355600"/>
            <a:ext cx="1016000" cy="6699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tx1"/>
                </a:solidFill>
                <a:effectLst>
                  <a:outerShdw blurRad="38100" dist="38100" dir="2700000" algn="tl">
                    <a:srgbClr val="000000">
                      <a:alpha val="43137"/>
                    </a:srgb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ja-JP" sz="4000" dirty="0">
                <a:solidFill>
                  <a:srgbClr val="FFFF00"/>
                </a:solidFill>
              </a:rPr>
              <a:t>P</a:t>
            </a:r>
            <a:r>
              <a:rPr lang="ja-JP" altLang="en-US" sz="4000" dirty="0">
                <a:solidFill>
                  <a:srgbClr val="FFFF00"/>
                </a:solidFill>
              </a:rPr>
              <a:t>●</a:t>
            </a:r>
          </a:p>
        </p:txBody>
      </p:sp>
      <p:sp>
        <p:nvSpPr>
          <p:cNvPr id="3" name="テキスト ボックス 2">
            <a:extLst>
              <a:ext uri="{FF2B5EF4-FFF2-40B4-BE49-F238E27FC236}">
                <a16:creationId xmlns:a16="http://schemas.microsoft.com/office/drawing/2014/main" id="{C50D939B-70CD-3CE5-B6B6-C315D6DA965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46178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まいばすけっと赤羽岩淵駅前 (東京都北区赤羽 スーパーマーケット / スーパー) - グルコミ">
            <a:extLst>
              <a:ext uri="{FF2B5EF4-FFF2-40B4-BE49-F238E27FC236}">
                <a16:creationId xmlns:a16="http://schemas.microsoft.com/office/drawing/2014/main" id="{466F081E-ED5B-7E52-B9B5-C1B556850B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0437" y="136525"/>
            <a:ext cx="722312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AAFF604E-8BCD-0F6B-A90A-6614ADEF8D9D}"/>
              </a:ext>
            </a:extLst>
          </p:cNvPr>
          <p:cNvSpPr txBox="1"/>
          <p:nvPr/>
        </p:nvSpPr>
        <p:spPr>
          <a:xfrm>
            <a:off x="321238" y="5131290"/>
            <a:ext cx="8325023" cy="954107"/>
          </a:xfrm>
          <a:prstGeom prst="rect">
            <a:avLst/>
          </a:prstGeom>
          <a:solidFill>
            <a:srgbClr val="FFFFFF">
              <a:alpha val="74902"/>
            </a:srgbClr>
          </a:solidFill>
        </p:spPr>
        <p:txBody>
          <a:bodyPr wrap="square" rtlCol="0" anchor="ctr">
            <a:spAutoFit/>
          </a:bodyPr>
          <a:lstStyle/>
          <a:p>
            <a:r>
              <a:rPr kumimoji="1" lang="ja-JP" altLang="en-US" sz="2800" dirty="0">
                <a:latin typeface="メイリオ" panose="020B0604030504040204" pitchFamily="50" charset="-128"/>
                <a:ea typeface="メイリオ" panose="020B0604030504040204" pitchFamily="50" charset="-128"/>
              </a:rPr>
              <a:t>陳列酒類の上に「お酒コーナー」の表示があります。</a:t>
            </a:r>
          </a:p>
        </p:txBody>
      </p:sp>
      <p:sp>
        <p:nvSpPr>
          <p:cNvPr id="8" name="四角形: 角を丸くする 7">
            <a:extLst>
              <a:ext uri="{FF2B5EF4-FFF2-40B4-BE49-F238E27FC236}">
                <a16:creationId xmlns:a16="http://schemas.microsoft.com/office/drawing/2014/main" id="{C8CF522F-C48F-5B72-F4C7-7D3F4E96AEA5}"/>
              </a:ext>
            </a:extLst>
          </p:cNvPr>
          <p:cNvSpPr/>
          <p:nvPr/>
        </p:nvSpPr>
        <p:spPr>
          <a:xfrm>
            <a:off x="321238" y="4378434"/>
            <a:ext cx="939152" cy="752856"/>
          </a:xfrm>
          <a:prstGeom prst="round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メイリオ" panose="020B0604030504040204" pitchFamily="50" charset="-128"/>
                <a:ea typeface="メイリオ" panose="020B0604030504040204" pitchFamily="50" charset="-128"/>
              </a:rPr>
              <a:t>〇</a:t>
            </a:r>
          </a:p>
        </p:txBody>
      </p:sp>
      <p:sp>
        <p:nvSpPr>
          <p:cNvPr id="2" name="テキスト ボックス 1">
            <a:extLst>
              <a:ext uri="{FF2B5EF4-FFF2-40B4-BE49-F238E27FC236}">
                <a16:creationId xmlns:a16="http://schemas.microsoft.com/office/drawing/2014/main" id="{5DCF9C1D-A3AE-1D0B-CFB8-699C02B78AB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53643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75D616C-218A-C67C-6A1E-B6CB9EA99A97}"/>
              </a:ext>
            </a:extLst>
          </p:cNvPr>
          <p:cNvSpPr>
            <a:spLocks noGrp="1"/>
          </p:cNvSpPr>
          <p:nvPr>
            <p:ph idx="1"/>
          </p:nvPr>
        </p:nvSpPr>
        <p:spPr/>
        <p:txBody>
          <a:bodyPr/>
          <a:lstStyle/>
          <a:p>
            <a:endParaRPr kumimoji="1" lang="ja-JP" altLang="en-US"/>
          </a:p>
        </p:txBody>
      </p:sp>
      <p:pic>
        <p:nvPicPr>
          <p:cNvPr id="5" name="図 1">
            <a:extLst>
              <a:ext uri="{FF2B5EF4-FFF2-40B4-BE49-F238E27FC236}">
                <a16:creationId xmlns:a16="http://schemas.microsoft.com/office/drawing/2014/main" id="{CBB35841-02A4-D54B-AE2B-E84DAF7AA9D0}"/>
              </a:ext>
            </a:extLst>
          </p:cNvPr>
          <p:cNvPicPr>
            <a:picLocks noChangeAspect="1"/>
          </p:cNvPicPr>
          <p:nvPr/>
        </p:nvPicPr>
        <p:blipFill>
          <a:blip r:embed="rId3" cstate="email">
            <a:extLst>
              <a:ext uri="{28A0092B-C50C-407E-A947-70E740481C1C}">
                <a14:useLocalDpi xmlns:a14="http://schemas.microsoft.com/office/drawing/2010/main"/>
              </a:ext>
            </a:extLst>
          </a:blip>
          <a:srcRect l="-2274"/>
          <a:stretch>
            <a:fillRect/>
          </a:stretch>
        </p:blipFill>
        <p:spPr bwMode="auto">
          <a:xfrm>
            <a:off x="262454" y="492194"/>
            <a:ext cx="44862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3">
            <a:extLst>
              <a:ext uri="{FF2B5EF4-FFF2-40B4-BE49-F238E27FC236}">
                <a16:creationId xmlns:a16="http://schemas.microsoft.com/office/drawing/2014/main" id="{5D0F0569-B59C-72F6-C67A-453AE9AFBD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279" y="3584747"/>
            <a:ext cx="436245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
            <a:extLst>
              <a:ext uri="{FF2B5EF4-FFF2-40B4-BE49-F238E27FC236}">
                <a16:creationId xmlns:a16="http://schemas.microsoft.com/office/drawing/2014/main" id="{5EC13BF4-3570-F097-277E-8800DC240D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954924" y="492194"/>
            <a:ext cx="3707027" cy="507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57EA6D08-1DCA-2660-3C42-95CBADECF1B1}"/>
              </a:ext>
            </a:extLst>
          </p:cNvPr>
          <p:cNvSpPr txBox="1"/>
          <p:nvPr/>
        </p:nvSpPr>
        <p:spPr>
          <a:xfrm>
            <a:off x="4954924" y="5411699"/>
            <a:ext cx="3926619" cy="954107"/>
          </a:xfrm>
          <a:prstGeom prst="rect">
            <a:avLst/>
          </a:prstGeom>
          <a:solidFill>
            <a:srgbClr val="FFFFFF">
              <a:alpha val="74902"/>
            </a:srgbClr>
          </a:solidFill>
        </p:spPr>
        <p:txBody>
          <a:bodyPr wrap="square" rtlCol="0" anchor="ctr">
            <a:spAutoFit/>
          </a:bodyPr>
          <a:lstStyle/>
          <a:p>
            <a:r>
              <a:rPr kumimoji="1" lang="ja-JP" altLang="en-US" sz="2800" dirty="0">
                <a:latin typeface="メイリオ" panose="020B0604030504040204" pitchFamily="50" charset="-128"/>
                <a:ea typeface="メイリオ" panose="020B0604030504040204" pitchFamily="50" charset="-128"/>
              </a:rPr>
              <a:t>様々な</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「お酒コーナー」表示</a:t>
            </a:r>
          </a:p>
        </p:txBody>
      </p:sp>
      <p:sp>
        <p:nvSpPr>
          <p:cNvPr id="2" name="テキスト ボックス 1">
            <a:extLst>
              <a:ext uri="{FF2B5EF4-FFF2-40B4-BE49-F238E27FC236}">
                <a16:creationId xmlns:a16="http://schemas.microsoft.com/office/drawing/2014/main" id="{F4667393-83D5-0907-7BE8-DF82FF37B059}"/>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52604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FC2FCD8D-BF03-43C9-C419-16C8759D47D9}"/>
              </a:ext>
            </a:extLst>
          </p:cNvPr>
          <p:cNvSpPr>
            <a:spLocks noGrp="1"/>
          </p:cNvSpPr>
          <p:nvPr>
            <p:ph type="body" sz="quarter" idx="10"/>
          </p:nvPr>
        </p:nvSpPr>
        <p:spPr/>
        <p:txBody>
          <a:bodyPr>
            <a:normAutofit fontScale="85000" lnSpcReduction="10000"/>
          </a:bodyPr>
          <a:lstStyle/>
          <a:p>
            <a:r>
              <a:rPr kumimoji="1" lang="en-US" altLang="ja-JP" dirty="0"/>
              <a:t>P37</a:t>
            </a:r>
            <a:endParaRPr kumimoji="1" lang="ja-JP" altLang="en-US" dirty="0"/>
          </a:p>
        </p:txBody>
      </p:sp>
      <p:pic>
        <p:nvPicPr>
          <p:cNvPr id="5" name="図 2">
            <a:extLst>
              <a:ext uri="{FF2B5EF4-FFF2-40B4-BE49-F238E27FC236}">
                <a16:creationId xmlns:a16="http://schemas.microsoft.com/office/drawing/2014/main" id="{2ADCB82B-EAE1-56CA-4B50-4605A276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6" t="4915" r="4305" b="18359"/>
          <a:stretch>
            <a:fillRect/>
          </a:stretch>
        </p:blipFill>
        <p:spPr bwMode="auto">
          <a:xfrm>
            <a:off x="358775" y="592894"/>
            <a:ext cx="4762293" cy="567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315B8A94-1F44-A423-A02A-0E46DC9140B5}"/>
              </a:ext>
            </a:extLst>
          </p:cNvPr>
          <p:cNvSpPr/>
          <p:nvPr/>
        </p:nvSpPr>
        <p:spPr>
          <a:xfrm>
            <a:off x="3090169" y="3914994"/>
            <a:ext cx="1911180" cy="10426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7" name="星 5 12">
            <a:extLst>
              <a:ext uri="{FF2B5EF4-FFF2-40B4-BE49-F238E27FC236}">
                <a16:creationId xmlns:a16="http://schemas.microsoft.com/office/drawing/2014/main" id="{E06DDFCC-A501-AF7A-C989-6A466AD63036}"/>
              </a:ext>
            </a:extLst>
          </p:cNvPr>
          <p:cNvSpPr/>
          <p:nvPr/>
        </p:nvSpPr>
        <p:spPr>
          <a:xfrm>
            <a:off x="465867" y="1004887"/>
            <a:ext cx="358775" cy="3587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 name="星 5 13">
            <a:extLst>
              <a:ext uri="{FF2B5EF4-FFF2-40B4-BE49-F238E27FC236}">
                <a16:creationId xmlns:a16="http://schemas.microsoft.com/office/drawing/2014/main" id="{E636C047-8009-D82E-B549-F12DD16D19B9}"/>
              </a:ext>
            </a:extLst>
          </p:cNvPr>
          <p:cNvSpPr/>
          <p:nvPr/>
        </p:nvSpPr>
        <p:spPr>
          <a:xfrm>
            <a:off x="465867" y="4701068"/>
            <a:ext cx="358775" cy="3587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9" name="テキスト ボックス 8">
            <a:extLst>
              <a:ext uri="{FF2B5EF4-FFF2-40B4-BE49-F238E27FC236}">
                <a16:creationId xmlns:a16="http://schemas.microsoft.com/office/drawing/2014/main" id="{E4FFF5EF-B232-29E7-C1E3-CA0CE57C5402}"/>
              </a:ext>
            </a:extLst>
          </p:cNvPr>
          <p:cNvSpPr txBox="1"/>
          <p:nvPr/>
        </p:nvSpPr>
        <p:spPr>
          <a:xfrm>
            <a:off x="4984873" y="1757906"/>
            <a:ext cx="3911993" cy="1446550"/>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「お酒コーナー」の</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表示はすべての文字　</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が</a:t>
            </a:r>
            <a:r>
              <a:rPr kumimoji="1" lang="en-US" altLang="ja-JP" sz="2800" dirty="0">
                <a:latin typeface="メイリオ" panose="020B0604030504040204" pitchFamily="50" charset="-128"/>
                <a:ea typeface="メイリオ" panose="020B0604030504040204" pitchFamily="50" charset="-128"/>
              </a:rPr>
              <a:t>100</a:t>
            </a:r>
            <a:r>
              <a:rPr kumimoji="1" lang="ja-JP" altLang="en-US" sz="2800" dirty="0">
                <a:latin typeface="メイリオ" panose="020B0604030504040204" pitchFamily="50" charset="-128"/>
                <a:ea typeface="メイリオ" panose="020B0604030504040204" pitchFamily="50" charset="-128"/>
              </a:rPr>
              <a:t>ポイント以上</a:t>
            </a:r>
            <a:endParaRPr kumimoji="1" lang="ja-JP" altLang="en-US" sz="24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F6481EA-FD21-60AD-0637-531F45678AA9}"/>
              </a:ext>
            </a:extLst>
          </p:cNvPr>
          <p:cNvSpPr txBox="1"/>
          <p:nvPr/>
        </p:nvSpPr>
        <p:spPr>
          <a:xfrm>
            <a:off x="4984872" y="5059843"/>
            <a:ext cx="3911993" cy="1446550"/>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酒類と酒類以外を区</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分し陳列（区分陳</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列）</a:t>
            </a:r>
            <a:endParaRPr kumimoji="1" lang="ja-JP" altLang="en-US" sz="24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42FF103-BC10-2AFE-CC0D-66A302EAFF2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105466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8904DE4-416C-E7F2-8547-5FAE8DD658E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7488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D1EF3141-8444-BDBA-7D60-61E7F8CB9734}"/>
              </a:ext>
            </a:extLst>
          </p:cNvPr>
          <p:cNvSpPr>
            <a:spLocks noGrp="1"/>
          </p:cNvSpPr>
          <p:nvPr>
            <p:ph type="body" sz="quarter" idx="10"/>
          </p:nvPr>
        </p:nvSpPr>
        <p:spPr/>
        <p:txBody>
          <a:bodyPr>
            <a:normAutofit fontScale="85000" lnSpcReduction="10000"/>
          </a:bodyPr>
          <a:lstStyle/>
          <a:p>
            <a:r>
              <a:rPr kumimoji="1" lang="en-US" altLang="ja-JP" dirty="0"/>
              <a:t>P40</a:t>
            </a:r>
            <a:endParaRPr kumimoji="1" lang="ja-JP" altLang="en-US" dirty="0"/>
          </a:p>
        </p:txBody>
      </p:sp>
      <p:pic>
        <p:nvPicPr>
          <p:cNvPr id="6" name="Picture 4" descr="無題4">
            <a:extLst>
              <a:ext uri="{FF2B5EF4-FFF2-40B4-BE49-F238E27FC236}">
                <a16:creationId xmlns:a16="http://schemas.microsoft.com/office/drawing/2014/main" id="{8F3E2ED8-F439-FF2F-3354-D9C3EFF0EAC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78136" y="139709"/>
            <a:ext cx="5987728" cy="6578582"/>
          </a:xfrm>
        </p:spPr>
      </p:pic>
      <p:sp>
        <p:nvSpPr>
          <p:cNvPr id="2" name="テキスト ボックス 1">
            <a:extLst>
              <a:ext uri="{FF2B5EF4-FFF2-40B4-BE49-F238E27FC236}">
                <a16:creationId xmlns:a16="http://schemas.microsoft.com/office/drawing/2014/main" id="{BA717709-6BB6-52AA-A06D-926E8701588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54821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3B923-9AB7-3C59-6CC6-AD8D07669554}"/>
              </a:ext>
            </a:extLst>
          </p:cNvPr>
          <p:cNvSpPr>
            <a:spLocks noGrp="1"/>
          </p:cNvSpPr>
          <p:nvPr>
            <p:ph type="title"/>
          </p:nvPr>
        </p:nvSpPr>
        <p:spPr/>
        <p:txBody>
          <a:bodyPr/>
          <a:lstStyle/>
          <a:p>
            <a:r>
              <a:rPr kumimoji="1" lang="ja-JP" altLang="en-US" dirty="0"/>
              <a:t>問 題（酒類とは）</a:t>
            </a:r>
          </a:p>
        </p:txBody>
      </p:sp>
      <p:sp>
        <p:nvSpPr>
          <p:cNvPr id="3" name="コンテンツ プレースホルダー 2">
            <a:extLst>
              <a:ext uri="{FF2B5EF4-FFF2-40B4-BE49-F238E27FC236}">
                <a16:creationId xmlns:a16="http://schemas.microsoft.com/office/drawing/2014/main" id="{C2EB7383-6573-52B1-2FE4-20606077F2FE}"/>
              </a:ext>
            </a:extLst>
          </p:cNvPr>
          <p:cNvSpPr>
            <a:spLocks noGrp="1"/>
          </p:cNvSpPr>
          <p:nvPr>
            <p:ph idx="1"/>
          </p:nvPr>
        </p:nvSpPr>
        <p:spPr/>
        <p:txBody>
          <a:bodyPr/>
          <a:lstStyle/>
          <a:p>
            <a:pPr marL="0" indent="0">
              <a:buNone/>
            </a:pPr>
            <a:r>
              <a:rPr kumimoji="1" lang="ja-JP" altLang="en-US" dirty="0"/>
              <a:t>法律上、アルコール何％以上を「酒類」という？</a:t>
            </a:r>
            <a:endParaRPr kumimoji="1" lang="en-US" altLang="ja-JP" dirty="0"/>
          </a:p>
          <a:p>
            <a:pPr marL="0" indent="0">
              <a:buNone/>
            </a:pPr>
            <a:endParaRPr lang="en-US" altLang="ja-JP" dirty="0"/>
          </a:p>
          <a:p>
            <a:pPr marL="0" indent="0">
              <a:buNone/>
            </a:pPr>
            <a:endParaRPr kumimoji="1" lang="en-US" altLang="ja-JP" dirty="0"/>
          </a:p>
          <a:p>
            <a:pPr marL="0" indent="0">
              <a:buNone/>
            </a:pPr>
            <a:r>
              <a:rPr lang="ja-JP" altLang="en-US" dirty="0"/>
              <a:t>　　　　　１．　０．０１％以上</a:t>
            </a:r>
            <a:endParaRPr lang="en-US" altLang="ja-JP" dirty="0"/>
          </a:p>
          <a:p>
            <a:pPr marL="0" indent="0">
              <a:buNone/>
            </a:pPr>
            <a:endParaRPr kumimoji="1" lang="en-US" altLang="ja-JP" dirty="0"/>
          </a:p>
          <a:p>
            <a:pPr marL="0" indent="0">
              <a:buNone/>
            </a:pPr>
            <a:r>
              <a:rPr lang="ja-JP" altLang="en-US" dirty="0"/>
              <a:t>　　　　　２．　０．５％以上</a:t>
            </a:r>
            <a:endParaRPr lang="en-US" altLang="ja-JP" dirty="0"/>
          </a:p>
          <a:p>
            <a:pPr marL="0" indent="0">
              <a:buNone/>
            </a:pPr>
            <a:endParaRPr kumimoji="1" lang="en-US" altLang="ja-JP" dirty="0"/>
          </a:p>
          <a:p>
            <a:pPr marL="0" indent="0">
              <a:buNone/>
            </a:pPr>
            <a:r>
              <a:rPr lang="ja-JP" altLang="en-US" dirty="0"/>
              <a:t>　　　　　３．　１％以上</a:t>
            </a:r>
            <a:endParaRPr kumimoji="1" lang="ja-JP" altLang="en-US" dirty="0"/>
          </a:p>
        </p:txBody>
      </p:sp>
      <p:sp>
        <p:nvSpPr>
          <p:cNvPr id="4" name="楕円 3">
            <a:extLst>
              <a:ext uri="{FF2B5EF4-FFF2-40B4-BE49-F238E27FC236}">
                <a16:creationId xmlns:a16="http://schemas.microsoft.com/office/drawing/2014/main" id="{353DEF05-3A36-E321-25B3-8F930A57989E}"/>
              </a:ext>
            </a:extLst>
          </p:cNvPr>
          <p:cNvSpPr/>
          <p:nvPr/>
        </p:nvSpPr>
        <p:spPr>
          <a:xfrm flipH="1">
            <a:off x="2116584" y="4969477"/>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50A2051F-222E-23DB-3025-C654C3D528F1}"/>
              </a:ext>
            </a:extLst>
          </p:cNvPr>
          <p:cNvSpPr/>
          <p:nvPr/>
        </p:nvSpPr>
        <p:spPr>
          <a:xfrm rot="1747885">
            <a:off x="2467731" y="4982336"/>
            <a:ext cx="835087" cy="220697"/>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D109426-2532-B62A-D3E4-C1A47651D21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9318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19 -0.00578 C -0.01667 -0.00578 0.00104 0.01713 0.00104 0.04537 C 0.00104 0.07338 -0.01667 0.09653 -0.03819 0.09653 C -0.05972 0.09653 -0.07743 0.07338 -0.07743 0.04537 C -0.07743 0.01713 -0.05972 -0.00578 -0.03819 -0.00578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D3638-8E6A-42E5-730A-61E389F5E6C2}"/>
              </a:ext>
            </a:extLst>
          </p:cNvPr>
          <p:cNvSpPr>
            <a:spLocks noGrp="1"/>
          </p:cNvSpPr>
          <p:nvPr>
            <p:ph type="title"/>
          </p:nvPr>
        </p:nvSpPr>
        <p:spPr/>
        <p:txBody>
          <a:bodyPr/>
          <a:lstStyle/>
          <a:p>
            <a:r>
              <a:rPr kumimoji="1" lang="ja-JP" altLang="en-US" dirty="0">
                <a:solidFill>
                  <a:srgbClr val="FFFF00"/>
                </a:solidFill>
              </a:rPr>
              <a:t>答え：３．１％以上</a:t>
            </a:r>
          </a:p>
        </p:txBody>
      </p:sp>
      <p:sp>
        <p:nvSpPr>
          <p:cNvPr id="3" name="コンテンツ プレースホルダー 2">
            <a:extLst>
              <a:ext uri="{FF2B5EF4-FFF2-40B4-BE49-F238E27FC236}">
                <a16:creationId xmlns:a16="http://schemas.microsoft.com/office/drawing/2014/main" id="{DDB98EE0-C361-B2F8-0DA3-9050E7331FD9}"/>
              </a:ext>
            </a:extLst>
          </p:cNvPr>
          <p:cNvSpPr>
            <a:spLocks noGrp="1"/>
          </p:cNvSpPr>
          <p:nvPr>
            <p:ph idx="1"/>
          </p:nvPr>
        </p:nvSpPr>
        <p:spPr/>
        <p:txBody>
          <a:bodyPr/>
          <a:lstStyle/>
          <a:p>
            <a:pPr marL="0" indent="0">
              <a:buNone/>
            </a:pPr>
            <a:r>
              <a:rPr kumimoji="1" lang="en-US" altLang="ja-JP" dirty="0"/>
              <a:t>【</a:t>
            </a:r>
            <a:r>
              <a:rPr kumimoji="1" lang="ja-JP" altLang="en-US" dirty="0"/>
              <a:t>解説</a:t>
            </a:r>
            <a:r>
              <a:rPr kumimoji="1" lang="en-US" altLang="ja-JP" dirty="0"/>
              <a:t>】</a:t>
            </a:r>
          </a:p>
          <a:p>
            <a:pPr marL="0" indent="0">
              <a:buNone/>
            </a:pPr>
            <a:endParaRPr lang="en-US" altLang="ja-JP" dirty="0"/>
          </a:p>
          <a:p>
            <a:pPr marL="0" indent="0">
              <a:buNone/>
            </a:pPr>
            <a:r>
              <a:rPr kumimoji="1" lang="ja-JP" altLang="en-US" dirty="0"/>
              <a:t>酒税法 第２条（抜粋）</a:t>
            </a:r>
            <a:endParaRPr kumimoji="1" lang="en-US" altLang="ja-JP" dirty="0"/>
          </a:p>
          <a:p>
            <a:pPr marL="0" indent="0">
              <a:buNone/>
            </a:pPr>
            <a:r>
              <a:rPr lang="ja-JP" altLang="en-US" dirty="0"/>
              <a:t>「酒類」とは、アルコール分１度以上の飲料を</a:t>
            </a:r>
            <a:endParaRPr lang="en-US" altLang="ja-JP" dirty="0"/>
          </a:p>
          <a:p>
            <a:pPr marL="0" indent="0">
              <a:buNone/>
            </a:pPr>
            <a:r>
              <a:rPr lang="ja-JP" altLang="en-US" dirty="0"/>
              <a:t>いう。</a:t>
            </a:r>
            <a:endParaRPr kumimoji="1" lang="en-US" altLang="ja-JP" dirty="0"/>
          </a:p>
        </p:txBody>
      </p:sp>
      <p:sp>
        <p:nvSpPr>
          <p:cNvPr id="4" name="テキスト ボックス 3">
            <a:extLst>
              <a:ext uri="{FF2B5EF4-FFF2-40B4-BE49-F238E27FC236}">
                <a16:creationId xmlns:a16="http://schemas.microsoft.com/office/drawing/2014/main" id="{FA2CF24C-98A2-9FFD-3A14-5249FF65377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75079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8DBD24-5356-6B6F-285E-F907ABA201DA}"/>
              </a:ext>
            </a:extLst>
          </p:cNvPr>
          <p:cNvSpPr>
            <a:spLocks noGrp="1"/>
          </p:cNvSpPr>
          <p:nvPr>
            <p:ph type="title"/>
          </p:nvPr>
        </p:nvSpPr>
        <p:spPr>
          <a:xfrm>
            <a:off x="375204" y="820571"/>
            <a:ext cx="7591011" cy="618848"/>
          </a:xfrm>
        </p:spPr>
        <p:txBody>
          <a:bodyPr/>
          <a:lstStyle/>
          <a:p>
            <a:r>
              <a:rPr kumimoji="1" lang="ja-JP" altLang="en-US" sz="3600" b="0" dirty="0"/>
              <a:t>アルコール１度未満の</a:t>
            </a:r>
            <a:br>
              <a:rPr kumimoji="1" lang="en-US" altLang="ja-JP" sz="3600" b="0" dirty="0"/>
            </a:br>
            <a:r>
              <a:rPr lang="ja-JP" altLang="en-US" sz="3600" b="0" dirty="0"/>
              <a:t>ノンアルコール飲料</a:t>
            </a:r>
            <a:r>
              <a:rPr kumimoji="1" lang="ja-JP" altLang="en-US" sz="3600" b="0" dirty="0"/>
              <a:t>の例</a:t>
            </a:r>
          </a:p>
        </p:txBody>
      </p:sp>
      <p:pic>
        <p:nvPicPr>
          <p:cNvPr id="1026" name="Picture 2">
            <a:extLst>
              <a:ext uri="{FF2B5EF4-FFF2-40B4-BE49-F238E27FC236}">
                <a16:creationId xmlns:a16="http://schemas.microsoft.com/office/drawing/2014/main" id="{F9F79C82-8C1D-220E-CC15-4BC5D7659E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1154" y="2678850"/>
            <a:ext cx="2290122" cy="2290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サッポロ The DRAFTY | ビールテイスト | サッポロビール">
            <a:extLst>
              <a:ext uri="{FF2B5EF4-FFF2-40B4-BE49-F238E27FC236}">
                <a16:creationId xmlns:a16="http://schemas.microsoft.com/office/drawing/2014/main" id="{070B0290-3CAF-14D5-6DCE-6911F6FC979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92379" y="2678850"/>
            <a:ext cx="1285069" cy="23364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オリオンビールClearFREE（クリアフリー）350ml1ケース（24缶）">
            <a:extLst>
              <a:ext uri="{FF2B5EF4-FFF2-40B4-BE49-F238E27FC236}">
                <a16:creationId xmlns:a16="http://schemas.microsoft.com/office/drawing/2014/main" id="{B1CC8618-7A69-CA47-57A0-DA78C91876D4}"/>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681344" y="2698589"/>
            <a:ext cx="1285069" cy="2326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酔わないウメッシュ | 製品情報 | チョーヤ梅酒株式会社">
            <a:extLst>
              <a:ext uri="{FF2B5EF4-FFF2-40B4-BE49-F238E27FC236}">
                <a16:creationId xmlns:a16="http://schemas.microsoft.com/office/drawing/2014/main" id="{3C64677D-5926-67DC-1C02-A5F5462D22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22559" y="2599714"/>
            <a:ext cx="2946371" cy="24483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サントリー オールフリー ノンアルコールビールテイスト飲料">
            <a:extLst>
              <a:ext uri="{FF2B5EF4-FFF2-40B4-BE49-F238E27FC236}">
                <a16:creationId xmlns:a16="http://schemas.microsoft.com/office/drawing/2014/main" id="{4C7A2DD0-DCE0-4C9E-F907-3A472066461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025076" y="2698590"/>
            <a:ext cx="1223223" cy="227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キリン 零ICHI（ゼロイチ）｜ノンアルコール飲料｜商品情報｜キリン">
            <a:extLst>
              <a:ext uri="{FF2B5EF4-FFF2-40B4-BE49-F238E27FC236}">
                <a16:creationId xmlns:a16="http://schemas.microsoft.com/office/drawing/2014/main" id="{4894315B-ABA1-12F5-A268-A1C73774DCF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24592" y="2702686"/>
            <a:ext cx="1260389" cy="244839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76EDF57-CE22-B987-8C3C-FCB0012AF40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613099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2C41B-44AF-0C3A-8DAB-D7E29945DE50}"/>
              </a:ext>
            </a:extLst>
          </p:cNvPr>
          <p:cNvSpPr>
            <a:spLocks noGrp="1"/>
          </p:cNvSpPr>
          <p:nvPr>
            <p:ph type="title"/>
          </p:nvPr>
        </p:nvSpPr>
        <p:spPr/>
        <p:txBody>
          <a:bodyPr/>
          <a:lstStyle/>
          <a:p>
            <a:r>
              <a:rPr kumimoji="1" lang="ja-JP" altLang="en-US" dirty="0"/>
              <a:t>区分陳列</a:t>
            </a:r>
          </a:p>
        </p:txBody>
      </p:sp>
      <p:sp>
        <p:nvSpPr>
          <p:cNvPr id="3" name="コンテンツ プレースホルダー 2">
            <a:extLst>
              <a:ext uri="{FF2B5EF4-FFF2-40B4-BE49-F238E27FC236}">
                <a16:creationId xmlns:a16="http://schemas.microsoft.com/office/drawing/2014/main" id="{72D3B3DD-EEB7-AFCF-C2CC-E202095C1416}"/>
              </a:ext>
            </a:extLst>
          </p:cNvPr>
          <p:cNvSpPr>
            <a:spLocks noGrp="1"/>
          </p:cNvSpPr>
          <p:nvPr>
            <p:ph idx="1"/>
          </p:nvPr>
        </p:nvSpPr>
        <p:spPr/>
        <p:txBody>
          <a:bodyPr/>
          <a:lstStyle/>
          <a:p>
            <a:pPr marL="0" indent="0">
              <a:buNone/>
            </a:pPr>
            <a:r>
              <a:rPr kumimoji="1" lang="ja-JP" altLang="en-US" sz="3200" b="1" dirty="0">
                <a:solidFill>
                  <a:srgbClr val="0070C0"/>
                </a:solidFill>
                <a:latin typeface="メイリオ" panose="020B0604030504040204" pitchFamily="50" charset="-128"/>
                <a:ea typeface="メイリオ" panose="020B0604030504040204" pitchFamily="50" charset="-128"/>
              </a:rPr>
              <a:t>☑</a:t>
            </a:r>
            <a:r>
              <a:rPr lang="ja-JP" altLang="en-US" dirty="0"/>
              <a:t>他の商品（ノンアルコール飲料含む）と区分し、</a:t>
            </a:r>
            <a:endParaRPr lang="en-US" altLang="ja-JP" dirty="0"/>
          </a:p>
          <a:p>
            <a:pPr marL="0" indent="0">
              <a:buNone/>
            </a:pPr>
            <a:r>
              <a:rPr lang="ja-JP" altLang="en-US" dirty="0"/>
              <a:t>　陳列されている商品が酒類であることが明確に</a:t>
            </a:r>
            <a:endParaRPr lang="en-US" altLang="ja-JP" dirty="0"/>
          </a:p>
          <a:p>
            <a:pPr marL="0" indent="0">
              <a:buNone/>
            </a:pPr>
            <a:r>
              <a:rPr kumimoji="1" lang="ja-JP" altLang="en-US" dirty="0"/>
              <a:t>　わかるよう表示をする</a:t>
            </a:r>
          </a:p>
        </p:txBody>
      </p:sp>
      <p:pic>
        <p:nvPicPr>
          <p:cNvPr id="42" name="図 41">
            <a:extLst>
              <a:ext uri="{FF2B5EF4-FFF2-40B4-BE49-F238E27FC236}">
                <a16:creationId xmlns:a16="http://schemas.microsoft.com/office/drawing/2014/main" id="{10C93B21-E67B-21C9-E4CF-6FED810C8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62291"/>
            <a:ext cx="9144000" cy="3433038"/>
          </a:xfrm>
          <a:prstGeom prst="rect">
            <a:avLst/>
          </a:prstGeom>
        </p:spPr>
      </p:pic>
    </p:spTree>
    <p:extLst>
      <p:ext uri="{BB962C8B-B14F-4D97-AF65-F5344CB8AC3E}">
        <p14:creationId xmlns:p14="http://schemas.microsoft.com/office/powerpoint/2010/main" val="4017902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8">
            <a:extLst>
              <a:ext uri="{FF2B5EF4-FFF2-40B4-BE49-F238E27FC236}">
                <a16:creationId xmlns:a16="http://schemas.microsoft.com/office/drawing/2014/main" id="{DC37342F-4384-9AD4-1960-DC82728226A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07169" y="453338"/>
            <a:ext cx="8729662"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2F3F61F1-F160-03A3-7C82-62100495CA1E}"/>
              </a:ext>
            </a:extLst>
          </p:cNvPr>
          <p:cNvSpPr txBox="1"/>
          <p:nvPr/>
        </p:nvSpPr>
        <p:spPr>
          <a:xfrm>
            <a:off x="248357" y="1037084"/>
            <a:ext cx="5303944" cy="523220"/>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「お酒コーナー」の表示がない</a:t>
            </a:r>
            <a:endParaRPr kumimoji="1" lang="ja-JP" altLang="en-US" sz="2800" dirty="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6C18F363-ACA6-0652-297C-89E7AAA39193}"/>
              </a:ext>
            </a:extLst>
          </p:cNvPr>
          <p:cNvSpPr/>
          <p:nvPr/>
        </p:nvSpPr>
        <p:spPr>
          <a:xfrm>
            <a:off x="248357" y="284228"/>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55D7B5F-1E66-C9E2-A734-8315F92AF552}"/>
              </a:ext>
            </a:extLst>
          </p:cNvPr>
          <p:cNvSpPr txBox="1"/>
          <p:nvPr/>
        </p:nvSpPr>
        <p:spPr>
          <a:xfrm>
            <a:off x="4600831" y="5456684"/>
            <a:ext cx="4336000" cy="523220"/>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区分陳列がされていない</a:t>
            </a:r>
            <a:endParaRPr kumimoji="1" lang="ja-JP" altLang="en-US" sz="2800"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BB9A772E-0EE0-7F44-75A8-6BD647F87863}"/>
              </a:ext>
            </a:extLst>
          </p:cNvPr>
          <p:cNvSpPr/>
          <p:nvPr/>
        </p:nvSpPr>
        <p:spPr>
          <a:xfrm>
            <a:off x="4600831" y="4703828"/>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6FE79A03-17CC-7BE9-0342-11F8E3EC08E6}"/>
              </a:ext>
            </a:extLst>
          </p:cNvPr>
          <p:cNvGrpSpPr/>
          <p:nvPr/>
        </p:nvGrpSpPr>
        <p:grpSpPr>
          <a:xfrm>
            <a:off x="622985" y="284228"/>
            <a:ext cx="8231339" cy="5087901"/>
            <a:chOff x="622985" y="284228"/>
            <a:chExt cx="8231339" cy="5087901"/>
          </a:xfrm>
        </p:grpSpPr>
        <p:sp>
          <p:nvSpPr>
            <p:cNvPr id="12" name="テキスト ボックス 90115">
              <a:extLst>
                <a:ext uri="{FF2B5EF4-FFF2-40B4-BE49-F238E27FC236}">
                  <a16:creationId xmlns:a16="http://schemas.microsoft.com/office/drawing/2014/main" id="{D41A9F69-5FC3-67CC-E78B-7BE23CC935D4}"/>
                </a:ext>
              </a:extLst>
            </p:cNvPr>
            <p:cNvSpPr txBox="1">
              <a:spLocks noChangeArrowheads="1"/>
            </p:cNvSpPr>
            <p:nvPr/>
          </p:nvSpPr>
          <p:spPr bwMode="auto">
            <a:xfrm>
              <a:off x="4699687" y="2144050"/>
              <a:ext cx="4154637" cy="25451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800" b="1" dirty="0">
                  <a:solidFill>
                    <a:srgbClr val="FFFFFF"/>
                  </a:solidFill>
                  <a:latin typeface="Century Gothic" panose="020B0502020202020204" pitchFamily="34" charset="0"/>
                  <a:ea typeface="メイリオ" panose="020B0604030504040204" pitchFamily="50" charset="-128"/>
                </a:rPr>
                <a:t>これはお酒です。</a:t>
              </a:r>
              <a:r>
                <a:rPr lang="en-US" altLang="ja-JP" sz="800" b="1" dirty="0">
                  <a:solidFill>
                    <a:srgbClr val="FFFFFF"/>
                  </a:solidFill>
                  <a:latin typeface="Century Gothic" panose="020B0502020202020204" pitchFamily="34" charset="0"/>
                  <a:ea typeface="メイリオ" panose="020B0604030504040204" pitchFamily="50" charset="-128"/>
                </a:rPr>
                <a:t>20</a:t>
              </a:r>
              <a:r>
                <a:rPr lang="ja-JP" altLang="en-US" sz="800" b="1" dirty="0">
                  <a:solidFill>
                    <a:srgbClr val="FFFFFF"/>
                  </a:solidFill>
                  <a:latin typeface="Century Gothic" panose="020B0502020202020204" pitchFamily="34" charset="0"/>
                  <a:ea typeface="メイリオ" panose="020B0604030504040204" pitchFamily="50" charset="-128"/>
                </a:rPr>
                <a:t>歳以上の年齢であることを確認できない場合は販売しません</a:t>
              </a:r>
              <a:r>
                <a:rPr lang="ja-JP" altLang="en-US" sz="900" b="1" dirty="0">
                  <a:solidFill>
                    <a:srgbClr val="FFFFFF"/>
                  </a:solidFill>
                  <a:latin typeface="Century Gothic" panose="020B0502020202020204" pitchFamily="34" charset="0"/>
                  <a:ea typeface="メイリオ" panose="020B0604030504040204" pitchFamily="50" charset="-128"/>
                </a:rPr>
                <a:t>。</a:t>
              </a:r>
            </a:p>
          </p:txBody>
        </p:sp>
        <p:grpSp>
          <p:nvGrpSpPr>
            <p:cNvPr id="15" name="グループ化 14">
              <a:extLst>
                <a:ext uri="{FF2B5EF4-FFF2-40B4-BE49-F238E27FC236}">
                  <a16:creationId xmlns:a16="http://schemas.microsoft.com/office/drawing/2014/main" id="{E119770A-77A0-4521-2089-DB2E4125F0A1}"/>
                </a:ext>
              </a:extLst>
            </p:cNvPr>
            <p:cNvGrpSpPr/>
            <p:nvPr/>
          </p:nvGrpSpPr>
          <p:grpSpPr>
            <a:xfrm>
              <a:off x="622985" y="284228"/>
              <a:ext cx="7809339" cy="5087901"/>
              <a:chOff x="622985" y="284228"/>
              <a:chExt cx="7809339" cy="5087901"/>
            </a:xfrm>
          </p:grpSpPr>
          <p:pic>
            <p:nvPicPr>
              <p:cNvPr id="10" name="図 2">
                <a:extLst>
                  <a:ext uri="{FF2B5EF4-FFF2-40B4-BE49-F238E27FC236}">
                    <a16:creationId xmlns:a16="http://schemas.microsoft.com/office/drawing/2014/main" id="{4EA29C2A-8CBE-B684-6A75-B5EFEA0BE65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93489" y="284228"/>
                <a:ext cx="2838835" cy="144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90115">
                <a:extLst>
                  <a:ext uri="{FF2B5EF4-FFF2-40B4-BE49-F238E27FC236}">
                    <a16:creationId xmlns:a16="http://schemas.microsoft.com/office/drawing/2014/main" id="{FA3B5CE4-1D20-F718-3138-3B740A0260CB}"/>
                  </a:ext>
                </a:extLst>
              </p:cNvPr>
              <p:cNvSpPr txBox="1">
                <a:spLocks noChangeArrowheads="1"/>
              </p:cNvSpPr>
              <p:nvPr/>
            </p:nvSpPr>
            <p:spPr bwMode="auto">
              <a:xfrm>
                <a:off x="622985" y="2144051"/>
                <a:ext cx="4154637" cy="25451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800" b="1" dirty="0">
                    <a:solidFill>
                      <a:srgbClr val="FFFFFF"/>
                    </a:solidFill>
                    <a:latin typeface="Century Gothic" panose="020B0502020202020204" pitchFamily="34" charset="0"/>
                    <a:ea typeface="メイリオ" panose="020B0604030504040204" pitchFamily="50" charset="-128"/>
                  </a:rPr>
                  <a:t>これはお酒です。</a:t>
                </a:r>
                <a:r>
                  <a:rPr lang="en-US" altLang="ja-JP" sz="800" b="1" dirty="0">
                    <a:solidFill>
                      <a:srgbClr val="FFFFFF"/>
                    </a:solidFill>
                    <a:latin typeface="Century Gothic" panose="020B0502020202020204" pitchFamily="34" charset="0"/>
                    <a:ea typeface="メイリオ" panose="020B0604030504040204" pitchFamily="50" charset="-128"/>
                  </a:rPr>
                  <a:t>20</a:t>
                </a:r>
                <a:r>
                  <a:rPr lang="ja-JP" altLang="en-US" sz="800" b="1" dirty="0">
                    <a:solidFill>
                      <a:srgbClr val="FFFFFF"/>
                    </a:solidFill>
                    <a:latin typeface="Century Gothic" panose="020B0502020202020204" pitchFamily="34" charset="0"/>
                    <a:ea typeface="メイリオ" panose="020B0604030504040204" pitchFamily="50" charset="-128"/>
                  </a:rPr>
                  <a:t>歳以上の年齢であることを確認できない場合は販売しません</a:t>
                </a:r>
                <a:r>
                  <a:rPr lang="ja-JP" altLang="en-US" sz="900" b="1" dirty="0">
                    <a:solidFill>
                      <a:srgbClr val="FFFFFF"/>
                    </a:solidFill>
                    <a:latin typeface="Century Gothic" panose="020B0502020202020204" pitchFamily="34" charset="0"/>
                    <a:ea typeface="メイリオ" panose="020B0604030504040204" pitchFamily="50" charset="-128"/>
                  </a:rPr>
                  <a:t>。</a:t>
                </a:r>
              </a:p>
            </p:txBody>
          </p:sp>
          <p:sp>
            <p:nvSpPr>
              <p:cNvPr id="13" name="テキスト ボックス 90115">
                <a:extLst>
                  <a:ext uri="{FF2B5EF4-FFF2-40B4-BE49-F238E27FC236}">
                    <a16:creationId xmlns:a16="http://schemas.microsoft.com/office/drawing/2014/main" id="{A250465F-2ED8-976B-6138-79A96A4D7C0D}"/>
                  </a:ext>
                </a:extLst>
              </p:cNvPr>
              <p:cNvSpPr txBox="1">
                <a:spLocks noChangeArrowheads="1"/>
              </p:cNvSpPr>
              <p:nvPr/>
            </p:nvSpPr>
            <p:spPr bwMode="auto">
              <a:xfrm>
                <a:off x="6864876" y="4117922"/>
                <a:ext cx="1512000" cy="21544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800" b="1" dirty="0">
                    <a:solidFill>
                      <a:srgbClr val="FFFFFF"/>
                    </a:solidFill>
                    <a:latin typeface="Century Gothic" panose="020B0502020202020204" pitchFamily="34" charset="0"/>
                    <a:ea typeface="メイリオ" panose="020B0604030504040204" pitchFamily="50" charset="-128"/>
                  </a:rPr>
                  <a:t>これはお酒ではありません。</a:t>
                </a:r>
              </a:p>
            </p:txBody>
          </p:sp>
          <p:sp>
            <p:nvSpPr>
              <p:cNvPr id="14" name="テキスト ボックス 90115">
                <a:extLst>
                  <a:ext uri="{FF2B5EF4-FFF2-40B4-BE49-F238E27FC236}">
                    <a16:creationId xmlns:a16="http://schemas.microsoft.com/office/drawing/2014/main" id="{BAFF2D6A-21C9-4E7E-3234-17EE9B2C5A18}"/>
                  </a:ext>
                </a:extLst>
              </p:cNvPr>
              <p:cNvSpPr txBox="1">
                <a:spLocks noChangeArrowheads="1"/>
              </p:cNvSpPr>
              <p:nvPr/>
            </p:nvSpPr>
            <p:spPr bwMode="auto">
              <a:xfrm>
                <a:off x="6864876" y="5156685"/>
                <a:ext cx="1512000" cy="21544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800" b="1" dirty="0">
                    <a:solidFill>
                      <a:srgbClr val="FFFFFF"/>
                    </a:solidFill>
                    <a:latin typeface="Century Gothic" panose="020B0502020202020204" pitchFamily="34" charset="0"/>
                    <a:ea typeface="メイリオ" panose="020B0604030504040204" pitchFamily="50" charset="-128"/>
                  </a:rPr>
                  <a:t>これはお酒ではありません。</a:t>
                </a:r>
              </a:p>
            </p:txBody>
          </p:sp>
        </p:grpSp>
      </p:grpSp>
      <p:sp>
        <p:nvSpPr>
          <p:cNvPr id="2" name="テキスト ボックス 1">
            <a:extLst>
              <a:ext uri="{FF2B5EF4-FFF2-40B4-BE49-F238E27FC236}">
                <a16:creationId xmlns:a16="http://schemas.microsoft.com/office/drawing/2014/main" id="{8AB2E8AA-01BB-1BA2-1A41-104AE0828FF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80879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rgbClr val="00B0F0"/>
            </a:gs>
          </a:gsLst>
          <a:lin ang="162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3840-47BF-0DE6-2609-015800CD961B}"/>
              </a:ext>
            </a:extLst>
          </p:cNvPr>
          <p:cNvSpPr>
            <a:spLocks noGrp="1"/>
          </p:cNvSpPr>
          <p:nvPr>
            <p:ph type="ctrTitle"/>
          </p:nvPr>
        </p:nvSpPr>
        <p:spPr>
          <a:xfrm>
            <a:off x="153909" y="299550"/>
            <a:ext cx="9144000" cy="1255129"/>
          </a:xfrm>
        </p:spPr>
        <p:txBody>
          <a:bodyPr>
            <a:normAutofit/>
          </a:bodyPr>
          <a:lstStyle/>
          <a:p>
            <a:pPr algn="l"/>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当会の研修について</a:t>
            </a:r>
            <a:endParaRPr kumimoji="1"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755110A-BDA0-6F7C-9037-96FB4C7DC20B}"/>
              </a:ext>
            </a:extLst>
          </p:cNvPr>
          <p:cNvSpPr txBox="1">
            <a:spLocks/>
          </p:cNvSpPr>
          <p:nvPr/>
        </p:nvSpPr>
        <p:spPr bwMode="auto">
          <a:xfrm>
            <a:off x="485775" y="1501775"/>
            <a:ext cx="83216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36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kumimoji="1"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▶巻頭ページによくある質問をまとめ　</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lang="ja-JP" altLang="en-US" dirty="0">
                <a:solidFill>
                  <a:sysClr val="window" lastClr="FFFFFF"/>
                </a:solidFill>
                <a:latin typeface="Century Gothic" panose="020B0502020202020204"/>
                <a:ea typeface="メイリオ" panose="020B0604030504040204" pitchFamily="50" charset="-128"/>
              </a:rPr>
              <a:t>　</a:t>
            </a: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た「酒類販売管理者に関する</a:t>
            </a:r>
            <a:r>
              <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Q&amp;A</a:t>
            </a: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a:t>
            </a:r>
            <a:endParaRPr kumimoji="1" lang="en-US" altLang="ja-JP"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r>
              <a:rPr lang="ja-JP" altLang="en-US" dirty="0">
                <a:solidFill>
                  <a:sysClr val="window" lastClr="FFFFFF"/>
                </a:solidFill>
                <a:latin typeface="Century Gothic" panose="020B0502020202020204"/>
                <a:ea typeface="メイリオ" panose="020B0604030504040204" pitchFamily="50" charset="-128"/>
              </a:rPr>
              <a:t>　</a:t>
            </a:r>
            <a:r>
              <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rPr>
              <a:t>を掲載しています。</a:t>
            </a:r>
          </a:p>
          <a:p>
            <a:pPr marL="0" marR="0" lvl="0" indent="0" algn="l" defTabSz="457200" rtl="0" eaLnBrk="1" fontAlgn="auto" latinLnBrk="0" hangingPunct="1">
              <a:lnSpc>
                <a:spcPct val="100000"/>
              </a:lnSpc>
              <a:spcBef>
                <a:spcPct val="20000"/>
              </a:spcBef>
              <a:spcAft>
                <a:spcPts val="0"/>
              </a:spcAft>
              <a:buClr>
                <a:sysClr val="window" lastClr="FFFFFF"/>
              </a:buClr>
              <a:buSzPct val="80000"/>
              <a:buFont typeface="Wingdings 3" panose="05040102010807070707" pitchFamily="18" charset="2"/>
              <a:buNone/>
              <a:tabLst/>
              <a:defRPr/>
            </a:pPr>
            <a:endPar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1" lang="ja-JP"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mn-cs"/>
            </a:endParaRPr>
          </a:p>
        </p:txBody>
      </p:sp>
      <p:pic>
        <p:nvPicPr>
          <p:cNvPr id="14" name="図 5">
            <a:extLst>
              <a:ext uri="{FF2B5EF4-FFF2-40B4-BE49-F238E27FC236}">
                <a16:creationId xmlns:a16="http://schemas.microsoft.com/office/drawing/2014/main" id="{FEF6C26B-EA71-7C3B-DEC2-68B87C8A4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13" y="3575990"/>
            <a:ext cx="2227058" cy="298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1F06833-3BC8-2517-A27E-0F071284325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525159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3504388-1A03-5EF7-A841-041BB9589817}"/>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95250" y="0"/>
            <a:ext cx="923925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5F495118-0F06-1808-31CD-EB66993F6E12}"/>
              </a:ext>
            </a:extLst>
          </p:cNvPr>
          <p:cNvSpPr txBox="1"/>
          <p:nvPr/>
        </p:nvSpPr>
        <p:spPr>
          <a:xfrm>
            <a:off x="196106" y="828078"/>
            <a:ext cx="5303944" cy="523220"/>
          </a:xfrm>
          <a:prstGeom prst="rect">
            <a:avLst/>
          </a:prstGeom>
          <a:solidFill>
            <a:srgbClr val="FFFFFF">
              <a:alpha val="74902"/>
            </a:srgbClr>
          </a:solidFill>
        </p:spPr>
        <p:txBody>
          <a:bodyPr wrap="square" rtlCol="0" anchor="ctr">
            <a:spAutoFit/>
          </a:bodyPr>
          <a:lstStyle/>
          <a:p>
            <a:r>
              <a:rPr kumimoji="1" lang="ja-JP" altLang="en-US" sz="2800" dirty="0">
                <a:latin typeface="メイリオ" panose="020B0604030504040204" pitchFamily="50" charset="-128"/>
                <a:ea typeface="メイリオ" panose="020B0604030504040204" pitchFamily="50" charset="-128"/>
              </a:rPr>
              <a:t>「区分陳列」がされている</a:t>
            </a:r>
          </a:p>
        </p:txBody>
      </p:sp>
      <p:sp>
        <p:nvSpPr>
          <p:cNvPr id="7" name="四角形: 角を丸くする 6">
            <a:extLst>
              <a:ext uri="{FF2B5EF4-FFF2-40B4-BE49-F238E27FC236}">
                <a16:creationId xmlns:a16="http://schemas.microsoft.com/office/drawing/2014/main" id="{9C4821E4-1771-0C44-5B91-D81CC774D34B}"/>
              </a:ext>
            </a:extLst>
          </p:cNvPr>
          <p:cNvSpPr/>
          <p:nvPr/>
        </p:nvSpPr>
        <p:spPr>
          <a:xfrm>
            <a:off x="196106" y="75222"/>
            <a:ext cx="939152" cy="752856"/>
          </a:xfrm>
          <a:prstGeom prst="round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メイリオ" panose="020B0604030504040204" pitchFamily="50" charset="-128"/>
                <a:ea typeface="メイリオ" panose="020B0604030504040204" pitchFamily="50" charset="-128"/>
              </a:rPr>
              <a:t>〇</a:t>
            </a:r>
            <a:endParaRPr kumimoji="1" lang="en-US" altLang="ja-JP" sz="40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934824A-BD2B-8039-1578-76EE31D35D8E}"/>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388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6C81B7C-F41D-23DD-6A8D-FAAC8E3B27E5}"/>
              </a:ext>
            </a:extLst>
          </p:cNvPr>
          <p:cNvSpPr>
            <a:spLocks noGrp="1"/>
          </p:cNvSpPr>
          <p:nvPr>
            <p:ph idx="1"/>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09FB401B-F24A-1B42-5EEB-74E1837138A7}"/>
              </a:ext>
            </a:extLst>
          </p:cNvPr>
          <p:cNvSpPr>
            <a:spLocks noGrp="1"/>
          </p:cNvSpPr>
          <p:nvPr>
            <p:ph type="body" sz="quarter" idx="10"/>
          </p:nvPr>
        </p:nvSpPr>
        <p:spPr/>
        <p:txBody>
          <a:bodyPr>
            <a:normAutofit fontScale="77500" lnSpcReduction="20000"/>
          </a:bodyPr>
          <a:lstStyle/>
          <a:p>
            <a:r>
              <a:rPr kumimoji="1" lang="en-US" altLang="ja-JP" dirty="0"/>
              <a:t>P38,39</a:t>
            </a:r>
            <a:endParaRPr kumimoji="1" lang="ja-JP" altLang="en-US" dirty="0"/>
          </a:p>
        </p:txBody>
      </p:sp>
      <p:pic>
        <p:nvPicPr>
          <p:cNvPr id="5" name="コンテンツ プレースホルダー 3">
            <a:extLst>
              <a:ext uri="{FF2B5EF4-FFF2-40B4-BE49-F238E27FC236}">
                <a16:creationId xmlns:a16="http://schemas.microsoft.com/office/drawing/2014/main" id="{D8E9665A-94B4-DBBB-524E-36A8BA1BA08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5204" y="1497526"/>
            <a:ext cx="6857618" cy="51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無題5">
            <a:extLst>
              <a:ext uri="{FF2B5EF4-FFF2-40B4-BE49-F238E27FC236}">
                <a16:creationId xmlns:a16="http://schemas.microsoft.com/office/drawing/2014/main" id="{A721DCD3-960E-8E34-9C0D-050326FB2B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6267747" y="3628682"/>
            <a:ext cx="2727325" cy="3089275"/>
          </a:xfrm>
          <a:prstGeom prst="rect">
            <a:avLst/>
          </a:prstGeom>
        </p:spPr>
      </p:pic>
      <p:sp>
        <p:nvSpPr>
          <p:cNvPr id="7" name="テキスト ボックス 6">
            <a:extLst>
              <a:ext uri="{FF2B5EF4-FFF2-40B4-BE49-F238E27FC236}">
                <a16:creationId xmlns:a16="http://schemas.microsoft.com/office/drawing/2014/main" id="{9AFF95F4-D2C1-98FF-0E2B-54D8006443C2}"/>
              </a:ext>
            </a:extLst>
          </p:cNvPr>
          <p:cNvSpPr txBox="1"/>
          <p:nvPr/>
        </p:nvSpPr>
        <p:spPr>
          <a:xfrm>
            <a:off x="375204" y="334744"/>
            <a:ext cx="7697234" cy="1015663"/>
          </a:xfrm>
          <a:prstGeom prst="rect">
            <a:avLst/>
          </a:prstGeom>
          <a:noFill/>
        </p:spPr>
        <p:txBody>
          <a:bodyPr wrap="square" rtlCol="0">
            <a:spAutoFit/>
          </a:bodyPr>
          <a:lstStyle/>
          <a:p>
            <a:pPr algn="just"/>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本来の売り場とは別の場所に酒類を陳列す</a:t>
            </a:r>
            <a:endParaRPr kumimoji="1" lang="en-US" altLang="ja-JP" sz="2800" dirty="0">
              <a:latin typeface="メイリオ" panose="020B0604030504040204" pitchFamily="50" charset="-128"/>
              <a:ea typeface="メイリオ" panose="020B0604030504040204" pitchFamily="50" charset="-128"/>
            </a:endParaRPr>
          </a:p>
          <a:p>
            <a:pPr algn="just"/>
            <a:r>
              <a:rPr kumimoji="1" lang="ja-JP" altLang="en-US" sz="2800" dirty="0">
                <a:latin typeface="メイリオ" panose="020B0604030504040204" pitchFamily="50" charset="-128"/>
                <a:ea typeface="メイリオ" panose="020B0604030504040204" pitchFamily="50" charset="-128"/>
              </a:rPr>
              <a:t>　 る場合も「お酒コーナー」の表示等が必要</a:t>
            </a:r>
            <a:endParaRPr kumimoji="1" lang="ja-JP" altLang="en-US" sz="2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CFB7615-A760-A18F-4E14-620599AC028F}"/>
              </a:ext>
            </a:extLst>
          </p:cNvPr>
          <p:cNvSpPr txBox="1"/>
          <p:nvPr/>
        </p:nvSpPr>
        <p:spPr>
          <a:xfrm>
            <a:off x="375204" y="4981972"/>
            <a:ext cx="5303944" cy="523220"/>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「お酒コーナー」の表示がない</a:t>
            </a:r>
            <a:endParaRPr kumimoji="1" lang="ja-JP" altLang="en-US" sz="2800"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A3D9476E-8A54-EF92-1C2E-FCCB8D7CA4D0}"/>
              </a:ext>
            </a:extLst>
          </p:cNvPr>
          <p:cNvSpPr/>
          <p:nvPr/>
        </p:nvSpPr>
        <p:spPr>
          <a:xfrm>
            <a:off x="375204" y="4229116"/>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75F7DA4-01D1-5273-7E87-47A9DCE5E2C4}"/>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270908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98ED57-C0DE-C173-1587-5D3AC769395E}"/>
              </a:ext>
            </a:extLst>
          </p:cNvPr>
          <p:cNvSpPr>
            <a:spLocks noGrp="1"/>
          </p:cNvSpPr>
          <p:nvPr>
            <p:ph type="title"/>
          </p:nvPr>
        </p:nvSpPr>
        <p:spPr/>
        <p:txBody>
          <a:bodyPr/>
          <a:lstStyle/>
          <a:p>
            <a:r>
              <a:rPr kumimoji="1" lang="ja-JP" altLang="en-US" dirty="0"/>
              <a:t>問 題（みりん、料理酒等）</a:t>
            </a:r>
          </a:p>
        </p:txBody>
      </p:sp>
      <p:sp>
        <p:nvSpPr>
          <p:cNvPr id="3" name="コンテンツ プレースホルダー 2">
            <a:extLst>
              <a:ext uri="{FF2B5EF4-FFF2-40B4-BE49-F238E27FC236}">
                <a16:creationId xmlns:a16="http://schemas.microsoft.com/office/drawing/2014/main" id="{0196783C-BE7D-5C69-A19E-E53B5C3F194A}"/>
              </a:ext>
            </a:extLst>
          </p:cNvPr>
          <p:cNvSpPr>
            <a:spLocks noGrp="1"/>
          </p:cNvSpPr>
          <p:nvPr>
            <p:ph idx="1"/>
          </p:nvPr>
        </p:nvSpPr>
        <p:spPr/>
        <p:txBody>
          <a:bodyPr/>
          <a:lstStyle/>
          <a:p>
            <a:pPr marL="0" indent="0">
              <a:buNone/>
            </a:pPr>
            <a:r>
              <a:rPr kumimoji="1" lang="ja-JP" altLang="en-US" dirty="0"/>
              <a:t>主に料理に使われるみりんや料理酒は酒類か（年</a:t>
            </a:r>
            <a:endParaRPr kumimoji="1" lang="en-US" altLang="ja-JP" dirty="0"/>
          </a:p>
          <a:p>
            <a:pPr marL="0" indent="0">
              <a:buNone/>
            </a:pPr>
            <a:r>
              <a:rPr kumimoji="1" lang="ja-JP" altLang="en-US" dirty="0"/>
              <a:t>齢確認や表示が必要か）？</a:t>
            </a:r>
            <a:endParaRPr kumimoji="1" lang="en-US" altLang="ja-JP" dirty="0"/>
          </a:p>
          <a:p>
            <a:pPr marL="0" indent="0">
              <a:buNone/>
            </a:pPr>
            <a:endParaRPr lang="en-US" altLang="ja-JP" dirty="0"/>
          </a:p>
          <a:p>
            <a:pPr marL="0" indent="0">
              <a:buNone/>
            </a:pPr>
            <a:r>
              <a:rPr lang="ja-JP" altLang="en-US" dirty="0"/>
              <a:t>　　　　　１．　酒類である</a:t>
            </a:r>
            <a:endParaRPr lang="en-US" altLang="ja-JP" dirty="0"/>
          </a:p>
          <a:p>
            <a:pPr marL="0" indent="0">
              <a:buNone/>
            </a:pPr>
            <a:r>
              <a:rPr lang="ja-JP" altLang="en-US" dirty="0"/>
              <a:t>　　　　　　　（年齢確認、表示が必要）</a:t>
            </a:r>
            <a:endParaRPr lang="en-US" altLang="ja-JP" dirty="0"/>
          </a:p>
          <a:p>
            <a:pPr marL="0" indent="0">
              <a:buNone/>
            </a:pPr>
            <a:endParaRPr kumimoji="1" lang="en-US" altLang="ja-JP" dirty="0"/>
          </a:p>
          <a:p>
            <a:pPr marL="0" indent="0">
              <a:buNone/>
            </a:pPr>
            <a:r>
              <a:rPr lang="ja-JP" altLang="en-US" dirty="0"/>
              <a:t>　　　　　２．　酒類ではない</a:t>
            </a:r>
            <a:endParaRPr lang="en-US" altLang="ja-JP" dirty="0"/>
          </a:p>
          <a:p>
            <a:pPr marL="0" indent="0">
              <a:buNone/>
            </a:pPr>
            <a:r>
              <a:rPr kumimoji="1" lang="ja-JP" altLang="en-US" dirty="0"/>
              <a:t>　　　　　　　（年齢確認、表示が不要）</a:t>
            </a:r>
          </a:p>
        </p:txBody>
      </p:sp>
      <p:sp>
        <p:nvSpPr>
          <p:cNvPr id="4" name="楕円 3">
            <a:extLst>
              <a:ext uri="{FF2B5EF4-FFF2-40B4-BE49-F238E27FC236}">
                <a16:creationId xmlns:a16="http://schemas.microsoft.com/office/drawing/2014/main" id="{ABA1B58B-9577-E2A8-8741-9E1A13F322B4}"/>
              </a:ext>
            </a:extLst>
          </p:cNvPr>
          <p:cNvSpPr/>
          <p:nvPr/>
        </p:nvSpPr>
        <p:spPr>
          <a:xfrm flipH="1">
            <a:off x="2075395" y="2926493"/>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B5E6C6E-5097-D882-760D-C5102E8B5E3C}"/>
              </a:ext>
            </a:extLst>
          </p:cNvPr>
          <p:cNvSpPr/>
          <p:nvPr/>
        </p:nvSpPr>
        <p:spPr>
          <a:xfrm rot="1747885">
            <a:off x="2445497" y="2927638"/>
            <a:ext cx="771047" cy="159463"/>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5C3312-1556-3324-AA88-AB7EF9638AC6}"/>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5790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3 0.00104 0.04537 C 0.00104 0.07338 -0.01667 0.09652 -0.0382 0.09652 C -0.05972 0.09652 -0.07743 0.07338 -0.07743 0.04537 C -0.07743 0.01713 -0.05972 -0.00579 -0.0382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079EA-5389-5883-73B7-F2460E14254A}"/>
              </a:ext>
            </a:extLst>
          </p:cNvPr>
          <p:cNvSpPr>
            <a:spLocks noGrp="1"/>
          </p:cNvSpPr>
          <p:nvPr>
            <p:ph type="title"/>
          </p:nvPr>
        </p:nvSpPr>
        <p:spPr/>
        <p:txBody>
          <a:bodyPr/>
          <a:lstStyle/>
          <a:p>
            <a:r>
              <a:rPr kumimoji="1" lang="ja-JP" altLang="en-US" dirty="0">
                <a:solidFill>
                  <a:srgbClr val="FFFF00"/>
                </a:solidFill>
              </a:rPr>
              <a:t>答え：１．酒類である</a:t>
            </a:r>
          </a:p>
        </p:txBody>
      </p:sp>
      <p:sp>
        <p:nvSpPr>
          <p:cNvPr id="3" name="コンテンツ プレースホルダー 2">
            <a:extLst>
              <a:ext uri="{FF2B5EF4-FFF2-40B4-BE49-F238E27FC236}">
                <a16:creationId xmlns:a16="http://schemas.microsoft.com/office/drawing/2014/main" id="{F8AD608C-DF38-A752-3202-458C1BFEEBBF}"/>
              </a:ext>
            </a:extLst>
          </p:cNvPr>
          <p:cNvSpPr>
            <a:spLocks noGrp="1"/>
          </p:cNvSpPr>
          <p:nvPr>
            <p:ph idx="1"/>
          </p:nvPr>
        </p:nvSpPr>
        <p:spPr/>
        <p:txBody>
          <a:bodyPr/>
          <a:lstStyle/>
          <a:p>
            <a:pPr marL="0" indent="0">
              <a:buNone/>
            </a:pPr>
            <a:r>
              <a:rPr kumimoji="1" lang="en-US" altLang="ja-JP" dirty="0"/>
              <a:t>【</a:t>
            </a:r>
            <a:r>
              <a:rPr kumimoji="1" lang="ja-JP" altLang="en-US" dirty="0"/>
              <a:t>解　説</a:t>
            </a:r>
            <a:r>
              <a:rPr kumimoji="1" lang="en-US" altLang="ja-JP" dirty="0"/>
              <a:t>】</a:t>
            </a:r>
          </a:p>
          <a:p>
            <a:pPr marL="0" indent="0">
              <a:buNone/>
            </a:pPr>
            <a:endParaRPr kumimoji="1" lang="en-US" altLang="ja-JP" dirty="0"/>
          </a:p>
          <a:p>
            <a:pPr marL="0" indent="0">
              <a:buNone/>
            </a:pPr>
            <a:r>
              <a:rPr kumimoji="1" lang="ja-JP" altLang="en-US" dirty="0"/>
              <a:t>■ 調味料として使われるみりんや料理酒、製菓用</a:t>
            </a:r>
            <a:endParaRPr kumimoji="1" lang="en-US" altLang="ja-JP" dirty="0"/>
          </a:p>
          <a:p>
            <a:pPr marL="0" indent="0">
              <a:buNone/>
            </a:pPr>
            <a:r>
              <a:rPr lang="ja-JP" altLang="en-US" dirty="0"/>
              <a:t>　 </a:t>
            </a:r>
            <a:r>
              <a:rPr kumimoji="1" lang="ja-JP" altLang="en-US" dirty="0"/>
              <a:t>のラム酒等は、酒類</a:t>
            </a:r>
            <a:endParaRPr kumimoji="1" lang="en-US" altLang="ja-JP" dirty="0"/>
          </a:p>
          <a:p>
            <a:pPr marL="0" indent="0">
              <a:buNone/>
            </a:pPr>
            <a:endParaRPr lang="en-US" altLang="ja-JP" dirty="0"/>
          </a:p>
          <a:p>
            <a:pPr marL="0" indent="0">
              <a:buNone/>
            </a:pPr>
            <a:r>
              <a:rPr kumimoji="1" lang="ja-JP" altLang="en-US" dirty="0"/>
              <a:t>■ 年齢確認、「これはお酒です」等の表示が必要</a:t>
            </a:r>
          </a:p>
        </p:txBody>
      </p:sp>
      <p:sp>
        <p:nvSpPr>
          <p:cNvPr id="4" name="テキスト ボックス 3">
            <a:extLst>
              <a:ext uri="{FF2B5EF4-FFF2-40B4-BE49-F238E27FC236}">
                <a16:creationId xmlns:a16="http://schemas.microsoft.com/office/drawing/2014/main" id="{D8EF1AA0-7E78-CC7C-CF4D-99794078787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165212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E6BDC-9DFA-CCFB-9F4D-46C4F80DF4FB}"/>
              </a:ext>
            </a:extLst>
          </p:cNvPr>
          <p:cNvSpPr>
            <a:spLocks noGrp="1"/>
          </p:cNvSpPr>
          <p:nvPr>
            <p:ph type="title"/>
          </p:nvPr>
        </p:nvSpPr>
        <p:spPr/>
        <p:txBody>
          <a:bodyPr/>
          <a:lstStyle/>
          <a:p>
            <a:r>
              <a:rPr lang="ja-JP" altLang="en-US" dirty="0"/>
              <a:t>みりん、料理酒等の表示</a:t>
            </a:r>
            <a:endParaRPr kumimoji="1" lang="ja-JP" altLang="en-US" dirty="0"/>
          </a:p>
        </p:txBody>
      </p:sp>
      <p:pic>
        <p:nvPicPr>
          <p:cNvPr id="9" name="コンテンツ プレースホルダー 8" descr="店の上に置かれたワインボトル&#10;&#10;中程度の精度で自動的に生成された説明">
            <a:extLst>
              <a:ext uri="{FF2B5EF4-FFF2-40B4-BE49-F238E27FC236}">
                <a16:creationId xmlns:a16="http://schemas.microsoft.com/office/drawing/2014/main" id="{6C006347-60EA-9332-41A5-3C6136F27098}"/>
              </a:ext>
            </a:extLst>
          </p:cNvPr>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87180" y="1166654"/>
            <a:ext cx="3440243" cy="5391542"/>
          </a:xfrm>
        </p:spPr>
      </p:pic>
      <p:sp>
        <p:nvSpPr>
          <p:cNvPr id="4" name="テキスト プレースホルダー 3">
            <a:extLst>
              <a:ext uri="{FF2B5EF4-FFF2-40B4-BE49-F238E27FC236}">
                <a16:creationId xmlns:a16="http://schemas.microsoft.com/office/drawing/2014/main" id="{E366BC05-3DC7-7721-89AE-080FAB29D2F0}"/>
              </a:ext>
            </a:extLst>
          </p:cNvPr>
          <p:cNvSpPr>
            <a:spLocks noGrp="1"/>
          </p:cNvSpPr>
          <p:nvPr>
            <p:ph type="body" sz="quarter" idx="10"/>
          </p:nvPr>
        </p:nvSpPr>
        <p:spPr>
          <a:xfrm>
            <a:off x="8072437" y="566738"/>
            <a:ext cx="890493" cy="617537"/>
          </a:xfrm>
        </p:spPr>
        <p:txBody>
          <a:bodyPr>
            <a:normAutofit/>
          </a:bodyPr>
          <a:lstStyle/>
          <a:p>
            <a:r>
              <a:rPr kumimoji="1" lang="en-US" altLang="ja-JP" sz="2400" dirty="0"/>
              <a:t>P49</a:t>
            </a:r>
            <a:endParaRPr kumimoji="1" lang="ja-JP" altLang="en-US" sz="2400" dirty="0"/>
          </a:p>
        </p:txBody>
      </p:sp>
      <p:sp>
        <p:nvSpPr>
          <p:cNvPr id="13" name="テキスト ボックス 5">
            <a:extLst>
              <a:ext uri="{FF2B5EF4-FFF2-40B4-BE49-F238E27FC236}">
                <a16:creationId xmlns:a16="http://schemas.microsoft.com/office/drawing/2014/main" id="{38793BA2-F47F-2B73-2FFD-FFF3C677A3DF}"/>
              </a:ext>
            </a:extLst>
          </p:cNvPr>
          <p:cNvSpPr txBox="1">
            <a:spLocks noChangeArrowheads="1"/>
          </p:cNvSpPr>
          <p:nvPr/>
        </p:nvSpPr>
        <p:spPr bwMode="auto">
          <a:xfrm>
            <a:off x="4039399" y="1419377"/>
            <a:ext cx="4577144"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kumimoji="1" lang="ja-JP" altLang="en-US" sz="3200" b="1" dirty="0">
                <a:solidFill>
                  <a:srgbClr val="0070C0"/>
                </a:solidFill>
                <a:latin typeface="メイリオ" panose="020B0604030504040204" pitchFamily="50" charset="-128"/>
                <a:ea typeface="メイリオ" panose="020B0604030504040204" pitchFamily="50" charset="-128"/>
              </a:rPr>
              <a:t>☑</a:t>
            </a:r>
            <a:r>
              <a:rPr kumimoji="1" lang="ja-JP" altLang="en-US" sz="2400" b="1" dirty="0">
                <a:solidFill>
                  <a:srgbClr val="0070C0"/>
                </a:solidFill>
                <a:latin typeface="メイリオ" panose="020B0604030504040204" pitchFamily="50" charset="-128"/>
                <a:ea typeface="メイリオ" panose="020B0604030504040204" pitchFamily="50" charset="-128"/>
              </a:rPr>
              <a:t> </a:t>
            </a:r>
            <a:r>
              <a:rPr lang="ja-JP" altLang="en-US" sz="2400" dirty="0">
                <a:latin typeface="Century Gothic" panose="020B0502020202020204" pitchFamily="34" charset="0"/>
                <a:ea typeface="メイリオ" panose="020B0604030504040204" pitchFamily="50" charset="-128"/>
              </a:rPr>
              <a:t>陳列商品が酒類であること　</a:t>
            </a:r>
            <a:endParaRPr lang="en-US" altLang="ja-JP" sz="2400" dirty="0">
              <a:latin typeface="Century Gothic" panose="020B0502020202020204" pitchFamily="34" charset="0"/>
              <a:ea typeface="メイリオ" panose="020B0604030504040204" pitchFamily="50" charset="-128"/>
            </a:endParaRPr>
          </a:p>
          <a:p>
            <a:pPr>
              <a:lnSpc>
                <a:spcPct val="100000"/>
              </a:lnSpc>
              <a:spcBef>
                <a:spcPct val="0"/>
              </a:spcBef>
              <a:spcAft>
                <a:spcPts val="1200"/>
              </a:spcAft>
              <a:buFontTx/>
              <a:buNone/>
            </a:pPr>
            <a:r>
              <a:rPr lang="ja-JP" altLang="en-US" sz="2400" dirty="0">
                <a:latin typeface="Century Gothic" panose="020B0502020202020204" pitchFamily="34" charset="0"/>
                <a:ea typeface="メイリオ" panose="020B0604030504040204" pitchFamily="50" charset="-128"/>
              </a:rPr>
              <a:t>　がわかる旨の表示をする</a:t>
            </a:r>
            <a:endParaRPr lang="en-US" altLang="ja-JP" sz="2400" dirty="0">
              <a:latin typeface="Century Gothic" panose="020B0502020202020204" pitchFamily="34" charset="0"/>
              <a:ea typeface="メイリオ" panose="020B0604030504040204" pitchFamily="50" charset="-128"/>
            </a:endParaRPr>
          </a:p>
          <a:p>
            <a:pPr>
              <a:lnSpc>
                <a:spcPct val="100000"/>
              </a:lnSpc>
              <a:spcBef>
                <a:spcPct val="0"/>
              </a:spcBef>
              <a:buFontTx/>
              <a:buNone/>
            </a:pPr>
            <a:r>
              <a:rPr kumimoji="1" lang="ja-JP" altLang="en-US" sz="3200" b="1" dirty="0">
                <a:solidFill>
                  <a:srgbClr val="0070C0"/>
                </a:solidFill>
                <a:latin typeface="メイリオ" panose="020B0604030504040204" pitchFamily="50" charset="-128"/>
                <a:ea typeface="メイリオ" panose="020B0604030504040204" pitchFamily="50" charset="-128"/>
              </a:rPr>
              <a:t>☑ </a:t>
            </a:r>
            <a:r>
              <a:rPr lang="ja-JP" altLang="en-US" sz="2400" dirty="0">
                <a:latin typeface="Century Gothic" panose="020B0502020202020204" pitchFamily="34" charset="0"/>
                <a:ea typeface="メイリオ" panose="020B0604030504040204" pitchFamily="50" charset="-128"/>
              </a:rPr>
              <a:t>「料理酒」「みりん」等の</a:t>
            </a:r>
            <a:endParaRPr lang="en-US" altLang="ja-JP" sz="2400" dirty="0">
              <a:latin typeface="Century Gothic" panose="020B0502020202020204" pitchFamily="34" charset="0"/>
              <a:ea typeface="メイリオ" panose="020B0604030504040204" pitchFamily="50" charset="-128"/>
            </a:endParaRPr>
          </a:p>
          <a:p>
            <a:pPr>
              <a:lnSpc>
                <a:spcPct val="100000"/>
              </a:lnSpc>
              <a:spcBef>
                <a:spcPct val="0"/>
              </a:spcBef>
              <a:spcAft>
                <a:spcPts val="1200"/>
              </a:spcAft>
              <a:buFontTx/>
              <a:buNone/>
            </a:pPr>
            <a:r>
              <a:rPr lang="ja-JP" altLang="en-US" sz="2400" dirty="0">
                <a:latin typeface="Century Gothic" panose="020B0502020202020204" pitchFamily="34" charset="0"/>
                <a:ea typeface="メイリオ" panose="020B0604030504040204" pitchFamily="50" charset="-128"/>
              </a:rPr>
              <a:t>　表示も可</a:t>
            </a:r>
            <a:endParaRPr lang="en-US" altLang="ja-JP" sz="2400" dirty="0">
              <a:latin typeface="Century Gothic" panose="020B0502020202020204" pitchFamily="34" charset="0"/>
              <a:ea typeface="メイリオ" panose="020B0604030504040204" pitchFamily="50" charset="-128"/>
            </a:endParaRPr>
          </a:p>
          <a:p>
            <a:pPr>
              <a:lnSpc>
                <a:spcPct val="100000"/>
              </a:lnSpc>
              <a:spcBef>
                <a:spcPct val="0"/>
              </a:spcBef>
              <a:buFontTx/>
              <a:buNone/>
            </a:pPr>
            <a:r>
              <a:rPr kumimoji="1" lang="ja-JP" altLang="en-US" sz="3200" b="1" dirty="0">
                <a:solidFill>
                  <a:srgbClr val="0070C0"/>
                </a:solidFill>
                <a:latin typeface="メイリオ" panose="020B0604030504040204" pitchFamily="50" charset="-128"/>
                <a:ea typeface="メイリオ" panose="020B0604030504040204" pitchFamily="50" charset="-128"/>
              </a:rPr>
              <a:t>☑ </a:t>
            </a:r>
            <a:r>
              <a:rPr lang="en-US" altLang="ja-JP" sz="2400" dirty="0">
                <a:latin typeface="Century Gothic" panose="020B0502020202020204" pitchFamily="34" charset="0"/>
                <a:ea typeface="メイリオ" panose="020B0604030504040204" pitchFamily="50" charset="-128"/>
              </a:rPr>
              <a:t>POP</a:t>
            </a:r>
            <a:r>
              <a:rPr lang="ja-JP" altLang="en-US" sz="2400" dirty="0">
                <a:latin typeface="Century Gothic" panose="020B0502020202020204" pitchFamily="34" charset="0"/>
                <a:ea typeface="メイリオ" panose="020B0604030504040204" pitchFamily="50" charset="-128"/>
              </a:rPr>
              <a:t>と一緒に表示すること</a:t>
            </a:r>
            <a:endParaRPr lang="en-US" altLang="ja-JP" sz="2400" dirty="0">
              <a:latin typeface="Century Gothic" panose="020B0502020202020204" pitchFamily="34" charset="0"/>
              <a:ea typeface="メイリオ" panose="020B0604030504040204" pitchFamily="50" charset="-128"/>
            </a:endParaRPr>
          </a:p>
          <a:p>
            <a:pPr>
              <a:lnSpc>
                <a:spcPct val="100000"/>
              </a:lnSpc>
              <a:spcBef>
                <a:spcPct val="0"/>
              </a:spcBef>
              <a:buFontTx/>
              <a:buNone/>
            </a:pPr>
            <a:r>
              <a:rPr lang="ja-JP" altLang="en-US" sz="2400" dirty="0">
                <a:latin typeface="Century Gothic" panose="020B0502020202020204" pitchFamily="34" charset="0"/>
                <a:ea typeface="メイリオ" panose="020B0604030504040204" pitchFamily="50" charset="-128"/>
              </a:rPr>
              <a:t>　も可</a:t>
            </a:r>
          </a:p>
        </p:txBody>
      </p:sp>
      <p:pic>
        <p:nvPicPr>
          <p:cNvPr id="17" name="図 16">
            <a:extLst>
              <a:ext uri="{FF2B5EF4-FFF2-40B4-BE49-F238E27FC236}">
                <a16:creationId xmlns:a16="http://schemas.microsoft.com/office/drawing/2014/main" id="{FE2DD429-2099-090F-2B75-83843F932E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4639292"/>
            <a:ext cx="3852056" cy="1963659"/>
          </a:xfrm>
          <a:prstGeom prst="rect">
            <a:avLst/>
          </a:prstGeom>
        </p:spPr>
      </p:pic>
      <p:sp>
        <p:nvSpPr>
          <p:cNvPr id="3" name="テキスト ボックス 2">
            <a:extLst>
              <a:ext uri="{FF2B5EF4-FFF2-40B4-BE49-F238E27FC236}">
                <a16:creationId xmlns:a16="http://schemas.microsoft.com/office/drawing/2014/main" id="{4395852D-9913-D33B-FF6C-F7D76DC15B7D}"/>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1576083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0295934-9B2D-F257-493A-461619D9418C}"/>
              </a:ext>
            </a:extLst>
          </p:cNvPr>
          <p:cNvSpPr>
            <a:spLocks noGrp="1"/>
          </p:cNvSpPr>
          <p:nvPr>
            <p:ph idx="1"/>
          </p:nvPr>
        </p:nvSpPr>
        <p:spPr/>
        <p:txBody>
          <a:bodyPr/>
          <a:lstStyle/>
          <a:p>
            <a:endParaRPr kumimoji="1" lang="ja-JP" altLang="en-US"/>
          </a:p>
        </p:txBody>
      </p:sp>
      <p:pic>
        <p:nvPicPr>
          <p:cNvPr id="5" name="図 1">
            <a:extLst>
              <a:ext uri="{FF2B5EF4-FFF2-40B4-BE49-F238E27FC236}">
                <a16:creationId xmlns:a16="http://schemas.microsoft.com/office/drawing/2014/main" id="{C44D1229-2D3E-ED49-CACE-3E54028616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90510" y="869599"/>
            <a:ext cx="8562976" cy="533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45B022A5-3631-EA40-34CA-948859E2995E}"/>
              </a:ext>
            </a:extLst>
          </p:cNvPr>
          <p:cNvSpPr txBox="1"/>
          <p:nvPr/>
        </p:nvSpPr>
        <p:spPr>
          <a:xfrm>
            <a:off x="248357" y="1037084"/>
            <a:ext cx="5303944" cy="523220"/>
          </a:xfrm>
          <a:prstGeom prst="rect">
            <a:avLst/>
          </a:prstGeom>
          <a:solidFill>
            <a:srgbClr val="FFFFFF">
              <a:alpha val="74902"/>
            </a:srgbClr>
          </a:solidFill>
        </p:spPr>
        <p:txBody>
          <a:bodyPr wrap="square" rtlCol="0" anchor="ctr">
            <a:spAutoFit/>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酒類である旨の表示がない</a:t>
            </a:r>
            <a:endParaRPr kumimoji="1" lang="ja-JP" altLang="en-US" sz="2800" dirty="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C5DFACD0-3C19-81B6-C352-094F3190B8F2}"/>
              </a:ext>
            </a:extLst>
          </p:cNvPr>
          <p:cNvSpPr/>
          <p:nvPr/>
        </p:nvSpPr>
        <p:spPr>
          <a:xfrm>
            <a:off x="248357" y="284228"/>
            <a:ext cx="939152" cy="75285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メイリオ" panose="020B0604030504040204" pitchFamily="50" charset="-128"/>
                <a:ea typeface="メイリオ" panose="020B0604030504040204" pitchFamily="50" charset="-128"/>
              </a:rPr>
              <a:t>×</a:t>
            </a:r>
            <a:endParaRPr kumimoji="1" lang="ja-JP" altLang="en-US" sz="4000" b="1"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A7BC5A7F-ADE9-E1F6-740E-4E8427925F07}"/>
              </a:ext>
            </a:extLst>
          </p:cNvPr>
          <p:cNvSpPr/>
          <p:nvPr/>
        </p:nvSpPr>
        <p:spPr>
          <a:xfrm>
            <a:off x="3120507" y="2786017"/>
            <a:ext cx="5637212" cy="3451363"/>
          </a:xfrm>
          <a:prstGeom prst="rect">
            <a:avLst/>
          </a:prstGeom>
          <a:noFill/>
          <a:ln w="158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 name="テキスト ボックス 1">
            <a:extLst>
              <a:ext uri="{FF2B5EF4-FFF2-40B4-BE49-F238E27FC236}">
                <a16:creationId xmlns:a16="http://schemas.microsoft.com/office/drawing/2014/main" id="{098AE2EF-C562-40E5-259D-CF67F37F9F3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10553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ppt_w</p:attrName>
                                        </p:attrNameLst>
                                      </p:cBhvr>
                                      <p:tavLst>
                                        <p:tav tm="0" fmla="#ppt_w*sin(2.5*pi*$)">
                                          <p:val>
                                            <p:fltVal val="0"/>
                                          </p:val>
                                        </p:tav>
                                        <p:tav tm="100000">
                                          <p:val>
                                            <p:fltVal val="1"/>
                                          </p:val>
                                        </p:tav>
                                      </p:tavLst>
                                    </p:anim>
                                    <p:anim calcmode="lin" valueType="num">
                                      <p:cBhvr>
                                        <p:cTn id="9" dur="1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9BD814-F99E-8FCD-26D5-79AFB36B5BAB}"/>
              </a:ext>
            </a:extLst>
          </p:cNvPr>
          <p:cNvSpPr>
            <a:spLocks noGrp="1"/>
          </p:cNvSpPr>
          <p:nvPr>
            <p:ph idx="1"/>
          </p:nvPr>
        </p:nvSpPr>
        <p:spPr/>
        <p:txBody>
          <a:bodyPr/>
          <a:lstStyle/>
          <a:p>
            <a:endParaRPr kumimoji="1" lang="ja-JP" altLang="en-US"/>
          </a:p>
        </p:txBody>
      </p:sp>
      <p:pic>
        <p:nvPicPr>
          <p:cNvPr id="5" name="図 1">
            <a:extLst>
              <a:ext uri="{FF2B5EF4-FFF2-40B4-BE49-F238E27FC236}">
                <a16:creationId xmlns:a16="http://schemas.microsoft.com/office/drawing/2014/main" id="{0C179F05-BD8C-70FC-6D70-43F6E11D4576}"/>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bwMode="auto">
          <a:xfrm>
            <a:off x="207916" y="875471"/>
            <a:ext cx="8728163" cy="57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四角形: 角を丸くする 5">
            <a:extLst>
              <a:ext uri="{FF2B5EF4-FFF2-40B4-BE49-F238E27FC236}">
                <a16:creationId xmlns:a16="http://schemas.microsoft.com/office/drawing/2014/main" id="{3ACF11B7-3F3F-4C94-1BA1-5ED282524E77}"/>
              </a:ext>
            </a:extLst>
          </p:cNvPr>
          <p:cNvSpPr/>
          <p:nvPr/>
        </p:nvSpPr>
        <p:spPr>
          <a:xfrm>
            <a:off x="248357" y="284228"/>
            <a:ext cx="939152" cy="752856"/>
          </a:xfrm>
          <a:prstGeom prst="roundRect">
            <a:avLst/>
          </a:prstGeom>
          <a:solidFill>
            <a:srgbClr val="008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メイリオ" panose="020B0604030504040204" pitchFamily="50" charset="-128"/>
                <a:ea typeface="メイリオ" panose="020B0604030504040204" pitchFamily="50" charset="-128"/>
              </a:rPr>
              <a:t>〇</a:t>
            </a:r>
          </a:p>
        </p:txBody>
      </p:sp>
      <p:sp>
        <p:nvSpPr>
          <p:cNvPr id="7" name="テキスト ボックス 6">
            <a:extLst>
              <a:ext uri="{FF2B5EF4-FFF2-40B4-BE49-F238E27FC236}">
                <a16:creationId xmlns:a16="http://schemas.microsoft.com/office/drawing/2014/main" id="{179809F9-6E35-662C-6294-C5A90C74A344}"/>
              </a:ext>
            </a:extLst>
          </p:cNvPr>
          <p:cNvSpPr txBox="1"/>
          <p:nvPr/>
        </p:nvSpPr>
        <p:spPr>
          <a:xfrm>
            <a:off x="248357" y="1037084"/>
            <a:ext cx="5303944" cy="523220"/>
          </a:xfrm>
          <a:prstGeom prst="rect">
            <a:avLst/>
          </a:prstGeom>
          <a:solidFill>
            <a:srgbClr val="FFFFFF">
              <a:alpha val="74902"/>
            </a:srgbClr>
          </a:solidFill>
        </p:spPr>
        <p:txBody>
          <a:bodyPr wrap="square" rtlCol="0" anchor="ctr">
            <a:spAutoFit/>
          </a:bodyPr>
          <a:lstStyle/>
          <a:p>
            <a:r>
              <a:rPr kumimoji="1" lang="ja-JP" altLang="en-US" sz="2800" dirty="0">
                <a:latin typeface="メイリオ" panose="020B0604030504040204" pitchFamily="50" charset="-128"/>
                <a:ea typeface="メイリオ" panose="020B0604030504040204" pitchFamily="50" charset="-128"/>
              </a:rPr>
              <a:t>酒類である旨の表示がある</a:t>
            </a:r>
          </a:p>
        </p:txBody>
      </p:sp>
      <p:sp>
        <p:nvSpPr>
          <p:cNvPr id="9" name="テキスト ボックス 2">
            <a:extLst>
              <a:ext uri="{FF2B5EF4-FFF2-40B4-BE49-F238E27FC236}">
                <a16:creationId xmlns:a16="http://schemas.microsoft.com/office/drawing/2014/main" id="{299AC1DC-8653-5567-2B1E-147DA900F983}"/>
              </a:ext>
            </a:extLst>
          </p:cNvPr>
          <p:cNvSpPr txBox="1">
            <a:spLocks noChangeArrowheads="1"/>
          </p:cNvSpPr>
          <p:nvPr/>
        </p:nvSpPr>
        <p:spPr bwMode="auto">
          <a:xfrm>
            <a:off x="-2429175" y="3873766"/>
            <a:ext cx="1130300" cy="95410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100000"/>
              </a:lnSpc>
              <a:spcBef>
                <a:spcPct val="0"/>
              </a:spcBef>
              <a:buFontTx/>
              <a:buNone/>
            </a:pPr>
            <a:r>
              <a:rPr lang="ja-JP" altLang="en-US" sz="1400" b="1" dirty="0">
                <a:solidFill>
                  <a:srgbClr val="FFFFFF"/>
                </a:solidFill>
                <a:latin typeface="メイリオ" panose="020B0604030504040204" pitchFamily="50" charset="-128"/>
                <a:ea typeface="メイリオ" panose="020B0604030504040204" pitchFamily="50" charset="-128"/>
              </a:rPr>
              <a:t>これは</a:t>
            </a:r>
            <a:endParaRPr lang="en-US" altLang="ja-JP" sz="1400" b="1" dirty="0">
              <a:solidFill>
                <a:srgbClr val="FFFFFF"/>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b="1" dirty="0">
                <a:solidFill>
                  <a:srgbClr val="FFFFFF"/>
                </a:solidFill>
                <a:latin typeface="メイリオ" panose="020B0604030504040204" pitchFamily="50" charset="-128"/>
                <a:ea typeface="メイリオ" panose="020B0604030504040204" pitchFamily="50" charset="-128"/>
              </a:rPr>
              <a:t>お酒</a:t>
            </a:r>
            <a:endParaRPr lang="en-US" altLang="ja-JP" sz="4400" b="1" dirty="0">
              <a:solidFill>
                <a:srgbClr val="FFFFFF"/>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FFFFFF"/>
                </a:solidFill>
                <a:latin typeface="メイリオ" panose="020B0604030504040204" pitchFamily="50" charset="-128"/>
                <a:ea typeface="メイリオ" panose="020B0604030504040204" pitchFamily="50" charset="-128"/>
              </a:rPr>
              <a:t>です</a:t>
            </a:r>
          </a:p>
        </p:txBody>
      </p:sp>
      <p:pic>
        <p:nvPicPr>
          <p:cNvPr id="12" name="図 11">
            <a:extLst>
              <a:ext uri="{FF2B5EF4-FFF2-40B4-BE49-F238E27FC236}">
                <a16:creationId xmlns:a16="http://schemas.microsoft.com/office/drawing/2014/main" id="{1DF2F780-70F1-45FB-EB09-CE43E76270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7473" y="5795638"/>
            <a:ext cx="691047" cy="617138"/>
          </a:xfrm>
          <a:prstGeom prst="rect">
            <a:avLst/>
          </a:prstGeom>
        </p:spPr>
      </p:pic>
      <p:pic>
        <p:nvPicPr>
          <p:cNvPr id="13" name="図 12">
            <a:extLst>
              <a:ext uri="{FF2B5EF4-FFF2-40B4-BE49-F238E27FC236}">
                <a16:creationId xmlns:a16="http://schemas.microsoft.com/office/drawing/2014/main" id="{858BF29D-62A1-1B9B-4B32-60B8B845F8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929" y="5870216"/>
            <a:ext cx="691047" cy="617138"/>
          </a:xfrm>
          <a:prstGeom prst="rect">
            <a:avLst/>
          </a:prstGeom>
        </p:spPr>
      </p:pic>
      <p:pic>
        <p:nvPicPr>
          <p:cNvPr id="14" name="図 13">
            <a:extLst>
              <a:ext uri="{FF2B5EF4-FFF2-40B4-BE49-F238E27FC236}">
                <a16:creationId xmlns:a16="http://schemas.microsoft.com/office/drawing/2014/main" id="{CDE457EF-9A79-8982-3F2C-BD3EC5CDB9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8385" y="5964059"/>
            <a:ext cx="691047" cy="617138"/>
          </a:xfrm>
          <a:prstGeom prst="rect">
            <a:avLst/>
          </a:prstGeom>
        </p:spPr>
      </p:pic>
      <p:sp>
        <p:nvSpPr>
          <p:cNvPr id="2" name="テキスト ボックス 1">
            <a:extLst>
              <a:ext uri="{FF2B5EF4-FFF2-40B4-BE49-F238E27FC236}">
                <a16:creationId xmlns:a16="http://schemas.microsoft.com/office/drawing/2014/main" id="{F54E1D68-A02D-A9BE-B445-E174FB053C92}"/>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12925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料理酒 | 商品情報 | ミツカングループ">
            <a:extLst>
              <a:ext uri="{FF2B5EF4-FFF2-40B4-BE49-F238E27FC236}">
                <a16:creationId xmlns:a16="http://schemas.microsoft.com/office/drawing/2014/main" id="{B9528E93-EFF6-7883-06D0-17456FAFF5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9787" y="1753291"/>
            <a:ext cx="3500437" cy="4667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jp: タカラ 料理のための清酒 [ 日本酒 500ml 紙パック ] : 食品・飲料・お酒">
            <a:extLst>
              <a:ext uri="{FF2B5EF4-FFF2-40B4-BE49-F238E27FC236}">
                <a16:creationId xmlns:a16="http://schemas.microsoft.com/office/drawing/2014/main" id="{733C92EC-4E64-1B60-132F-21BDF7D93E4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7062" y="1830934"/>
            <a:ext cx="1550987" cy="4511963"/>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0D86E106-AE0C-CC34-DF6A-804EF9318BD6}"/>
              </a:ext>
            </a:extLst>
          </p:cNvPr>
          <p:cNvSpPr>
            <a:spLocks noGrp="1"/>
          </p:cNvSpPr>
          <p:nvPr>
            <p:ph type="title"/>
          </p:nvPr>
        </p:nvSpPr>
        <p:spPr/>
        <p:txBody>
          <a:bodyPr/>
          <a:lstStyle/>
          <a:p>
            <a:r>
              <a:rPr lang="ja-JP" altLang="en-US" dirty="0"/>
              <a:t>この２つの商品の違いは？</a:t>
            </a:r>
          </a:p>
        </p:txBody>
      </p:sp>
      <p:sp>
        <p:nvSpPr>
          <p:cNvPr id="7" name="コンテンツ プレースホルダー 6">
            <a:extLst>
              <a:ext uri="{FF2B5EF4-FFF2-40B4-BE49-F238E27FC236}">
                <a16:creationId xmlns:a16="http://schemas.microsoft.com/office/drawing/2014/main" id="{A9CB9927-FE51-C6DC-CDA2-54A3E68239EA}"/>
              </a:ext>
            </a:extLst>
          </p:cNvPr>
          <p:cNvSpPr txBox="1">
            <a:spLocks noGrp="1"/>
          </p:cNvSpPr>
          <p:nvPr>
            <p:ph idx="1"/>
          </p:nvPr>
        </p:nvSpPr>
        <p:spPr>
          <a:xfrm>
            <a:off x="839787" y="1428751"/>
            <a:ext cx="696119" cy="775597"/>
          </a:xfrm>
          <a:prstGeom prst="rect">
            <a:avLst/>
          </a:prstGeom>
          <a:noFill/>
        </p:spPr>
        <p:txBody>
          <a:bodyPr wrap="square">
            <a:spAutoFit/>
          </a:bodyPr>
          <a:lstStyle/>
          <a:p>
            <a:pPr marL="0" indent="0" eaLnBrk="1" fontAlgn="auto" hangingPunct="1">
              <a:spcBef>
                <a:spcPts val="0"/>
              </a:spcBef>
              <a:spcAft>
                <a:spcPts val="0"/>
              </a:spcAft>
              <a:buNone/>
              <a:defRPr/>
            </a:pPr>
            <a:r>
              <a:rPr lang="ja-JP" altLang="en-US" sz="4800" b="1" dirty="0"/>
              <a:t>１</a:t>
            </a:r>
            <a:endParaRPr lang="ja-JP" altLang="en-US" sz="8800" b="1" dirty="0"/>
          </a:p>
        </p:txBody>
      </p:sp>
      <p:sp>
        <p:nvSpPr>
          <p:cNvPr id="8" name="コンテンツ プレースホルダー 6">
            <a:extLst>
              <a:ext uri="{FF2B5EF4-FFF2-40B4-BE49-F238E27FC236}">
                <a16:creationId xmlns:a16="http://schemas.microsoft.com/office/drawing/2014/main" id="{EE8D6104-B5C7-93D8-EBDB-5D1249AABED6}"/>
              </a:ext>
            </a:extLst>
          </p:cNvPr>
          <p:cNvSpPr txBox="1">
            <a:spLocks/>
          </p:cNvSpPr>
          <p:nvPr/>
        </p:nvSpPr>
        <p:spPr>
          <a:xfrm>
            <a:off x="4935537" y="1446111"/>
            <a:ext cx="696119" cy="77559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ja-JP" altLang="en-US" sz="4800" b="1" dirty="0"/>
              <a:t>２</a:t>
            </a:r>
            <a:endParaRPr lang="ja-JP" altLang="en-US" sz="8800" b="1" dirty="0"/>
          </a:p>
        </p:txBody>
      </p:sp>
      <p:sp>
        <p:nvSpPr>
          <p:cNvPr id="2" name="テキスト ボックス 1">
            <a:extLst>
              <a:ext uri="{FF2B5EF4-FFF2-40B4-BE49-F238E27FC236}">
                <a16:creationId xmlns:a16="http://schemas.microsoft.com/office/drawing/2014/main" id="{62BF94B8-4A48-F267-B0AD-6758ACF829B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628358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9FE7F-8912-D9AC-01A2-F5B5F1CEC00D}"/>
              </a:ext>
            </a:extLst>
          </p:cNvPr>
          <p:cNvSpPr>
            <a:spLocks noGrp="1"/>
          </p:cNvSpPr>
          <p:nvPr>
            <p:ph type="title"/>
          </p:nvPr>
        </p:nvSpPr>
        <p:spPr/>
        <p:txBody>
          <a:bodyPr/>
          <a:lstStyle/>
          <a:p>
            <a:r>
              <a:rPr kumimoji="1" lang="ja-JP" altLang="en-US" dirty="0"/>
              <a:t>料理酒の不可飲処置</a:t>
            </a:r>
          </a:p>
        </p:txBody>
      </p:sp>
      <p:sp>
        <p:nvSpPr>
          <p:cNvPr id="3" name="コンテンツ プレースホルダー 2">
            <a:extLst>
              <a:ext uri="{FF2B5EF4-FFF2-40B4-BE49-F238E27FC236}">
                <a16:creationId xmlns:a16="http://schemas.microsoft.com/office/drawing/2014/main" id="{89FB457E-DB9F-9391-D91D-FB3F17B9DF82}"/>
              </a:ext>
            </a:extLst>
          </p:cNvPr>
          <p:cNvSpPr>
            <a:spLocks noGrp="1"/>
          </p:cNvSpPr>
          <p:nvPr>
            <p:ph idx="1"/>
          </p:nvPr>
        </p:nvSpPr>
        <p:spPr/>
        <p:txBody>
          <a:bodyPr/>
          <a:lstStyle/>
          <a:p>
            <a:pPr marL="0" indent="0">
              <a:spcAft>
                <a:spcPts val="1800"/>
              </a:spcAft>
              <a:buNone/>
            </a:pPr>
            <a:r>
              <a:rPr kumimoji="1" lang="ja-JP" altLang="en-US" dirty="0"/>
              <a:t>■ 塩分等を添加し、飲用できなくすること</a:t>
            </a:r>
            <a:endParaRPr kumimoji="1" lang="en-US" altLang="ja-JP" dirty="0"/>
          </a:p>
          <a:p>
            <a:pPr marL="0" indent="0">
              <a:spcAft>
                <a:spcPts val="1800"/>
              </a:spcAft>
              <a:buNone/>
            </a:pPr>
            <a:r>
              <a:rPr kumimoji="1" lang="ja-JP" altLang="en-US" dirty="0"/>
              <a:t>■ 塩分濃度は２～３％程度</a:t>
            </a:r>
            <a:endParaRPr kumimoji="1" lang="en-US" altLang="ja-JP" dirty="0"/>
          </a:p>
          <a:p>
            <a:pPr marL="0" indent="0">
              <a:spcAft>
                <a:spcPts val="1800"/>
              </a:spcAft>
              <a:buNone/>
            </a:pPr>
            <a:endParaRPr kumimoji="1" lang="en-US" altLang="ja-JP" dirty="0"/>
          </a:p>
          <a:p>
            <a:pPr>
              <a:lnSpc>
                <a:spcPct val="100000"/>
              </a:lnSpc>
              <a:spcBef>
                <a:spcPct val="0"/>
              </a:spcBef>
              <a:buFontTx/>
              <a:buNone/>
            </a:pPr>
            <a:r>
              <a:rPr lang="ja-JP" altLang="en-US" sz="3600" b="1" dirty="0">
                <a:solidFill>
                  <a:srgbClr val="0070C0"/>
                </a:solidFill>
              </a:rPr>
              <a:t>☑ </a:t>
            </a:r>
            <a:r>
              <a:rPr lang="ja-JP" altLang="en-US" dirty="0">
                <a:latin typeface="Century Gothic" panose="020B0502020202020204" pitchFamily="34" charset="0"/>
              </a:rPr>
              <a:t>年齢確認、酒類である旨等の表示は</a:t>
            </a:r>
            <a:endParaRPr lang="en-US" altLang="ja-JP" dirty="0">
              <a:latin typeface="Century Gothic" panose="020B0502020202020204" pitchFamily="34" charset="0"/>
            </a:endParaRPr>
          </a:p>
          <a:p>
            <a:pPr>
              <a:lnSpc>
                <a:spcPct val="100000"/>
              </a:lnSpc>
              <a:spcBef>
                <a:spcPct val="0"/>
              </a:spcBef>
              <a:buFontTx/>
              <a:buNone/>
            </a:pPr>
            <a:r>
              <a:rPr lang="ja-JP" altLang="en-US" dirty="0">
                <a:latin typeface="Century Gothic" panose="020B0502020202020204" pitchFamily="34" charset="0"/>
              </a:rPr>
              <a:t>　  不要</a:t>
            </a:r>
            <a:endParaRPr kumimoji="1" lang="ja-JP" altLang="en-US" dirty="0"/>
          </a:p>
        </p:txBody>
      </p:sp>
      <p:pic>
        <p:nvPicPr>
          <p:cNvPr id="5" name="Picture 2" descr="料理酒 | 商品情報 | ミツカングループ">
            <a:extLst>
              <a:ext uri="{FF2B5EF4-FFF2-40B4-BE49-F238E27FC236}">
                <a16:creationId xmlns:a16="http://schemas.microsoft.com/office/drawing/2014/main" id="{ECFDA298-56F3-42B5-F152-8D42DE6C620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6196" y="2054838"/>
            <a:ext cx="1565415" cy="4552942"/>
          </a:xfrm>
          <a:prstGeom prst="rect">
            <a:avLst/>
          </a:prstGeom>
          <a:noFill/>
          <a:extLst>
            <a:ext uri="{909E8E84-426E-40DD-AFC4-6F175D3DCCD1}">
              <a14:hiddenFill xmlns:a14="http://schemas.microsoft.com/office/drawing/2010/main">
                <a:solidFill>
                  <a:srgbClr val="FFFFFF"/>
                </a:solidFill>
              </a14:hiddenFill>
            </a:ext>
          </a:extLst>
        </p:spPr>
      </p:pic>
      <p:sp>
        <p:nvSpPr>
          <p:cNvPr id="9" name="吹き出し: 円形 8">
            <a:extLst>
              <a:ext uri="{FF2B5EF4-FFF2-40B4-BE49-F238E27FC236}">
                <a16:creationId xmlns:a16="http://schemas.microsoft.com/office/drawing/2014/main" id="{5F73B84E-617B-5773-ED87-98800F09889D}"/>
              </a:ext>
            </a:extLst>
          </p:cNvPr>
          <p:cNvSpPr/>
          <p:nvPr/>
        </p:nvSpPr>
        <p:spPr>
          <a:xfrm>
            <a:off x="5536654" y="4719527"/>
            <a:ext cx="1341660" cy="1387236"/>
          </a:xfrm>
          <a:prstGeom prst="wedgeEllipseCallout">
            <a:avLst>
              <a:gd name="adj1" fmla="val 86783"/>
              <a:gd name="adj2" fmla="val -53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商品に記載</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あり</a:t>
            </a:r>
            <a:endParaRPr kumimoji="1" lang="en-US" altLang="ja-JP" sz="2000"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F6D15DB-2033-4038-23E9-CEB3CCAC176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633603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9EE87-14D0-5742-651D-7EA8AF51AAE1}"/>
              </a:ext>
            </a:extLst>
          </p:cNvPr>
          <p:cNvSpPr>
            <a:spLocks noGrp="1"/>
          </p:cNvSpPr>
          <p:nvPr>
            <p:ph type="title"/>
          </p:nvPr>
        </p:nvSpPr>
        <p:spPr/>
        <p:txBody>
          <a:bodyPr/>
          <a:lstStyle/>
          <a:p>
            <a:r>
              <a:rPr lang="ja-JP" altLang="en-US" dirty="0"/>
              <a:t>酒類の自動販売機における表示</a:t>
            </a:r>
            <a:endParaRPr kumimoji="1" lang="ja-JP" altLang="en-US" dirty="0"/>
          </a:p>
        </p:txBody>
      </p:sp>
      <p:sp>
        <p:nvSpPr>
          <p:cNvPr id="3" name="コンテンツ プレースホルダー 2">
            <a:extLst>
              <a:ext uri="{FF2B5EF4-FFF2-40B4-BE49-F238E27FC236}">
                <a16:creationId xmlns:a16="http://schemas.microsoft.com/office/drawing/2014/main" id="{24711E2F-113C-F1A1-EE3E-534CB4134A0A}"/>
              </a:ext>
            </a:extLst>
          </p:cNvPr>
          <p:cNvSpPr>
            <a:spLocks noGrp="1"/>
          </p:cNvSpPr>
          <p:nvPr>
            <p:ph idx="1"/>
          </p:nvPr>
        </p:nvSpPr>
        <p:spPr/>
        <p:txBody>
          <a:bodyPr>
            <a:normAutofit/>
          </a:bodyPr>
          <a:lstStyle/>
          <a:p>
            <a:pPr marL="0" indent="0">
              <a:buNone/>
            </a:pPr>
            <a:r>
              <a:rPr lang="ja-JP" altLang="en-US" dirty="0"/>
              <a:t>■ 酒類の自動販売機に必要な表示</a:t>
            </a:r>
            <a:endParaRPr kumimoji="1" lang="ja-JP" altLang="en-US" dirty="0"/>
          </a:p>
        </p:txBody>
      </p:sp>
      <p:sp>
        <p:nvSpPr>
          <p:cNvPr id="4" name="テキスト プレースホルダー 3">
            <a:extLst>
              <a:ext uri="{FF2B5EF4-FFF2-40B4-BE49-F238E27FC236}">
                <a16:creationId xmlns:a16="http://schemas.microsoft.com/office/drawing/2014/main" id="{BBC83D20-2173-436B-2A7B-E5B9C4654857}"/>
              </a:ext>
            </a:extLst>
          </p:cNvPr>
          <p:cNvSpPr>
            <a:spLocks noGrp="1"/>
          </p:cNvSpPr>
          <p:nvPr>
            <p:ph type="body" sz="quarter" idx="10"/>
          </p:nvPr>
        </p:nvSpPr>
        <p:spPr/>
        <p:txBody>
          <a:bodyPr>
            <a:normAutofit fontScale="85000" lnSpcReduction="10000"/>
          </a:bodyPr>
          <a:lstStyle/>
          <a:p>
            <a:r>
              <a:rPr kumimoji="1" lang="en-US" altLang="ja-JP" dirty="0"/>
              <a:t>P35</a:t>
            </a:r>
            <a:endParaRPr kumimoji="1" lang="ja-JP" altLang="en-US" dirty="0"/>
          </a:p>
        </p:txBody>
      </p:sp>
      <p:pic>
        <p:nvPicPr>
          <p:cNvPr id="5" name="Picture 7" descr="飲み物の自動販売機のイラスト02 | 無料のフリー素材 イラストエイト">
            <a:extLst>
              <a:ext uri="{FF2B5EF4-FFF2-40B4-BE49-F238E27FC236}">
                <a16:creationId xmlns:a16="http://schemas.microsoft.com/office/drawing/2014/main" id="{B5C59693-2215-5CB8-7C6F-59492A5201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0383" y="4735203"/>
            <a:ext cx="1552187" cy="201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a:extLst>
              <a:ext uri="{FF2B5EF4-FFF2-40B4-BE49-F238E27FC236}">
                <a16:creationId xmlns:a16="http://schemas.microsoft.com/office/drawing/2014/main" id="{002831AA-2AAF-4B1D-EFE7-CE2168D31823}"/>
              </a:ext>
            </a:extLst>
          </p:cNvPr>
          <p:cNvSpPr/>
          <p:nvPr/>
        </p:nvSpPr>
        <p:spPr>
          <a:xfrm>
            <a:off x="482046" y="2262983"/>
            <a:ext cx="7484169" cy="2451100"/>
          </a:xfrm>
          <a:prstGeom prst="rect">
            <a:avLst/>
          </a:prstGeom>
          <a:solidFill>
            <a:sysClr val="window" lastClr="FFFFFF"/>
          </a:solidFill>
          <a:ln w="12700" cap="rnd" cmpd="sng" algn="ctr">
            <a:solidFill>
              <a:srgbClr val="052F61">
                <a:shade val="50000"/>
                <a:hueMod val="94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1" name="テキスト ボックス 2">
            <a:extLst>
              <a:ext uri="{FF2B5EF4-FFF2-40B4-BE49-F238E27FC236}">
                <a16:creationId xmlns:a16="http://schemas.microsoft.com/office/drawing/2014/main" id="{6797597C-AAB3-FB72-F48A-1A520DA42004}"/>
              </a:ext>
            </a:extLst>
          </p:cNvPr>
          <p:cNvSpPr txBox="1">
            <a:spLocks noChangeArrowheads="1"/>
          </p:cNvSpPr>
          <p:nvPr/>
        </p:nvSpPr>
        <p:spPr bwMode="auto">
          <a:xfrm>
            <a:off x="694770" y="2420865"/>
            <a:ext cx="682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20</a:t>
            </a:r>
            <a:r>
              <a:rPr kumimoji="1" lang="ja-JP" altLang="en-US" sz="2400" b="1" i="0" u="none" strike="noStrike" kern="0" cap="none" spc="0" normalizeH="0" baseline="0" noProof="0" dirty="0">
                <a:ln>
                  <a:noFill/>
                </a:ln>
                <a:solidFill>
                  <a:prstClr val="black"/>
                </a:solidFill>
                <a:effectLst/>
                <a:uLnTx/>
                <a:uFillTx/>
                <a:latin typeface="Century Gothic" panose="020B0502020202020204" pitchFamily="34" charset="0"/>
                <a:ea typeface="メイリオ" panose="020B0604030504040204" pitchFamily="50" charset="-128"/>
              </a:rPr>
              <a:t>歳未満の者の飲酒は法律で禁止されています</a:t>
            </a:r>
          </a:p>
        </p:txBody>
      </p:sp>
      <p:sp>
        <p:nvSpPr>
          <p:cNvPr id="12" name="テキスト ボックス 6">
            <a:extLst>
              <a:ext uri="{FF2B5EF4-FFF2-40B4-BE49-F238E27FC236}">
                <a16:creationId xmlns:a16="http://schemas.microsoft.com/office/drawing/2014/main" id="{7C5C2596-816E-F954-CF8E-574622822D8C}"/>
              </a:ext>
            </a:extLst>
          </p:cNvPr>
          <p:cNvSpPr txBox="1">
            <a:spLocks noChangeArrowheads="1"/>
          </p:cNvSpPr>
          <p:nvPr/>
        </p:nvSpPr>
        <p:spPr bwMode="auto">
          <a:xfrm>
            <a:off x="1033702" y="2955133"/>
            <a:ext cx="6829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免許者の氏名又は名称　　　株式会社 こうり酒店</a:t>
            </a:r>
            <a:endParaRPr kumimoji="1" lang="en-US" altLang="ja-JP"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酒類販売管理者の氏名　　　酒販　太郎</a:t>
            </a:r>
            <a:endParaRPr kumimoji="1" lang="en-US" altLang="ja-JP"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連絡先の所在地及び　　　　東京都目黒区中目黒２－１－２７</a:t>
            </a:r>
            <a:endParaRPr kumimoji="1" lang="en-US" altLang="ja-JP"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電話番号　　　　　　　　　０３－３７１４－</a:t>
            </a:r>
            <a:r>
              <a:rPr kumimoji="1" lang="en-US" altLang="ja-JP"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XXXX</a:t>
            </a:r>
            <a:endParaRPr kumimoji="1" lang="ja-JP" altLang="en-US" sz="16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endParaRPr>
          </a:p>
        </p:txBody>
      </p:sp>
      <p:sp>
        <p:nvSpPr>
          <p:cNvPr id="13" name="テキスト ボックス 7">
            <a:extLst>
              <a:ext uri="{FF2B5EF4-FFF2-40B4-BE49-F238E27FC236}">
                <a16:creationId xmlns:a16="http://schemas.microsoft.com/office/drawing/2014/main" id="{8781978C-BCCA-FFBB-40F3-D958B69DA738}"/>
              </a:ext>
            </a:extLst>
          </p:cNvPr>
          <p:cNvSpPr txBox="1">
            <a:spLocks noChangeArrowheads="1"/>
          </p:cNvSpPr>
          <p:nvPr/>
        </p:nvSpPr>
        <p:spPr bwMode="auto">
          <a:xfrm>
            <a:off x="755996" y="4112719"/>
            <a:ext cx="682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20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午後</a:t>
            </a:r>
            <a:r>
              <a:rPr kumimoji="1" lang="en-US" altLang="ja-JP" sz="20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11</a:t>
            </a:r>
            <a:r>
              <a:rPr kumimoji="1" lang="ja-JP" altLang="en-US" sz="2000" b="0" i="0" u="none" strike="noStrike" kern="0" cap="none" spc="0" normalizeH="0" baseline="0" noProof="0">
                <a:ln>
                  <a:noFill/>
                </a:ln>
                <a:solidFill>
                  <a:prstClr val="black"/>
                </a:solidFill>
                <a:effectLst/>
                <a:uLnTx/>
                <a:uFillTx/>
                <a:latin typeface="Century Gothic" panose="020B0502020202020204" pitchFamily="34" charset="0"/>
                <a:ea typeface="メイリオ" panose="020B0604030504040204" pitchFamily="50" charset="-128"/>
              </a:rPr>
              <a:t>時から翌日午前５時までは販売を停止しています</a:t>
            </a:r>
          </a:p>
        </p:txBody>
      </p:sp>
      <p:sp>
        <p:nvSpPr>
          <p:cNvPr id="14" name="テキスト ボックス 13">
            <a:extLst>
              <a:ext uri="{FF2B5EF4-FFF2-40B4-BE49-F238E27FC236}">
                <a16:creationId xmlns:a16="http://schemas.microsoft.com/office/drawing/2014/main" id="{A3DD3823-45A1-C84B-4D6D-DE698B0C70E1}"/>
              </a:ext>
            </a:extLst>
          </p:cNvPr>
          <p:cNvSpPr txBox="1"/>
          <p:nvPr/>
        </p:nvSpPr>
        <p:spPr>
          <a:xfrm>
            <a:off x="7358063" y="2486844"/>
            <a:ext cx="1428750" cy="338554"/>
          </a:xfrm>
          <a:prstGeom prst="rect">
            <a:avLst/>
          </a:prstGeom>
          <a:noFill/>
        </p:spPr>
        <p:txBody>
          <a:bodyPr wrap="square" rtlCol="0">
            <a:spAutoFit/>
          </a:bodyPr>
          <a:lstStyle/>
          <a:p>
            <a:r>
              <a:rPr kumimoji="1" lang="ja-JP" altLang="en-US" sz="1600" dirty="0">
                <a:solidFill>
                  <a:srgbClr val="FF0000"/>
                </a:solidFill>
                <a:latin typeface="メイリオ" panose="020B0604030504040204" pitchFamily="50" charset="-128"/>
                <a:ea typeface="メイリオ" panose="020B0604030504040204" pitchFamily="50" charset="-128"/>
              </a:rPr>
              <a:t>・・・（イ）</a:t>
            </a:r>
          </a:p>
        </p:txBody>
      </p:sp>
      <p:sp>
        <p:nvSpPr>
          <p:cNvPr id="15" name="テキスト ボックス 14">
            <a:extLst>
              <a:ext uri="{FF2B5EF4-FFF2-40B4-BE49-F238E27FC236}">
                <a16:creationId xmlns:a16="http://schemas.microsoft.com/office/drawing/2014/main" id="{073118DB-D533-FC81-404E-611062D4DE3B}"/>
              </a:ext>
            </a:extLst>
          </p:cNvPr>
          <p:cNvSpPr txBox="1"/>
          <p:nvPr/>
        </p:nvSpPr>
        <p:spPr>
          <a:xfrm>
            <a:off x="7148752" y="3398649"/>
            <a:ext cx="1428750" cy="338554"/>
          </a:xfrm>
          <a:prstGeom prst="rect">
            <a:avLst/>
          </a:prstGeom>
          <a:noFill/>
        </p:spPr>
        <p:txBody>
          <a:bodyPr wrap="square" rtlCol="0">
            <a:spAutoFit/>
          </a:bodyPr>
          <a:lstStyle/>
          <a:p>
            <a:r>
              <a:rPr kumimoji="1" lang="ja-JP" altLang="en-US" sz="1600" dirty="0">
                <a:solidFill>
                  <a:srgbClr val="FF0000"/>
                </a:solidFill>
                <a:latin typeface="メイリオ" panose="020B0604030504040204" pitchFamily="50" charset="-128"/>
                <a:ea typeface="メイリオ" panose="020B0604030504040204" pitchFamily="50" charset="-128"/>
              </a:rPr>
              <a:t>・・・（ロ）</a:t>
            </a:r>
          </a:p>
        </p:txBody>
      </p:sp>
      <p:sp>
        <p:nvSpPr>
          <p:cNvPr id="16" name="テキスト ボックス 15">
            <a:extLst>
              <a:ext uri="{FF2B5EF4-FFF2-40B4-BE49-F238E27FC236}">
                <a16:creationId xmlns:a16="http://schemas.microsoft.com/office/drawing/2014/main" id="{63D276CC-05A4-F588-51D9-8542C3C3D378}"/>
              </a:ext>
            </a:extLst>
          </p:cNvPr>
          <p:cNvSpPr txBox="1"/>
          <p:nvPr/>
        </p:nvSpPr>
        <p:spPr>
          <a:xfrm>
            <a:off x="7148752" y="4161193"/>
            <a:ext cx="1428750" cy="338554"/>
          </a:xfrm>
          <a:prstGeom prst="rect">
            <a:avLst/>
          </a:prstGeom>
          <a:noFill/>
        </p:spPr>
        <p:txBody>
          <a:bodyPr wrap="square" rtlCol="0">
            <a:spAutoFit/>
          </a:bodyPr>
          <a:lstStyle/>
          <a:p>
            <a:r>
              <a:rPr kumimoji="1" lang="ja-JP" altLang="en-US" sz="1600" dirty="0">
                <a:solidFill>
                  <a:srgbClr val="FF0000"/>
                </a:solidFill>
                <a:latin typeface="メイリオ" panose="020B0604030504040204" pitchFamily="50" charset="-128"/>
                <a:ea typeface="メイリオ" panose="020B0604030504040204" pitchFamily="50" charset="-128"/>
              </a:rPr>
              <a:t>・・・（ハ）</a:t>
            </a:r>
          </a:p>
        </p:txBody>
      </p:sp>
      <p:sp>
        <p:nvSpPr>
          <p:cNvPr id="6" name="テキスト ボックス 5">
            <a:extLst>
              <a:ext uri="{FF2B5EF4-FFF2-40B4-BE49-F238E27FC236}">
                <a16:creationId xmlns:a16="http://schemas.microsoft.com/office/drawing/2014/main" id="{6938648D-85A2-C6AB-87E1-C8745EFC039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67634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E6934"/>
            </a:gs>
            <a:gs pos="100000">
              <a:srgbClr val="E7D0A9"/>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D89EC-BE92-30DE-506B-23106FA46D37}"/>
              </a:ext>
            </a:extLst>
          </p:cNvPr>
          <p:cNvSpPr>
            <a:spLocks noGrp="1"/>
          </p:cNvSpPr>
          <p:nvPr>
            <p:ph type="title"/>
          </p:nvPr>
        </p:nvSpPr>
        <p:spPr/>
        <p:txBody>
          <a:bodyPr/>
          <a:lstStyle/>
          <a:p>
            <a:r>
              <a:rPr kumimoji="1" lang="ja-JP" altLang="en-US" dirty="0"/>
              <a:t>第１章 酒類販売管理者</a:t>
            </a:r>
          </a:p>
        </p:txBody>
      </p:sp>
      <p:sp>
        <p:nvSpPr>
          <p:cNvPr id="3" name="コンテンツ プレースホルダー 2">
            <a:extLst>
              <a:ext uri="{FF2B5EF4-FFF2-40B4-BE49-F238E27FC236}">
                <a16:creationId xmlns:a16="http://schemas.microsoft.com/office/drawing/2014/main" id="{E8C86568-3B7D-7659-FD2F-334D5AAE3798}"/>
              </a:ext>
            </a:extLst>
          </p:cNvPr>
          <p:cNvSpPr>
            <a:spLocks noGrp="1"/>
          </p:cNvSpPr>
          <p:nvPr>
            <p:ph idx="1"/>
          </p:nvPr>
        </p:nvSpPr>
        <p:spPr/>
        <p:txBody>
          <a:bodyPr/>
          <a:lstStyle/>
          <a:p>
            <a:pPr marL="0" indent="0">
              <a:buNone/>
            </a:pPr>
            <a:endParaRPr kumimoji="1" lang="en-US" altLang="ja-JP" b="1" dirty="0">
              <a:solidFill>
                <a:schemeClr val="bg1"/>
              </a:solidFill>
              <a:highlight>
                <a:srgbClr val="FF0066"/>
              </a:highlight>
            </a:endParaRPr>
          </a:p>
          <a:p>
            <a:pPr marL="0" indent="0">
              <a:buNone/>
            </a:pPr>
            <a:r>
              <a:rPr kumimoji="1" lang="ja-JP" altLang="en-US" b="1" dirty="0">
                <a:solidFill>
                  <a:schemeClr val="bg1"/>
                </a:solidFill>
                <a:highlight>
                  <a:srgbClr val="0088EE"/>
                </a:highlight>
              </a:rPr>
              <a:t>４つのポイント</a:t>
            </a:r>
            <a:endParaRPr kumimoji="1" lang="en-US" altLang="ja-JP" b="1" dirty="0">
              <a:solidFill>
                <a:schemeClr val="bg1"/>
              </a:solidFill>
              <a:highlight>
                <a:srgbClr val="0088EE"/>
              </a:highlight>
            </a:endParaRPr>
          </a:p>
          <a:p>
            <a:pPr marL="0" indent="0">
              <a:buNone/>
            </a:pPr>
            <a:endParaRPr lang="en-US" altLang="ja-JP" dirty="0"/>
          </a:p>
          <a:p>
            <a:pPr marL="0" indent="0">
              <a:buNone/>
            </a:pPr>
            <a:r>
              <a:rPr kumimoji="1" lang="ja-JP" altLang="en-US" dirty="0"/>
              <a:t>■ 酒類の特性</a:t>
            </a:r>
            <a:endParaRPr kumimoji="1" lang="en-US" altLang="ja-JP" dirty="0"/>
          </a:p>
          <a:p>
            <a:pPr marL="0" indent="0">
              <a:buNone/>
            </a:pPr>
            <a:r>
              <a:rPr lang="ja-JP" altLang="en-US" dirty="0"/>
              <a:t>■ 酒類販売管理者の選任</a:t>
            </a:r>
            <a:endParaRPr lang="en-US" altLang="ja-JP" dirty="0"/>
          </a:p>
          <a:p>
            <a:pPr marL="0" indent="0">
              <a:buNone/>
            </a:pPr>
            <a:r>
              <a:rPr kumimoji="1" lang="ja-JP" altLang="en-US" dirty="0"/>
              <a:t>■ 酒類販売管理者の役割</a:t>
            </a:r>
            <a:endParaRPr kumimoji="1" lang="en-US" altLang="ja-JP" dirty="0"/>
          </a:p>
          <a:p>
            <a:pPr marL="0" indent="0">
              <a:buNone/>
            </a:pPr>
            <a:r>
              <a:rPr lang="ja-JP" altLang="en-US" dirty="0"/>
              <a:t>■ 責任者の指名・配置</a:t>
            </a:r>
            <a:endParaRPr kumimoji="1" lang="ja-JP" altLang="en-US"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FEA30D81-9AC3-8D63-B46E-4FF3B3E6B5E8}"/>
              </a:ext>
            </a:extLst>
          </p:cNvPr>
          <p:cNvSpPr>
            <a:spLocks noGrp="1"/>
          </p:cNvSpPr>
          <p:nvPr>
            <p:ph type="body" sz="quarter" idx="10"/>
          </p:nvPr>
        </p:nvSpPr>
        <p:spPr/>
        <p:txBody>
          <a:bodyPr/>
          <a:lstStyle/>
          <a:p>
            <a:r>
              <a:rPr kumimoji="1" lang="en-US" altLang="ja-JP" dirty="0"/>
              <a:t>P1</a:t>
            </a:r>
            <a:endParaRPr kumimoji="1" lang="ja-JP" altLang="en-US" dirty="0"/>
          </a:p>
        </p:txBody>
      </p:sp>
      <p:pic>
        <p:nvPicPr>
          <p:cNvPr id="6" name="図 5" descr="人, 屋内, テーブル, 男 が含まれている画像&#10;&#10;自動的に生成された説明">
            <a:extLst>
              <a:ext uri="{FF2B5EF4-FFF2-40B4-BE49-F238E27FC236}">
                <a16:creationId xmlns:a16="http://schemas.microsoft.com/office/drawing/2014/main" id="{E3C5E3D3-A649-2A0B-26FD-6404365F9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0411" y="2007372"/>
            <a:ext cx="3698788" cy="2467785"/>
          </a:xfrm>
          <a:prstGeom prst="rect">
            <a:avLst/>
          </a:prstGeom>
        </p:spPr>
      </p:pic>
      <p:sp>
        <p:nvSpPr>
          <p:cNvPr id="5" name="テキスト ボックス 4">
            <a:extLst>
              <a:ext uri="{FF2B5EF4-FFF2-40B4-BE49-F238E27FC236}">
                <a16:creationId xmlns:a16="http://schemas.microsoft.com/office/drawing/2014/main" id="{FD8CEF05-71F3-20D1-9928-5719C80145B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766574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EE965-D34C-28FF-CBDF-46FF4680C087}"/>
              </a:ext>
            </a:extLst>
          </p:cNvPr>
          <p:cNvSpPr>
            <a:spLocks noGrp="1"/>
          </p:cNvSpPr>
          <p:nvPr>
            <p:ph type="title"/>
          </p:nvPr>
        </p:nvSpPr>
        <p:spPr/>
        <p:txBody>
          <a:bodyPr/>
          <a:lstStyle/>
          <a:p>
            <a:r>
              <a:rPr kumimoji="1" lang="ja-JP" altLang="en-US" dirty="0"/>
              <a:t>酒類の通信販売における表示</a:t>
            </a:r>
          </a:p>
        </p:txBody>
      </p:sp>
      <p:sp>
        <p:nvSpPr>
          <p:cNvPr id="3" name="コンテンツ プレースホルダー 2">
            <a:extLst>
              <a:ext uri="{FF2B5EF4-FFF2-40B4-BE49-F238E27FC236}">
                <a16:creationId xmlns:a16="http://schemas.microsoft.com/office/drawing/2014/main" id="{6C64CE0D-BBD6-0151-FF02-3BCCC21DBD2F}"/>
              </a:ext>
            </a:extLst>
          </p:cNvPr>
          <p:cNvSpPr>
            <a:spLocks noGrp="1"/>
          </p:cNvSpPr>
          <p:nvPr>
            <p:ph idx="1"/>
          </p:nvPr>
        </p:nvSpPr>
        <p:spPr/>
        <p:txBody>
          <a:bodyPr/>
          <a:lstStyle/>
          <a:p>
            <a:pPr marL="0" indent="0" eaLnBrk="1" hangingPunct="1">
              <a:spcBef>
                <a:spcPct val="0"/>
              </a:spcBef>
              <a:buNone/>
            </a:pPr>
            <a:r>
              <a:rPr kumimoji="1" lang="ja-JP" altLang="en-US" dirty="0"/>
              <a:t>■酒類の通信販売：</a:t>
            </a:r>
            <a:endParaRPr kumimoji="1" lang="en-US" altLang="ja-JP" dirty="0"/>
          </a:p>
          <a:p>
            <a:pPr marL="0" indent="0" eaLnBrk="1" hangingPunct="1">
              <a:spcBef>
                <a:spcPct val="0"/>
              </a:spcBef>
              <a:buNone/>
            </a:pPr>
            <a:r>
              <a:rPr lang="ja-JP" altLang="en-US" dirty="0"/>
              <a:t>　商品の内容、販売価格その他の条件を提示し、</a:t>
            </a:r>
            <a:endParaRPr lang="en-US" altLang="ja-JP" dirty="0"/>
          </a:p>
          <a:p>
            <a:pPr marL="0" indent="0" eaLnBrk="1" hangingPunct="1">
              <a:spcBef>
                <a:spcPct val="0"/>
              </a:spcBef>
              <a:buNone/>
            </a:pPr>
            <a:r>
              <a:rPr lang="ja-JP" altLang="en-US" dirty="0"/>
              <a:t>　郵便、電話その他の方法により売買契約の申込</a:t>
            </a:r>
            <a:endParaRPr lang="en-US" altLang="ja-JP" dirty="0"/>
          </a:p>
          <a:p>
            <a:pPr marL="0" indent="0" eaLnBrk="1" hangingPunct="1">
              <a:spcBef>
                <a:spcPct val="0"/>
              </a:spcBef>
              <a:buNone/>
            </a:pPr>
            <a:r>
              <a:rPr lang="ja-JP" altLang="en-US" dirty="0"/>
              <a:t>　みを受けて、提示した条件に従って行う商品の</a:t>
            </a:r>
            <a:endParaRPr lang="en-US" altLang="ja-JP" dirty="0"/>
          </a:p>
          <a:p>
            <a:pPr marL="0" indent="0" eaLnBrk="1" hangingPunct="1">
              <a:spcBef>
                <a:spcPct val="0"/>
              </a:spcBef>
              <a:buNone/>
            </a:pPr>
            <a:r>
              <a:rPr lang="ja-JP" altLang="en-US" dirty="0"/>
              <a:t>　販売</a:t>
            </a:r>
            <a:endParaRPr kumimoji="1" lang="ja-JP" altLang="en-US" dirty="0"/>
          </a:p>
        </p:txBody>
      </p:sp>
      <p:sp>
        <p:nvSpPr>
          <p:cNvPr id="4" name="テキスト プレースホルダー 3">
            <a:extLst>
              <a:ext uri="{FF2B5EF4-FFF2-40B4-BE49-F238E27FC236}">
                <a16:creationId xmlns:a16="http://schemas.microsoft.com/office/drawing/2014/main" id="{A323DE80-28A3-B65E-0531-86AE997FD92B}"/>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P35</a:t>
            </a:r>
            <a:endParaRPr kumimoji="1" lang="ja-JP" altLang="en-US" dirty="0"/>
          </a:p>
        </p:txBody>
      </p:sp>
      <p:grpSp>
        <p:nvGrpSpPr>
          <p:cNvPr id="16" name="グループ化 15">
            <a:extLst>
              <a:ext uri="{FF2B5EF4-FFF2-40B4-BE49-F238E27FC236}">
                <a16:creationId xmlns:a16="http://schemas.microsoft.com/office/drawing/2014/main" id="{0B9253C7-E647-5C3E-5FC1-7BCDBCECC3CF}"/>
              </a:ext>
            </a:extLst>
          </p:cNvPr>
          <p:cNvGrpSpPr/>
          <p:nvPr/>
        </p:nvGrpSpPr>
        <p:grpSpPr>
          <a:xfrm>
            <a:off x="1295235" y="3915855"/>
            <a:ext cx="6553526" cy="2376098"/>
            <a:chOff x="482046" y="3591161"/>
            <a:chExt cx="7652759" cy="2774645"/>
          </a:xfrm>
        </p:grpSpPr>
        <p:sp>
          <p:nvSpPr>
            <p:cNvPr id="5" name="正方形/長方形 4">
              <a:extLst>
                <a:ext uri="{FF2B5EF4-FFF2-40B4-BE49-F238E27FC236}">
                  <a16:creationId xmlns:a16="http://schemas.microsoft.com/office/drawing/2014/main" id="{1B796A64-1530-B9FC-339C-84024FAC2FF8}"/>
                </a:ext>
              </a:extLst>
            </p:cNvPr>
            <p:cNvSpPr/>
            <p:nvPr/>
          </p:nvSpPr>
          <p:spPr>
            <a:xfrm>
              <a:off x="4078592" y="3868046"/>
              <a:ext cx="1620703" cy="1893094"/>
            </a:xfrm>
            <a:prstGeom prst="rect">
              <a:avLst/>
            </a:prstGeom>
            <a:solidFill>
              <a:srgbClr val="FFFF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7598BF4-5164-EBB0-FD32-AE1F3FC110F0}"/>
                </a:ext>
              </a:extLst>
            </p:cNvPr>
            <p:cNvSpPr/>
            <p:nvPr/>
          </p:nvSpPr>
          <p:spPr>
            <a:xfrm>
              <a:off x="4143815" y="3903766"/>
              <a:ext cx="1620703" cy="1893094"/>
            </a:xfrm>
            <a:prstGeom prst="rect">
              <a:avLst/>
            </a:prstGeom>
            <a:solidFill>
              <a:srgbClr val="FFFF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5CEC231-3F02-E4A3-7D4B-FA20A33FF1A7}"/>
                </a:ext>
              </a:extLst>
            </p:cNvPr>
            <p:cNvSpPr/>
            <p:nvPr/>
          </p:nvSpPr>
          <p:spPr>
            <a:xfrm>
              <a:off x="4192382" y="3937304"/>
              <a:ext cx="1572136" cy="2136492"/>
            </a:xfrm>
            <a:prstGeom prst="rect">
              <a:avLst/>
            </a:prstGeom>
            <a:solidFill>
              <a:srgbClr val="F7EF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rgbClr val="0088EE"/>
                </a:solidFill>
              </a:endParaRPr>
            </a:p>
            <a:p>
              <a:pPr algn="ctr"/>
              <a:r>
                <a:rPr kumimoji="1" lang="en-US" altLang="ja-JP" dirty="0">
                  <a:solidFill>
                    <a:srgbClr val="0088EE"/>
                  </a:solidFill>
                </a:rPr>
                <a:t>CATALOG</a:t>
              </a:r>
              <a:endParaRPr kumimoji="1" lang="ja-JP" altLang="en-US" dirty="0">
                <a:solidFill>
                  <a:srgbClr val="0088EE"/>
                </a:solidFill>
              </a:endParaRPr>
            </a:p>
          </p:txBody>
        </p:sp>
        <p:sp>
          <p:nvSpPr>
            <p:cNvPr id="8" name="四角形: 角を丸くする 7">
              <a:extLst>
                <a:ext uri="{FF2B5EF4-FFF2-40B4-BE49-F238E27FC236}">
                  <a16:creationId xmlns:a16="http://schemas.microsoft.com/office/drawing/2014/main" id="{B5D79191-44AC-638F-7AB3-EBB06240A584}"/>
                </a:ext>
              </a:extLst>
            </p:cNvPr>
            <p:cNvSpPr/>
            <p:nvPr/>
          </p:nvSpPr>
          <p:spPr>
            <a:xfrm>
              <a:off x="4078336" y="3868046"/>
              <a:ext cx="114046" cy="2205750"/>
            </a:xfrm>
            <a:prstGeom prst="roundRect">
              <a:avLst/>
            </a:prstGeom>
            <a:solidFill>
              <a:srgbClr val="F7EF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カップに入った飲み物&#10;&#10;中程度の精度で自動的に生成された説明">
              <a:extLst>
                <a:ext uri="{FF2B5EF4-FFF2-40B4-BE49-F238E27FC236}">
                  <a16:creationId xmlns:a16="http://schemas.microsoft.com/office/drawing/2014/main" id="{1B600689-8B5A-DC6F-169F-EF416A14E4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0739" y="4659205"/>
              <a:ext cx="1043780" cy="1404140"/>
            </a:xfrm>
            <a:prstGeom prst="rect">
              <a:avLst/>
            </a:prstGeom>
            <a:ln>
              <a:noFill/>
            </a:ln>
            <a:effectLst>
              <a:softEdge rad="112500"/>
            </a:effectLst>
          </p:spPr>
        </p:pic>
        <p:pic>
          <p:nvPicPr>
            <p:cNvPr id="10" name="Picture 2" descr="パソコン">
              <a:extLst>
                <a:ext uri="{FF2B5EF4-FFF2-40B4-BE49-F238E27FC236}">
                  <a16:creationId xmlns:a16="http://schemas.microsoft.com/office/drawing/2014/main" id="{891F6966-C9E5-3BD4-40C1-930F9E5CFE5A}"/>
                </a:ext>
              </a:extLst>
            </p:cNvPr>
            <p:cNvPicPr>
              <a:picLocks noChangeAspect="1" noChangeArrowheads="1"/>
            </p:cNvPicPr>
            <p:nvPr/>
          </p:nvPicPr>
          <p:blipFill rotWithShape="1">
            <a:blip r:embed="rId4" cstate="email">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482046" y="3591161"/>
              <a:ext cx="3374438" cy="2774645"/>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2">
              <a:extLst>
                <a:ext uri="{FF2B5EF4-FFF2-40B4-BE49-F238E27FC236}">
                  <a16:creationId xmlns:a16="http://schemas.microsoft.com/office/drawing/2014/main" id="{5DF2AD3D-56AF-9DC2-4A86-E2F62A46B5D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0647" y="3727964"/>
              <a:ext cx="2363719" cy="143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四角形: メモ 11">
              <a:extLst>
                <a:ext uri="{FF2B5EF4-FFF2-40B4-BE49-F238E27FC236}">
                  <a16:creationId xmlns:a16="http://schemas.microsoft.com/office/drawing/2014/main" id="{CCB54CFC-20A4-01C9-BA56-B7CCD941B7DA}"/>
                </a:ext>
              </a:extLst>
            </p:cNvPr>
            <p:cNvSpPr>
              <a:spLocks noGrp="1" noRot="1" noMove="1" noResize="1" noEditPoints="1" noAdjustHandles="1" noChangeArrowheads="1" noChangeShapeType="1"/>
            </p:cNvSpPr>
            <p:nvPr/>
          </p:nvSpPr>
          <p:spPr>
            <a:xfrm>
              <a:off x="6306004" y="3773253"/>
              <a:ext cx="1828800" cy="2464593"/>
            </a:xfrm>
            <a:prstGeom prst="foldedCorner">
              <a:avLst/>
            </a:prstGeom>
            <a:solidFill>
              <a:srgbClr val="FFFF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solidFill>
                    <a:schemeClr val="tx1"/>
                  </a:solidFill>
                  <a:latin typeface="HG行書体" panose="03000609000000000000" pitchFamily="65" charset="-128"/>
                  <a:ea typeface="HG行書体" panose="03000609000000000000" pitchFamily="65" charset="-128"/>
                </a:rPr>
                <a:t>酒のことなら 恵比寿店</a:t>
              </a:r>
            </a:p>
          </p:txBody>
        </p:sp>
        <p:pic>
          <p:nvPicPr>
            <p:cNvPr id="13" name="図 12" descr="白いバックグラウンドの前にあるボトル&#10;&#10;中程度の精度で自動的に生成された説明">
              <a:extLst>
                <a:ext uri="{FF2B5EF4-FFF2-40B4-BE49-F238E27FC236}">
                  <a16:creationId xmlns:a16="http://schemas.microsoft.com/office/drawing/2014/main" id="{ADC0C379-12DA-39FE-BA7F-C5770B1C19B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91002" y="4476895"/>
              <a:ext cx="316365" cy="1103689"/>
            </a:xfrm>
            <a:prstGeom prst="rect">
              <a:avLst/>
            </a:prstGeom>
          </p:spPr>
        </p:pic>
        <p:pic>
          <p:nvPicPr>
            <p:cNvPr id="14" name="図 13" descr="白いバックグラウンドの前にあるボトル&#10;&#10;中程度の精度で自動的に生成された説明">
              <a:extLst>
                <a:ext uri="{FF2B5EF4-FFF2-40B4-BE49-F238E27FC236}">
                  <a16:creationId xmlns:a16="http://schemas.microsoft.com/office/drawing/2014/main" id="{2112B6A3-7D43-77AA-A221-CEFA95C947C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220403" y="4476895"/>
              <a:ext cx="316365" cy="1103689"/>
            </a:xfrm>
            <a:prstGeom prst="rect">
              <a:avLst/>
            </a:prstGeom>
          </p:spPr>
        </p:pic>
        <p:sp>
          <p:nvSpPr>
            <p:cNvPr id="15" name="テキスト ボックス 14">
              <a:extLst>
                <a:ext uri="{FF2B5EF4-FFF2-40B4-BE49-F238E27FC236}">
                  <a16:creationId xmlns:a16="http://schemas.microsoft.com/office/drawing/2014/main" id="{F3A6FEC3-8AD7-CA65-432E-5516F3AD3E02}"/>
                </a:ext>
              </a:extLst>
            </p:cNvPr>
            <p:cNvSpPr txBox="1"/>
            <p:nvPr/>
          </p:nvSpPr>
          <p:spPr>
            <a:xfrm>
              <a:off x="6362645" y="5530307"/>
              <a:ext cx="1772160" cy="754741"/>
            </a:xfrm>
            <a:prstGeom prst="rect">
              <a:avLst/>
            </a:prstGeom>
            <a:noFill/>
          </p:spPr>
          <p:txBody>
            <a:bodyPr wrap="square" rtlCol="0">
              <a:spAutoFit/>
            </a:bodyPr>
            <a:lstStyle/>
            <a:p>
              <a:r>
                <a:rPr kumimoji="1" lang="ja-JP" altLang="en-US" sz="1200" dirty="0"/>
                <a:t>お電話で注文</a:t>
              </a:r>
              <a:r>
                <a:rPr kumimoji="1" lang="en-US" altLang="ja-JP" sz="1200" dirty="0"/>
                <a:t>OK</a:t>
              </a:r>
              <a:r>
                <a:rPr kumimoji="1" lang="ja-JP" altLang="en-US" sz="1200" dirty="0"/>
                <a:t>！</a:t>
              </a:r>
              <a:endParaRPr kumimoji="1" lang="en-US" altLang="ja-JP" sz="1200" dirty="0"/>
            </a:p>
            <a:p>
              <a:r>
                <a:rPr kumimoji="1" lang="ja-JP" altLang="en-US" sz="1200" dirty="0"/>
                <a:t>ご自宅へお届け</a:t>
              </a:r>
              <a:endParaRPr kumimoji="1" lang="en-US" altLang="ja-JP" sz="1200" dirty="0"/>
            </a:p>
            <a:p>
              <a:r>
                <a:rPr kumimoji="1" lang="ja-JP" altLang="en-US" sz="1200" dirty="0"/>
                <a:t>します。</a:t>
              </a:r>
            </a:p>
          </p:txBody>
        </p:sp>
      </p:grpSp>
      <p:sp>
        <p:nvSpPr>
          <p:cNvPr id="17" name="テキスト ボックス 16">
            <a:extLst>
              <a:ext uri="{FF2B5EF4-FFF2-40B4-BE49-F238E27FC236}">
                <a16:creationId xmlns:a16="http://schemas.microsoft.com/office/drawing/2014/main" id="{B13BD4D6-2355-5C06-2697-62A5F0083380}"/>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746013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18">
            <a:extLst>
              <a:ext uri="{FF2B5EF4-FFF2-40B4-BE49-F238E27FC236}">
                <a16:creationId xmlns:a16="http://schemas.microsoft.com/office/drawing/2014/main" id="{BF214F35-5534-4999-3534-C09B2F8C3A5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155" y="953647"/>
            <a:ext cx="8255690" cy="52542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52EB5DE2-487F-6BB5-4BAF-DD93B5DC1C86}"/>
              </a:ext>
            </a:extLst>
          </p:cNvPr>
          <p:cNvSpPr/>
          <p:nvPr/>
        </p:nvSpPr>
        <p:spPr>
          <a:xfrm>
            <a:off x="392905" y="953647"/>
            <a:ext cx="8255690" cy="525427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0" name="正方形/長方形 9">
            <a:extLst>
              <a:ext uri="{FF2B5EF4-FFF2-40B4-BE49-F238E27FC236}">
                <a16:creationId xmlns:a16="http://schemas.microsoft.com/office/drawing/2014/main" id="{0F6CD6E0-ACAF-6311-895A-7D3330C26BF4}"/>
              </a:ext>
            </a:extLst>
          </p:cNvPr>
          <p:cNvSpPr/>
          <p:nvPr/>
        </p:nvSpPr>
        <p:spPr>
          <a:xfrm>
            <a:off x="444155" y="2467770"/>
            <a:ext cx="2041870" cy="8778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2" descr="「STOP飲酒」の画像検索結果">
            <a:extLst>
              <a:ext uri="{FF2B5EF4-FFF2-40B4-BE49-F238E27FC236}">
                <a16:creationId xmlns:a16="http://schemas.microsoft.com/office/drawing/2014/main" id="{4B4FBA11-A7F5-F090-A212-6393667EDB1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1506" y="2534047"/>
            <a:ext cx="628650" cy="7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7">
            <a:extLst>
              <a:ext uri="{FF2B5EF4-FFF2-40B4-BE49-F238E27FC236}">
                <a16:creationId xmlns:a16="http://schemas.microsoft.com/office/drawing/2014/main" id="{4F6ACFDD-5E39-C783-A19E-0DF0F46B4683}"/>
              </a:ext>
            </a:extLst>
          </p:cNvPr>
          <p:cNvSpPr txBox="1">
            <a:spLocks noChangeArrowheads="1"/>
          </p:cNvSpPr>
          <p:nvPr/>
        </p:nvSpPr>
        <p:spPr bwMode="auto">
          <a:xfrm>
            <a:off x="1250156" y="2514661"/>
            <a:ext cx="1187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r>
              <a:rPr lang="en-US" altLang="ja-JP" sz="1200" b="1" dirty="0">
                <a:latin typeface="メイリオ" panose="020B0604030504040204" pitchFamily="50" charset="-128"/>
              </a:rPr>
              <a:t>20</a:t>
            </a:r>
            <a:r>
              <a:rPr lang="ja-JP" altLang="en-US" sz="1200" b="1" dirty="0">
                <a:latin typeface="メイリオ" panose="020B0604030504040204" pitchFamily="50" charset="-128"/>
              </a:rPr>
              <a:t>歳未満への</a:t>
            </a:r>
            <a:endParaRPr lang="en-US" altLang="ja-JP" sz="1200" b="1" dirty="0">
              <a:latin typeface="メイリオ" panose="020B0604030504040204" pitchFamily="50" charset="-128"/>
            </a:endParaRPr>
          </a:p>
          <a:p>
            <a:r>
              <a:rPr lang="ja-JP" altLang="en-US" sz="1200" b="1" dirty="0">
                <a:latin typeface="メイリオ" panose="020B0604030504040204" pitchFamily="50" charset="-128"/>
              </a:rPr>
              <a:t>酒類の販売は</a:t>
            </a:r>
            <a:endParaRPr lang="en-US" altLang="ja-JP" sz="1200" b="1" dirty="0">
              <a:latin typeface="メイリオ" panose="020B0604030504040204" pitchFamily="50" charset="-128"/>
            </a:endParaRPr>
          </a:p>
          <a:p>
            <a:r>
              <a:rPr lang="ja-JP" altLang="en-US" sz="1200" b="1" dirty="0">
                <a:latin typeface="メイリオ" panose="020B0604030504040204" pitchFamily="50" charset="-128"/>
              </a:rPr>
              <a:t>いたしておりません</a:t>
            </a:r>
          </a:p>
        </p:txBody>
      </p:sp>
      <p:pic>
        <p:nvPicPr>
          <p:cNvPr id="11" name="図 19">
            <a:extLst>
              <a:ext uri="{FF2B5EF4-FFF2-40B4-BE49-F238E27FC236}">
                <a16:creationId xmlns:a16="http://schemas.microsoft.com/office/drawing/2014/main" id="{E5385862-85FD-9ADE-FD41-028D7C449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9" t="46536" r="2039" b="1929"/>
          <a:stretch>
            <a:fillRect/>
          </a:stretch>
        </p:blipFill>
        <p:spPr bwMode="auto">
          <a:xfrm>
            <a:off x="444155" y="4444206"/>
            <a:ext cx="2063957" cy="154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FDED9D4E-16E7-B4D9-A39C-EAE7319D8797}"/>
              </a:ext>
            </a:extLst>
          </p:cNvPr>
          <p:cNvSpPr/>
          <p:nvPr/>
        </p:nvSpPr>
        <p:spPr>
          <a:xfrm>
            <a:off x="444155" y="2413795"/>
            <a:ext cx="2063956" cy="9318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3" name="正方形/長方形 12">
            <a:extLst>
              <a:ext uri="{FF2B5EF4-FFF2-40B4-BE49-F238E27FC236}">
                <a16:creationId xmlns:a16="http://schemas.microsoft.com/office/drawing/2014/main" id="{17750FF7-F666-47BC-344D-2690665F806C}"/>
              </a:ext>
            </a:extLst>
          </p:cNvPr>
          <p:cNvSpPr/>
          <p:nvPr/>
        </p:nvSpPr>
        <p:spPr>
          <a:xfrm>
            <a:off x="392906" y="4389836"/>
            <a:ext cx="2115205" cy="1603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5" name="テキスト ボックス 14">
            <a:extLst>
              <a:ext uri="{FF2B5EF4-FFF2-40B4-BE49-F238E27FC236}">
                <a16:creationId xmlns:a16="http://schemas.microsoft.com/office/drawing/2014/main" id="{D3355C6D-A07F-4BC2-023D-3C0A7E36AB4B}"/>
              </a:ext>
            </a:extLst>
          </p:cNvPr>
          <p:cNvSpPr txBox="1"/>
          <p:nvPr/>
        </p:nvSpPr>
        <p:spPr>
          <a:xfrm>
            <a:off x="2894911" y="2022218"/>
            <a:ext cx="5627583" cy="1815882"/>
          </a:xfrm>
          <a:prstGeom prst="rect">
            <a:avLst/>
          </a:prstGeom>
          <a:solidFill>
            <a:sysClr val="window" lastClr="FFFFFF"/>
          </a:solidFill>
          <a:ln w="38100">
            <a:solidFill>
              <a:srgbClr val="FF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イ</a:t>
            </a:r>
            <a:r>
              <a:rPr kumimoji="1" lang="en-US" altLang="ja-JP"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en-US" altLang="ja-JP"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a:t>
            </a:r>
            <a:r>
              <a:rPr kumimoji="1" lang="ja-JP" altLang="en-US"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歳未満の者の飲酒は法律で禁止されている」または「</a:t>
            </a:r>
            <a:r>
              <a:rPr kumimoji="1" lang="en-US" altLang="ja-JP"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a:t>
            </a:r>
            <a:r>
              <a:rPr kumimoji="1" lang="ja-JP" altLang="en-US"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歳未満の者に対しては酒類を販売しない</a:t>
            </a:r>
            <a:r>
              <a:rPr kumimoji="1" lang="ja-JP" altLang="en-US" sz="2800" kern="0" dirty="0">
                <a:solidFill>
                  <a:prstClr val="black"/>
                </a:solidFill>
                <a:latin typeface="メイリオ" panose="020B0604030504040204" pitchFamily="50" charset="-128"/>
                <a:ea typeface="メイリオ" panose="020B0604030504040204" pitchFamily="50" charset="-128"/>
              </a:rPr>
              <a:t>」</a:t>
            </a:r>
            <a:r>
              <a:rPr kumimoji="1" lang="ja-JP" altLang="en-US" sz="2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旨の表示</a:t>
            </a:r>
            <a:endParaRPr kumimoji="1" lang="ja-JP" altLang="en-US" sz="2800" b="0" i="0" u="none" strike="noStrike" kern="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9F35B93-9CBB-6012-58AD-804B5EC3A427}"/>
              </a:ext>
            </a:extLst>
          </p:cNvPr>
          <p:cNvSpPr txBox="1"/>
          <p:nvPr/>
        </p:nvSpPr>
        <p:spPr>
          <a:xfrm>
            <a:off x="2894910" y="4906671"/>
            <a:ext cx="5627583" cy="523220"/>
          </a:xfrm>
          <a:prstGeom prst="rect">
            <a:avLst/>
          </a:prstGeom>
          <a:solidFill>
            <a:sysClr val="window" lastClr="FFFFFF"/>
          </a:solidFill>
          <a:ln w="38100">
            <a:solidFill>
              <a:srgbClr val="FF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イ‘</a:t>
            </a:r>
            <a:r>
              <a:rPr kumimoji="1" lang="en-US" altLang="ja-JP" sz="2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2800" b="1" kern="0" dirty="0">
                <a:solidFill>
                  <a:prstClr val="black"/>
                </a:solidFill>
                <a:latin typeface="メイリオ" panose="020B0604030504040204" pitchFamily="50" charset="-128"/>
                <a:ea typeface="メイリオ" panose="020B0604030504040204" pitchFamily="50" charset="-128"/>
              </a:rPr>
              <a:t> </a:t>
            </a:r>
            <a:r>
              <a:rPr kumimoji="1" lang="ja-JP" altLang="en-US" sz="2800" kern="0" dirty="0">
                <a:solidFill>
                  <a:prstClr val="black"/>
                </a:solidFill>
                <a:latin typeface="メイリオ" panose="020B0604030504040204" pitchFamily="50" charset="-128"/>
                <a:ea typeface="メイリオ" panose="020B0604030504040204" pitchFamily="50" charset="-128"/>
              </a:rPr>
              <a:t>酒類販売管理者の標識</a:t>
            </a:r>
            <a:endParaRPr kumimoji="1" lang="ja-JP" altLang="en-US" sz="2800" b="0" i="0" u="none" strike="noStrike" kern="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17" name="矢印: 右カーブ 16">
            <a:extLst>
              <a:ext uri="{FF2B5EF4-FFF2-40B4-BE49-F238E27FC236}">
                <a16:creationId xmlns:a16="http://schemas.microsoft.com/office/drawing/2014/main" id="{24BB87FF-EA56-1EFB-976D-812670CBBE54}"/>
              </a:ext>
            </a:extLst>
          </p:cNvPr>
          <p:cNvSpPr/>
          <p:nvPr/>
        </p:nvSpPr>
        <p:spPr>
          <a:xfrm rot="5078293">
            <a:off x="2860781" y="545401"/>
            <a:ext cx="477020" cy="2477483"/>
          </a:xfrm>
          <a:prstGeom prst="curvedRightArrow">
            <a:avLst>
              <a:gd name="adj1" fmla="val 8286"/>
              <a:gd name="adj2" fmla="val 55957"/>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右カーブ 17">
            <a:extLst>
              <a:ext uri="{FF2B5EF4-FFF2-40B4-BE49-F238E27FC236}">
                <a16:creationId xmlns:a16="http://schemas.microsoft.com/office/drawing/2014/main" id="{2F83E89D-4A5A-A414-C443-B35C40FDF5AA}"/>
              </a:ext>
            </a:extLst>
          </p:cNvPr>
          <p:cNvSpPr/>
          <p:nvPr/>
        </p:nvSpPr>
        <p:spPr>
          <a:xfrm rot="16521707" flipV="1">
            <a:off x="2860781" y="4437440"/>
            <a:ext cx="477020" cy="2477483"/>
          </a:xfrm>
          <a:prstGeom prst="curvedRightArrow">
            <a:avLst>
              <a:gd name="adj1" fmla="val 8286"/>
              <a:gd name="adj2" fmla="val 55957"/>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16A81A49-CC8A-043F-77DC-15537421298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39387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6AA060C3-43EB-A531-8397-886A865E27C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956" y="558778"/>
            <a:ext cx="8574087" cy="5740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4003D0CD-2FAE-BBFE-2899-4FB4E8CC187A}"/>
              </a:ext>
            </a:extLst>
          </p:cNvPr>
          <p:cNvSpPr/>
          <p:nvPr/>
        </p:nvSpPr>
        <p:spPr>
          <a:xfrm>
            <a:off x="284955" y="558779"/>
            <a:ext cx="8666163" cy="4363266"/>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7" name="正方形/長方形 6">
            <a:extLst>
              <a:ext uri="{FF2B5EF4-FFF2-40B4-BE49-F238E27FC236}">
                <a16:creationId xmlns:a16="http://schemas.microsoft.com/office/drawing/2014/main" id="{7237BEE7-5FC3-5AAA-21F7-CC873EE80633}"/>
              </a:ext>
            </a:extLst>
          </p:cNvPr>
          <p:cNvSpPr/>
          <p:nvPr/>
        </p:nvSpPr>
        <p:spPr>
          <a:xfrm>
            <a:off x="935831" y="4922045"/>
            <a:ext cx="6022182" cy="8501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 name="テキスト ボックス 7">
            <a:extLst>
              <a:ext uri="{FF2B5EF4-FFF2-40B4-BE49-F238E27FC236}">
                <a16:creationId xmlns:a16="http://schemas.microsoft.com/office/drawing/2014/main" id="{12089369-980A-6828-CEC8-3B9168A45D00}"/>
              </a:ext>
            </a:extLst>
          </p:cNvPr>
          <p:cNvSpPr txBox="1"/>
          <p:nvPr/>
        </p:nvSpPr>
        <p:spPr>
          <a:xfrm>
            <a:off x="3009210" y="1933169"/>
            <a:ext cx="5627583" cy="2677656"/>
          </a:xfrm>
          <a:prstGeom prst="rect">
            <a:avLst/>
          </a:prstGeom>
          <a:solidFill>
            <a:sysClr val="window" lastClr="FFFFFF"/>
          </a:solidFill>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kern="0" dirty="0">
                <a:solidFill>
                  <a:prstClr val="black"/>
                </a:solidFill>
                <a:latin typeface="メイリオ" panose="020B0604030504040204" pitchFamily="50" charset="-128"/>
                <a:ea typeface="メイリオ" panose="020B0604030504040204" pitchFamily="50" charset="-128"/>
              </a:rPr>
              <a:t>（ロ）申込者の年齢記載欄を設けた上で、その近くに「</a:t>
            </a:r>
            <a:r>
              <a:rPr kumimoji="1" lang="en-US" altLang="ja-JP" sz="2800" kern="0" dirty="0">
                <a:solidFill>
                  <a:prstClr val="black"/>
                </a:solidFill>
                <a:latin typeface="メイリオ" panose="020B0604030504040204" pitchFamily="50" charset="-128"/>
                <a:ea typeface="メイリオ" panose="020B0604030504040204" pitchFamily="50" charset="-128"/>
              </a:rPr>
              <a:t>20</a:t>
            </a:r>
            <a:r>
              <a:rPr kumimoji="1" lang="ja-JP" altLang="en-US" sz="2800" kern="0" dirty="0">
                <a:solidFill>
                  <a:prstClr val="black"/>
                </a:solidFill>
                <a:latin typeface="メイリオ" panose="020B0604030504040204" pitchFamily="50" charset="-128"/>
                <a:ea typeface="メイリオ" panose="020B0604030504040204" pitchFamily="50" charset="-128"/>
              </a:rPr>
              <a:t>歳未満の者の飲酒は法律で禁止されている」または 「</a:t>
            </a:r>
            <a:r>
              <a:rPr kumimoji="1" lang="en-US" altLang="ja-JP" sz="2800" kern="0" dirty="0">
                <a:solidFill>
                  <a:prstClr val="black"/>
                </a:solidFill>
                <a:latin typeface="メイリオ" panose="020B0604030504040204" pitchFamily="50" charset="-128"/>
                <a:ea typeface="メイリオ" panose="020B0604030504040204" pitchFamily="50" charset="-128"/>
              </a:rPr>
              <a:t>20</a:t>
            </a:r>
            <a:r>
              <a:rPr kumimoji="1" lang="ja-JP" altLang="en-US" sz="2800" kern="0" dirty="0">
                <a:solidFill>
                  <a:prstClr val="black"/>
                </a:solidFill>
                <a:latin typeface="メイリオ" panose="020B0604030504040204" pitchFamily="50" charset="-128"/>
                <a:ea typeface="メイリオ" panose="020B0604030504040204" pitchFamily="50" charset="-128"/>
              </a:rPr>
              <a:t>歳未満の者に対しては酒類を販売しない」旨の表示</a:t>
            </a:r>
          </a:p>
        </p:txBody>
      </p:sp>
      <p:sp>
        <p:nvSpPr>
          <p:cNvPr id="10" name="矢印: 右カーブ 9">
            <a:extLst>
              <a:ext uri="{FF2B5EF4-FFF2-40B4-BE49-F238E27FC236}">
                <a16:creationId xmlns:a16="http://schemas.microsoft.com/office/drawing/2014/main" id="{7FC0DA1F-D79C-37EA-CF3E-58DC5AF6CD7C}"/>
              </a:ext>
            </a:extLst>
          </p:cNvPr>
          <p:cNvSpPr/>
          <p:nvPr/>
        </p:nvSpPr>
        <p:spPr>
          <a:xfrm rot="14827515" flipV="1">
            <a:off x="7028773" y="3905155"/>
            <a:ext cx="477020" cy="2477483"/>
          </a:xfrm>
          <a:prstGeom prst="curvedRightArrow">
            <a:avLst>
              <a:gd name="adj1" fmla="val 8286"/>
              <a:gd name="adj2" fmla="val 55957"/>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EF3F409B-40D1-F4F4-95E5-35AB4151E1AC}"/>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47543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8BC4CE3C-AEC4-FB13-CBD4-2D6AA6F06D5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065" y="1677966"/>
            <a:ext cx="8208169" cy="38219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95BC7941-2B71-9C60-F52D-FF8F630D5E7A}"/>
              </a:ext>
            </a:extLst>
          </p:cNvPr>
          <p:cNvSpPr txBox="1"/>
          <p:nvPr/>
        </p:nvSpPr>
        <p:spPr>
          <a:xfrm>
            <a:off x="1769268" y="4995368"/>
            <a:ext cx="5719762" cy="369332"/>
          </a:xfrm>
          <a:prstGeom prst="rect">
            <a:avLst/>
          </a:prstGeom>
          <a:solidFill>
            <a:sysClr val="window" lastClr="FFFFFF"/>
          </a:solidFill>
        </p:spPr>
        <p:txBody>
          <a:bodyPr>
            <a:spAutoFit/>
          </a:bodyPr>
          <a:lstStyle/>
          <a:p>
            <a:pPr algn="ctr" defTabSz="457200" eaLnBrk="1" fontAlgn="auto" hangingPunct="1">
              <a:spcBef>
                <a:spcPts val="0"/>
              </a:spcBef>
              <a:spcAft>
                <a:spcPts val="0"/>
              </a:spcAft>
              <a:defRPr/>
            </a:pPr>
            <a:r>
              <a:rPr kumimoji="0" lang="en-US" altLang="ja-JP" kern="0" dirty="0">
                <a:solidFill>
                  <a:srgbClr val="FF0000"/>
                </a:solidFill>
                <a:latin typeface="+mn-ea"/>
              </a:rPr>
              <a:t>20</a:t>
            </a:r>
            <a:r>
              <a:rPr kumimoji="0" lang="ja-JP" altLang="en-US" kern="0" dirty="0">
                <a:solidFill>
                  <a:srgbClr val="FF0000"/>
                </a:solidFill>
                <a:latin typeface="+mn-ea"/>
              </a:rPr>
              <a:t>歳未満の飲酒は法律で禁止されています</a:t>
            </a:r>
            <a:r>
              <a:rPr kumimoji="0" lang="ja-JP" altLang="en-US" sz="1400" kern="0" dirty="0">
                <a:solidFill>
                  <a:srgbClr val="FF0000"/>
                </a:solidFill>
                <a:latin typeface="+mn-ea"/>
              </a:rPr>
              <a:t>。</a:t>
            </a:r>
            <a:endParaRPr kumimoji="0" lang="ja-JP" altLang="en-US" sz="1200" kern="0" dirty="0">
              <a:solidFill>
                <a:srgbClr val="FF0000"/>
              </a:solidFill>
              <a:latin typeface="+mn-ea"/>
            </a:endParaRPr>
          </a:p>
        </p:txBody>
      </p:sp>
      <p:sp>
        <p:nvSpPr>
          <p:cNvPr id="8" name="正方形/長方形 7">
            <a:extLst>
              <a:ext uri="{FF2B5EF4-FFF2-40B4-BE49-F238E27FC236}">
                <a16:creationId xmlns:a16="http://schemas.microsoft.com/office/drawing/2014/main" id="{59A113F3-82C6-3756-53AD-EC13FBBC6860}"/>
              </a:ext>
            </a:extLst>
          </p:cNvPr>
          <p:cNvSpPr/>
          <p:nvPr/>
        </p:nvSpPr>
        <p:spPr>
          <a:xfrm>
            <a:off x="525065" y="1677965"/>
            <a:ext cx="8208169" cy="324407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9" name="正方形/長方形 8">
            <a:extLst>
              <a:ext uri="{FF2B5EF4-FFF2-40B4-BE49-F238E27FC236}">
                <a16:creationId xmlns:a16="http://schemas.microsoft.com/office/drawing/2014/main" id="{083D32C0-A7B6-F399-1423-59A0BD9FE55C}"/>
              </a:ext>
            </a:extLst>
          </p:cNvPr>
          <p:cNvSpPr/>
          <p:nvPr/>
        </p:nvSpPr>
        <p:spPr>
          <a:xfrm>
            <a:off x="1787127" y="4922044"/>
            <a:ext cx="5569746" cy="4426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0" name="テキスト ボックス 9">
            <a:extLst>
              <a:ext uri="{FF2B5EF4-FFF2-40B4-BE49-F238E27FC236}">
                <a16:creationId xmlns:a16="http://schemas.microsoft.com/office/drawing/2014/main" id="{72825A56-C7DC-97AE-0584-2FF2CE9E825A}"/>
              </a:ext>
            </a:extLst>
          </p:cNvPr>
          <p:cNvSpPr txBox="1"/>
          <p:nvPr/>
        </p:nvSpPr>
        <p:spPr>
          <a:xfrm>
            <a:off x="3273528" y="3054578"/>
            <a:ext cx="5627583" cy="1384995"/>
          </a:xfrm>
          <a:prstGeom prst="rect">
            <a:avLst/>
          </a:prstGeom>
          <a:solidFill>
            <a:sysClr val="window" lastClr="FFFFFF"/>
          </a:solidFill>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kern="0" dirty="0">
                <a:solidFill>
                  <a:prstClr val="black"/>
                </a:solidFill>
                <a:latin typeface="メイリオ" panose="020B0604030504040204" pitchFamily="50" charset="-128"/>
                <a:ea typeface="メイリオ" panose="020B0604030504040204" pitchFamily="50" charset="-128"/>
              </a:rPr>
              <a:t>（ハ）納品書に「</a:t>
            </a:r>
            <a:r>
              <a:rPr kumimoji="1" lang="en-US" altLang="ja-JP" sz="2800" kern="0" dirty="0">
                <a:solidFill>
                  <a:prstClr val="black"/>
                </a:solidFill>
                <a:latin typeface="メイリオ" panose="020B0604030504040204" pitchFamily="50" charset="-128"/>
                <a:ea typeface="メイリオ" panose="020B0604030504040204" pitchFamily="50" charset="-128"/>
              </a:rPr>
              <a:t>20</a:t>
            </a:r>
            <a:r>
              <a:rPr kumimoji="1" lang="ja-JP" altLang="en-US" sz="2800" kern="0" dirty="0">
                <a:solidFill>
                  <a:prstClr val="black"/>
                </a:solidFill>
                <a:latin typeface="メイリオ" panose="020B0604030504040204" pitchFamily="50" charset="-128"/>
                <a:ea typeface="メイリオ" panose="020B0604030504040204" pitchFamily="50" charset="-128"/>
              </a:rPr>
              <a:t>歳未満の者の飲酒は法律で禁止されている」旨の表示</a:t>
            </a:r>
          </a:p>
        </p:txBody>
      </p:sp>
      <p:sp>
        <p:nvSpPr>
          <p:cNvPr id="11" name="矢印: 右カーブ 10">
            <a:extLst>
              <a:ext uri="{FF2B5EF4-FFF2-40B4-BE49-F238E27FC236}">
                <a16:creationId xmlns:a16="http://schemas.microsoft.com/office/drawing/2014/main" id="{D9614AB7-B9FD-B5A5-5192-6EEDB75ED66C}"/>
              </a:ext>
            </a:extLst>
          </p:cNvPr>
          <p:cNvSpPr/>
          <p:nvPr/>
        </p:nvSpPr>
        <p:spPr>
          <a:xfrm rot="13985801" flipV="1">
            <a:off x="7577629" y="4097409"/>
            <a:ext cx="477020" cy="1649273"/>
          </a:xfrm>
          <a:prstGeom prst="curvedRightArrow">
            <a:avLst>
              <a:gd name="adj1" fmla="val 8286"/>
              <a:gd name="adj2" fmla="val 55957"/>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F79B9F7B-ED56-5099-2DE4-C906EC6899B8}"/>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973105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86BCD7-81C3-6CEB-C357-BCFDA6537AFD}"/>
              </a:ext>
            </a:extLst>
          </p:cNvPr>
          <p:cNvSpPr>
            <a:spLocks noGrp="1" noRot="1" noMove="1" noResize="1" noEditPoints="1" noAdjustHandles="1" noChangeArrowheads="1" noChangeShapeType="1"/>
          </p:cNvSpPr>
          <p:nvPr>
            <p:ph type="title"/>
          </p:nvPr>
        </p:nvSpPr>
        <p:spPr/>
        <p:txBody>
          <a:bodyPr/>
          <a:lstStyle/>
          <a:p>
            <a:r>
              <a:rPr kumimoji="1" lang="ja-JP" altLang="en-US" dirty="0"/>
              <a:t>第３節 米トレーサビリティ法</a:t>
            </a:r>
          </a:p>
        </p:txBody>
      </p:sp>
      <p:sp>
        <p:nvSpPr>
          <p:cNvPr id="3" name="コンテンツ プレースホルダー 2">
            <a:extLst>
              <a:ext uri="{FF2B5EF4-FFF2-40B4-BE49-F238E27FC236}">
                <a16:creationId xmlns:a16="http://schemas.microsoft.com/office/drawing/2014/main" id="{1743F09C-306C-7A64-7CB9-4D8F2EFC8FAA}"/>
              </a:ext>
            </a:extLst>
          </p:cNvPr>
          <p:cNvSpPr>
            <a:spLocks noGrp="1"/>
          </p:cNvSpPr>
          <p:nvPr>
            <p:ph idx="1"/>
          </p:nvPr>
        </p:nvSpPr>
        <p:spPr/>
        <p:txBody>
          <a:bodyPr>
            <a:normAutofit/>
          </a:bodyPr>
          <a:lstStyle/>
          <a:p>
            <a:pPr marL="0" indent="0">
              <a:buNone/>
            </a:pPr>
            <a:endParaRPr kumimoji="1" lang="en-US" altLang="ja-JP" b="1" dirty="0">
              <a:solidFill>
                <a:schemeClr val="bg1"/>
              </a:solidFill>
              <a:highlight>
                <a:srgbClr val="0088EE"/>
              </a:highlight>
            </a:endParaRPr>
          </a:p>
          <a:p>
            <a:pPr marL="0" indent="0">
              <a:buNone/>
            </a:pPr>
            <a:endParaRPr kumimoji="1" lang="en-US" altLang="ja-JP" b="1" dirty="0">
              <a:solidFill>
                <a:schemeClr val="bg1"/>
              </a:solidFill>
              <a:highlight>
                <a:srgbClr val="0088EE"/>
              </a:highlight>
            </a:endParaRPr>
          </a:p>
          <a:p>
            <a:pPr marL="0" indent="0">
              <a:buNone/>
            </a:pPr>
            <a:endParaRPr lang="en-US" altLang="ja-JP" b="1" dirty="0">
              <a:solidFill>
                <a:schemeClr val="bg1"/>
              </a:solidFill>
              <a:highlight>
                <a:srgbClr val="0088EE"/>
              </a:highlight>
            </a:endParaRPr>
          </a:p>
          <a:p>
            <a:pPr marL="0" indent="0">
              <a:buNone/>
            </a:pPr>
            <a:endParaRPr kumimoji="1" lang="en-US" altLang="ja-JP" b="1" dirty="0">
              <a:solidFill>
                <a:schemeClr val="bg1"/>
              </a:solidFill>
              <a:highlight>
                <a:srgbClr val="0088EE"/>
              </a:highlight>
            </a:endParaRPr>
          </a:p>
          <a:p>
            <a:pPr marL="0" indent="0">
              <a:spcAft>
                <a:spcPts val="1200"/>
              </a:spcAft>
              <a:buNone/>
            </a:pPr>
            <a:r>
              <a:rPr kumimoji="1" lang="ja-JP" altLang="en-US" b="1" dirty="0">
                <a:solidFill>
                  <a:schemeClr val="bg1"/>
                </a:solidFill>
                <a:highlight>
                  <a:srgbClr val="0088EE"/>
                </a:highlight>
              </a:rPr>
              <a:t>ポイント</a:t>
            </a:r>
            <a:endParaRPr kumimoji="1" lang="en-US" altLang="ja-JP" b="1" dirty="0">
              <a:solidFill>
                <a:schemeClr val="bg1"/>
              </a:solidFill>
              <a:highlight>
                <a:srgbClr val="0088EE"/>
              </a:highlight>
            </a:endParaRPr>
          </a:p>
          <a:p>
            <a:pPr marL="0" indent="0">
              <a:buNone/>
            </a:pPr>
            <a:r>
              <a:rPr lang="ja-JP" altLang="en-US" dirty="0"/>
              <a:t>１ 生産から販売・提供までの各段階を通じ、取引</a:t>
            </a:r>
            <a:endParaRPr lang="en-US" altLang="ja-JP" dirty="0"/>
          </a:p>
          <a:p>
            <a:pPr marL="0" indent="0">
              <a:buNone/>
            </a:pPr>
            <a:r>
              <a:rPr lang="en-US" altLang="ja-JP" dirty="0"/>
              <a:t>    </a:t>
            </a:r>
            <a:r>
              <a:rPr lang="ja-JP" altLang="en-US" dirty="0"/>
              <a:t>等の記録を作成・保存すること</a:t>
            </a:r>
          </a:p>
          <a:p>
            <a:pPr marL="0" indent="0">
              <a:buNone/>
            </a:pPr>
            <a:r>
              <a:rPr lang="ja-JP" altLang="en-US" dirty="0"/>
              <a:t>２</a:t>
            </a:r>
            <a:r>
              <a:rPr lang="en-US" altLang="ja-JP" dirty="0"/>
              <a:t> </a:t>
            </a:r>
            <a:r>
              <a:rPr lang="ja-JP" altLang="en-US" dirty="0"/>
              <a:t>お米の産地情報を取引先や消費者に伝達するこ</a:t>
            </a:r>
            <a:endParaRPr lang="en-US" altLang="ja-JP" dirty="0"/>
          </a:p>
          <a:p>
            <a:pPr marL="0" indent="0">
              <a:buNone/>
            </a:pPr>
            <a:r>
              <a:rPr lang="ja-JP" altLang="en-US" dirty="0"/>
              <a:t>　 と </a:t>
            </a: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9BD07B0F-F607-4E4B-4EF5-F41B19D355DD}"/>
              </a:ext>
            </a:extLst>
          </p:cNvPr>
          <p:cNvSpPr>
            <a:spLocks noGrp="1"/>
          </p:cNvSpPr>
          <p:nvPr>
            <p:ph type="body" sz="quarter" idx="10"/>
          </p:nvPr>
        </p:nvSpPr>
        <p:spPr/>
        <p:txBody>
          <a:bodyPr>
            <a:normAutofit fontScale="85000" lnSpcReduction="10000"/>
          </a:bodyPr>
          <a:lstStyle/>
          <a:p>
            <a:r>
              <a:rPr kumimoji="1" lang="en-US" altLang="ja-JP" dirty="0"/>
              <a:t>P57</a:t>
            </a:r>
            <a:endParaRPr kumimoji="1" lang="ja-JP" altLang="en-US" dirty="0"/>
          </a:p>
        </p:txBody>
      </p:sp>
      <p:pic>
        <p:nvPicPr>
          <p:cNvPr id="7" name="図 9">
            <a:extLst>
              <a:ext uri="{FF2B5EF4-FFF2-40B4-BE49-F238E27FC236}">
                <a16:creationId xmlns:a16="http://schemas.microsoft.com/office/drawing/2014/main" id="{F1AEC39E-E90A-2360-76F6-344744B1AB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86137" y="1509713"/>
            <a:ext cx="53911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
            <a:extLst>
              <a:ext uri="{FF2B5EF4-FFF2-40B4-BE49-F238E27FC236}">
                <a16:creationId xmlns:a16="http://schemas.microsoft.com/office/drawing/2014/main" id="{3C5727BD-95F5-96CB-5971-5EB7CD0FE09D}"/>
              </a:ext>
            </a:extLst>
          </p:cNvPr>
          <p:cNvSpPr txBox="1">
            <a:spLocks noChangeArrowheads="1"/>
          </p:cNvSpPr>
          <p:nvPr/>
        </p:nvSpPr>
        <p:spPr bwMode="auto">
          <a:xfrm>
            <a:off x="482046" y="1614418"/>
            <a:ext cx="2227263" cy="1298377"/>
          </a:xfrm>
          <a:prstGeom prst="wedgeEllipseCallout">
            <a:avLst>
              <a:gd name="adj1" fmla="val 70986"/>
              <a:gd name="adj2" fmla="val 41761"/>
            </a:avLst>
          </a:prstGeom>
          <a:solidFill>
            <a:srgbClr val="0088EE"/>
          </a:solidFill>
          <a:ln w="9525">
            <a:solidFill>
              <a:schemeClr val="tx1"/>
            </a:solidFill>
            <a:miter lim="800000"/>
            <a:headEnd/>
            <a:tailEnd/>
          </a:ln>
        </p:spPr>
        <p:txBody>
          <a:bodyPr wrap="square">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pPr algn="ctr"/>
            <a:r>
              <a:rPr lang="ja-JP" altLang="en-US" dirty="0">
                <a:solidFill>
                  <a:schemeClr val="bg1"/>
                </a:solidFill>
              </a:rPr>
              <a:t>清酒</a:t>
            </a:r>
            <a:endParaRPr lang="en-US" altLang="ja-JP" dirty="0">
              <a:solidFill>
                <a:schemeClr val="bg1"/>
              </a:solidFill>
            </a:endParaRPr>
          </a:p>
          <a:p>
            <a:pPr algn="ctr"/>
            <a:r>
              <a:rPr lang="ja-JP" altLang="en-US" dirty="0">
                <a:solidFill>
                  <a:schemeClr val="bg1"/>
                </a:solidFill>
              </a:rPr>
              <a:t>単式蒸留焼酎</a:t>
            </a:r>
            <a:endParaRPr lang="en-US" altLang="ja-JP" dirty="0">
              <a:solidFill>
                <a:schemeClr val="bg1"/>
              </a:solidFill>
            </a:endParaRPr>
          </a:p>
          <a:p>
            <a:pPr algn="ctr"/>
            <a:r>
              <a:rPr lang="ja-JP" altLang="en-US" dirty="0">
                <a:solidFill>
                  <a:schemeClr val="bg1"/>
                </a:solidFill>
              </a:rPr>
              <a:t>みりん</a:t>
            </a:r>
          </a:p>
        </p:txBody>
      </p:sp>
      <p:sp>
        <p:nvSpPr>
          <p:cNvPr id="5" name="テキスト ボックス 4">
            <a:extLst>
              <a:ext uri="{FF2B5EF4-FFF2-40B4-BE49-F238E27FC236}">
                <a16:creationId xmlns:a16="http://schemas.microsoft.com/office/drawing/2014/main" id="{8FBF0F58-1825-2BCF-4204-D6EE40655928}"/>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1934437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4153E0-CE13-4C09-16F3-80AD76E4BC98}"/>
              </a:ext>
            </a:extLst>
          </p:cNvPr>
          <p:cNvSpPr>
            <a:spLocks noGrp="1"/>
          </p:cNvSpPr>
          <p:nvPr>
            <p:ph type="title"/>
          </p:nvPr>
        </p:nvSpPr>
        <p:spPr/>
        <p:txBody>
          <a:bodyPr/>
          <a:lstStyle/>
          <a:p>
            <a:r>
              <a:rPr kumimoji="1" lang="ja-JP" altLang="en-US" dirty="0"/>
              <a:t>１ 取引記録の作成・保存</a:t>
            </a:r>
          </a:p>
        </p:txBody>
      </p:sp>
      <p:sp>
        <p:nvSpPr>
          <p:cNvPr id="3" name="コンテンツ プレースホルダー 2">
            <a:extLst>
              <a:ext uri="{FF2B5EF4-FFF2-40B4-BE49-F238E27FC236}">
                <a16:creationId xmlns:a16="http://schemas.microsoft.com/office/drawing/2014/main" id="{A5F20BC1-7B0D-AFAC-B3BB-85D95AE3185D}"/>
              </a:ext>
            </a:extLst>
          </p:cNvPr>
          <p:cNvSpPr>
            <a:spLocks noGrp="1"/>
          </p:cNvSpPr>
          <p:nvPr>
            <p:ph idx="1"/>
          </p:nvPr>
        </p:nvSpPr>
        <p:spPr/>
        <p:txBody>
          <a:bodyPr>
            <a:normAutofit/>
          </a:bodyPr>
          <a:lstStyle/>
          <a:p>
            <a:pPr marL="0" indent="0">
              <a:buNone/>
            </a:pPr>
            <a:r>
              <a:rPr lang="ja-JP" altLang="en-US" dirty="0"/>
              <a:t>■以下の 項目について記録の作成及び原則として</a:t>
            </a:r>
            <a:endParaRPr lang="en-US" altLang="ja-JP" dirty="0"/>
          </a:p>
          <a:p>
            <a:pPr marL="0" indent="0">
              <a:spcAft>
                <a:spcPts val="1200"/>
              </a:spcAft>
              <a:buNone/>
            </a:pPr>
            <a:r>
              <a:rPr lang="ja-JP" altLang="en-US" dirty="0"/>
              <a:t>　３年間（賞味期限がないものは５年間）の保存</a:t>
            </a:r>
            <a:endParaRPr lang="en-US" altLang="ja-JP" dirty="0"/>
          </a:p>
          <a:p>
            <a:pPr marL="0" indent="0">
              <a:buNone/>
            </a:pPr>
            <a:r>
              <a:rPr lang="ja-JP" altLang="en-US" dirty="0"/>
              <a:t>　　　① 名称　　② 産地</a:t>
            </a:r>
            <a:endParaRPr lang="en-US" altLang="ja-JP" dirty="0"/>
          </a:p>
          <a:p>
            <a:pPr marL="0" indent="0">
              <a:buNone/>
            </a:pPr>
            <a:r>
              <a:rPr lang="ja-JP" altLang="en-US" dirty="0"/>
              <a:t>　　　③ 数量 　  ④ 搬入又は搬出した年月日 </a:t>
            </a:r>
            <a:endParaRPr lang="en-US" altLang="ja-JP" dirty="0"/>
          </a:p>
          <a:p>
            <a:pPr marL="0" indent="0">
              <a:buNone/>
            </a:pPr>
            <a:r>
              <a:rPr lang="ja-JP" altLang="en-US" dirty="0"/>
              <a:t>　　　⑤ 取引の相手方の氏名または名称 </a:t>
            </a:r>
            <a:endParaRPr lang="en-US" altLang="ja-JP" dirty="0"/>
          </a:p>
          <a:p>
            <a:pPr marL="0" indent="0">
              <a:buNone/>
            </a:pPr>
            <a:r>
              <a:rPr lang="ja-JP" altLang="en-US" dirty="0"/>
              <a:t>　　　⑥ 譲受けに伴って搬入を行った場合には、</a:t>
            </a:r>
            <a:endParaRPr lang="en-US" altLang="ja-JP" dirty="0"/>
          </a:p>
          <a:p>
            <a:pPr marL="0" indent="0">
              <a:buNone/>
            </a:pPr>
            <a:r>
              <a:rPr lang="ja-JP" altLang="en-US" dirty="0"/>
              <a:t>　　　　 搬入をした場所</a:t>
            </a:r>
            <a:endParaRPr lang="en-US" altLang="ja-JP" dirty="0"/>
          </a:p>
          <a:p>
            <a:pPr marL="0" indent="0">
              <a:buNone/>
            </a:pPr>
            <a:r>
              <a:rPr lang="ja-JP" altLang="en-US" dirty="0"/>
              <a:t>　　　⑦ 用途限定されている米穀については、</a:t>
            </a:r>
            <a:endParaRPr lang="en-US" altLang="ja-JP" dirty="0"/>
          </a:p>
          <a:p>
            <a:pPr marL="0" indent="0">
              <a:buNone/>
            </a:pPr>
            <a:r>
              <a:rPr lang="ja-JP" altLang="en-US" dirty="0"/>
              <a:t>　　　　 その用途</a:t>
            </a:r>
            <a:endParaRPr kumimoji="1" lang="ja-JP" altLang="en-US" dirty="0"/>
          </a:p>
        </p:txBody>
      </p:sp>
      <p:sp>
        <p:nvSpPr>
          <p:cNvPr id="4" name="テキスト プレースホルダー 3">
            <a:extLst>
              <a:ext uri="{FF2B5EF4-FFF2-40B4-BE49-F238E27FC236}">
                <a16:creationId xmlns:a16="http://schemas.microsoft.com/office/drawing/2014/main" id="{934510D2-7F16-6B4D-03E8-901F6AC44E44}"/>
              </a:ext>
            </a:extLst>
          </p:cNvPr>
          <p:cNvSpPr>
            <a:spLocks noGrp="1"/>
          </p:cNvSpPr>
          <p:nvPr>
            <p:ph type="body" sz="quarter" idx="10"/>
          </p:nvPr>
        </p:nvSpPr>
        <p:spPr/>
        <p:txBody>
          <a:bodyPr>
            <a:normAutofit fontScale="85000" lnSpcReduction="10000"/>
          </a:bodyPr>
          <a:lstStyle/>
          <a:p>
            <a:r>
              <a:rPr kumimoji="1" lang="en-US" altLang="ja-JP" dirty="0"/>
              <a:t>P58</a:t>
            </a:r>
            <a:endParaRPr kumimoji="1" lang="ja-JP" altLang="en-US" dirty="0"/>
          </a:p>
        </p:txBody>
      </p:sp>
      <p:sp>
        <p:nvSpPr>
          <p:cNvPr id="5" name="テキスト ボックス 4">
            <a:extLst>
              <a:ext uri="{FF2B5EF4-FFF2-40B4-BE49-F238E27FC236}">
                <a16:creationId xmlns:a16="http://schemas.microsoft.com/office/drawing/2014/main" id="{977B7B8D-F6A0-5D50-67D8-385BD6D292A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110108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6B2776-9881-6037-BD34-7351AD57FE74}"/>
              </a:ext>
            </a:extLst>
          </p:cNvPr>
          <p:cNvSpPr>
            <a:spLocks noGrp="1"/>
          </p:cNvSpPr>
          <p:nvPr>
            <p:ph type="title"/>
          </p:nvPr>
        </p:nvSpPr>
        <p:spPr/>
        <p:txBody>
          <a:bodyPr/>
          <a:lstStyle/>
          <a:p>
            <a:r>
              <a:rPr lang="ja-JP" altLang="en-US" dirty="0"/>
              <a:t>２ 産地情報の伝達</a:t>
            </a:r>
            <a:endParaRPr kumimoji="1" lang="ja-JP" altLang="en-US" dirty="0"/>
          </a:p>
        </p:txBody>
      </p:sp>
      <p:sp>
        <p:nvSpPr>
          <p:cNvPr id="3" name="コンテンツ プレースホルダー 2">
            <a:extLst>
              <a:ext uri="{FF2B5EF4-FFF2-40B4-BE49-F238E27FC236}">
                <a16:creationId xmlns:a16="http://schemas.microsoft.com/office/drawing/2014/main" id="{0E8A4D5A-72C7-8945-662A-F7D8E71B72DE}"/>
              </a:ext>
            </a:extLst>
          </p:cNvPr>
          <p:cNvSpPr>
            <a:spLocks noGrp="1"/>
          </p:cNvSpPr>
          <p:nvPr>
            <p:ph idx="1"/>
          </p:nvPr>
        </p:nvSpPr>
        <p:spPr/>
        <p:txBody>
          <a:bodyPr>
            <a:normAutofit/>
          </a:bodyPr>
          <a:lstStyle/>
          <a:p>
            <a:pPr marL="0" indent="0">
              <a:buNone/>
            </a:pPr>
            <a:r>
              <a:rPr kumimoji="1" lang="ja-JP" altLang="en-US" dirty="0"/>
              <a:t>■</a:t>
            </a:r>
            <a:r>
              <a:rPr lang="ja-JP" altLang="en-US" dirty="0"/>
              <a:t>指定米穀等を消費者に販売する場合には、指</a:t>
            </a:r>
            <a:endParaRPr lang="en-US" altLang="ja-JP" dirty="0"/>
          </a:p>
          <a:p>
            <a:pPr marL="0" indent="0">
              <a:buNone/>
            </a:pPr>
            <a:r>
              <a:rPr lang="ja-JP" altLang="en-US" dirty="0"/>
              <a:t>　定米穀等の産地を伝達する</a:t>
            </a:r>
            <a:endParaRPr lang="en-US" altLang="ja-JP" dirty="0"/>
          </a:p>
          <a:p>
            <a:pPr marL="0" indent="0">
              <a:buNone/>
            </a:pPr>
            <a:endParaRPr lang="en-US" altLang="ja-JP" dirty="0"/>
          </a:p>
          <a:p>
            <a:pPr marL="0" indent="0">
              <a:buNone/>
            </a:pPr>
            <a:r>
              <a:rPr lang="ja-JP" altLang="en-US" dirty="0"/>
              <a:t>　　　　　　　　　　伝達方法の例</a:t>
            </a:r>
            <a:endParaRPr lang="en-US" altLang="ja-JP" dirty="0"/>
          </a:p>
          <a:p>
            <a:pPr marL="0" indent="0">
              <a:buNone/>
            </a:pPr>
            <a:r>
              <a:rPr lang="ja-JP" altLang="en-US" dirty="0"/>
              <a:t>　　　　　　　　　　・商品の容器又は包装に</a:t>
            </a:r>
            <a:endParaRPr lang="en-US" altLang="ja-JP" dirty="0"/>
          </a:p>
          <a:p>
            <a:pPr marL="0" indent="0">
              <a:buNone/>
            </a:pPr>
            <a:r>
              <a:rPr lang="ja-JP" altLang="en-US" dirty="0"/>
              <a:t>　　　　　　　　　　　記載（←左図）</a:t>
            </a:r>
            <a:endParaRPr lang="en-US" altLang="ja-JP" dirty="0"/>
          </a:p>
          <a:p>
            <a:pPr marL="0" indent="0">
              <a:buNone/>
            </a:pPr>
            <a:r>
              <a:rPr kumimoji="1" lang="ja-JP" altLang="en-US" dirty="0"/>
              <a:t>　　　　　　　　　　・ホームページに記載</a:t>
            </a:r>
            <a:endParaRPr kumimoji="1" lang="en-US" altLang="ja-JP" dirty="0"/>
          </a:p>
          <a:p>
            <a:pPr marL="0" indent="0">
              <a:buNone/>
            </a:pPr>
            <a:r>
              <a:rPr lang="ja-JP" altLang="en-US" dirty="0"/>
              <a:t>　　　　　　　　　　・店頭ポスターなどに記載</a:t>
            </a:r>
            <a:endParaRPr kumimoji="1" lang="ja-JP" altLang="en-US" dirty="0"/>
          </a:p>
        </p:txBody>
      </p:sp>
      <p:sp>
        <p:nvSpPr>
          <p:cNvPr id="4" name="テキスト プレースホルダー 3">
            <a:extLst>
              <a:ext uri="{FF2B5EF4-FFF2-40B4-BE49-F238E27FC236}">
                <a16:creationId xmlns:a16="http://schemas.microsoft.com/office/drawing/2014/main" id="{F859E7E6-20FB-7193-DDEC-221549FF2219}"/>
              </a:ext>
            </a:extLst>
          </p:cNvPr>
          <p:cNvSpPr>
            <a:spLocks noGrp="1"/>
          </p:cNvSpPr>
          <p:nvPr>
            <p:ph type="body" sz="quarter" idx="10"/>
          </p:nvPr>
        </p:nvSpPr>
        <p:spPr/>
        <p:txBody>
          <a:bodyPr>
            <a:normAutofit fontScale="85000" lnSpcReduction="10000"/>
          </a:bodyPr>
          <a:lstStyle/>
          <a:p>
            <a:r>
              <a:rPr kumimoji="1" lang="en-US" altLang="ja-JP" dirty="0"/>
              <a:t>P59</a:t>
            </a:r>
            <a:endParaRPr kumimoji="1" lang="ja-JP" altLang="en-US" dirty="0"/>
          </a:p>
        </p:txBody>
      </p:sp>
      <p:sp>
        <p:nvSpPr>
          <p:cNvPr id="7" name="テキスト ボックス 6">
            <a:extLst>
              <a:ext uri="{FF2B5EF4-FFF2-40B4-BE49-F238E27FC236}">
                <a16:creationId xmlns:a16="http://schemas.microsoft.com/office/drawing/2014/main" id="{9ECEBF15-DD70-AA4F-5C7E-F84856BC5AB4}"/>
              </a:ext>
            </a:extLst>
          </p:cNvPr>
          <p:cNvSpPr txBox="1"/>
          <p:nvPr/>
        </p:nvSpPr>
        <p:spPr>
          <a:xfrm>
            <a:off x="1015774" y="2748653"/>
            <a:ext cx="1927451" cy="3417128"/>
          </a:xfrm>
          <a:prstGeom prst="rect">
            <a:avLst/>
          </a:prstGeom>
          <a:solidFill>
            <a:srgbClr val="F7EFE1"/>
          </a:solidFill>
        </p:spPr>
        <p:txBody>
          <a:bodyPr vert="eaVert" wrap="square" rtlCol="0">
            <a:spAutoFit/>
          </a:bodyPr>
          <a:lstStyle/>
          <a:p>
            <a:r>
              <a:rPr kumimoji="1" lang="ja-JP" altLang="en-US" dirty="0">
                <a:latin typeface="メイリオ" panose="020B0604030504040204" pitchFamily="50" charset="-128"/>
                <a:ea typeface="メイリオ" panose="020B0604030504040204" pitchFamily="50" charset="-128"/>
              </a:rPr>
              <a:t>品目： </a:t>
            </a:r>
            <a:r>
              <a:rPr kumimoji="1" lang="ja-JP" altLang="en-US" sz="2400" b="1" dirty="0">
                <a:latin typeface="メイリオ" panose="020B0604030504040204" pitchFamily="50" charset="-128"/>
                <a:ea typeface="メイリオ" panose="020B0604030504040204" pitchFamily="50" charset="-128"/>
              </a:rPr>
              <a:t>本格焼酎</a:t>
            </a:r>
            <a:endParaRPr kumimoji="1" lang="en-US" altLang="ja-JP" sz="2400" b="1" dirty="0">
              <a:latin typeface="メイリオ" panose="020B0604030504040204" pitchFamily="50" charset="-128"/>
              <a:ea typeface="メイリオ" panose="020B0604030504040204" pitchFamily="50" charset="-128"/>
            </a:endParaRPr>
          </a:p>
          <a:p>
            <a:pPr>
              <a:lnSpc>
                <a:spcPct val="150000"/>
              </a:lnSpc>
            </a:pPr>
            <a:r>
              <a:rPr kumimoji="1" lang="ja-JP" altLang="en-US" sz="1400" dirty="0">
                <a:latin typeface="メイリオ" panose="020B0604030504040204" pitchFamily="50" charset="-128"/>
                <a:ea typeface="メイリオ" panose="020B0604030504040204" pitchFamily="50" charset="-128"/>
              </a:rPr>
              <a:t>原材料名：</a:t>
            </a:r>
            <a:r>
              <a:rPr kumimoji="1" lang="ja-JP" altLang="en-US" sz="1400" dirty="0">
                <a:solidFill>
                  <a:srgbClr val="FF0000"/>
                </a:solidFill>
                <a:latin typeface="メイリオ" panose="020B0604030504040204" pitchFamily="50" charset="-128"/>
                <a:ea typeface="メイリオ" panose="020B0604030504040204" pitchFamily="50" charset="-128"/>
              </a:rPr>
              <a:t>米（国産）、米麹（国産米）</a:t>
            </a:r>
            <a:endParaRPr kumimoji="1" lang="en-US" altLang="ja-JP" sz="1400"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1400" dirty="0">
                <a:latin typeface="メイリオ" panose="020B0604030504040204" pitchFamily="50" charset="-128"/>
                <a:ea typeface="メイリオ" panose="020B0604030504040204" pitchFamily="50" charset="-128"/>
              </a:rPr>
              <a:t>アルコール分：</a:t>
            </a:r>
            <a:r>
              <a:rPr kumimoji="1" lang="en-US" altLang="ja-JP" sz="1400" dirty="0">
                <a:latin typeface="メイリオ" panose="020B0604030504040204" pitchFamily="50" charset="-128"/>
                <a:ea typeface="メイリオ" panose="020B0604030504040204" pitchFamily="50" charset="-128"/>
              </a:rPr>
              <a:t>15</a:t>
            </a:r>
            <a:r>
              <a:rPr kumimoji="1" lang="ja-JP" altLang="en-US" sz="1400" dirty="0">
                <a:latin typeface="メイリオ" panose="020B0604030504040204" pitchFamily="50" charset="-128"/>
                <a:ea typeface="メイリオ" panose="020B0604030504040204" pitchFamily="50" charset="-128"/>
              </a:rPr>
              <a:t>度　内容量：７２０㎖</a:t>
            </a:r>
            <a:endParaRPr kumimoji="1" lang="en-US" altLang="ja-JP" sz="1400" dirty="0">
              <a:latin typeface="メイリオ" panose="020B0604030504040204" pitchFamily="50" charset="-128"/>
              <a:ea typeface="メイリオ" panose="020B0604030504040204" pitchFamily="50" charset="-128"/>
            </a:endParaRPr>
          </a:p>
          <a:p>
            <a:pPr>
              <a:lnSpc>
                <a:spcPct val="150000"/>
              </a:lnSpc>
            </a:pPr>
            <a:r>
              <a:rPr kumimoji="1" lang="ja-JP" altLang="en-US" sz="1400" dirty="0">
                <a:latin typeface="メイリオ" panose="020B0604030504040204" pitchFamily="50" charset="-128"/>
                <a:ea typeface="メイリオ" panose="020B0604030504040204" pitchFamily="50" charset="-128"/>
              </a:rPr>
              <a:t>製造者：●●酒造</a:t>
            </a:r>
            <a:endParaRPr kumimoji="1" lang="en-US" altLang="ja-JP" sz="1400" dirty="0">
              <a:latin typeface="メイリオ" panose="020B0604030504040204" pitchFamily="50" charset="-128"/>
              <a:ea typeface="メイリオ" panose="020B0604030504040204" pitchFamily="50" charset="-128"/>
            </a:endParaRPr>
          </a:p>
          <a:p>
            <a:pPr>
              <a:lnSpc>
                <a:spcPct val="150000"/>
              </a:lnSpc>
            </a:pPr>
            <a:r>
              <a:rPr kumimoji="1" lang="ja-JP" altLang="en-US" sz="1400" dirty="0">
                <a:latin typeface="メイリオ" panose="020B0604030504040204" pitchFamily="50" charset="-128"/>
                <a:ea typeface="メイリオ" panose="020B0604030504040204" pitchFamily="50" charset="-128"/>
              </a:rPr>
              <a:t>　　　　●●県●●市●ｰ●ｰ●</a:t>
            </a:r>
          </a:p>
        </p:txBody>
      </p:sp>
      <p:pic>
        <p:nvPicPr>
          <p:cNvPr id="8" name="図 7" descr="白いバックグラウンドの前にあるボトル&#10;&#10;中程度の精度で自動的に生成された説明">
            <a:extLst>
              <a:ext uri="{FF2B5EF4-FFF2-40B4-BE49-F238E27FC236}">
                <a16:creationId xmlns:a16="http://schemas.microsoft.com/office/drawing/2014/main" id="{EF774216-9411-8DD8-FC6C-30298E00C5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6697" y="3124220"/>
            <a:ext cx="900512" cy="3141573"/>
          </a:xfrm>
          <a:prstGeom prst="rect">
            <a:avLst/>
          </a:prstGeom>
        </p:spPr>
      </p:pic>
      <p:sp>
        <p:nvSpPr>
          <p:cNvPr id="5" name="テキスト ボックス 4">
            <a:extLst>
              <a:ext uri="{FF2B5EF4-FFF2-40B4-BE49-F238E27FC236}">
                <a16:creationId xmlns:a16="http://schemas.microsoft.com/office/drawing/2014/main" id="{5013936E-2D4F-4D60-1018-E369B7E5C1EF}"/>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6093117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88A0E2-8E79-5A13-1722-1C94B3A80B82}"/>
              </a:ext>
            </a:extLst>
          </p:cNvPr>
          <p:cNvSpPr>
            <a:spLocks noGrp="1"/>
          </p:cNvSpPr>
          <p:nvPr>
            <p:ph type="title"/>
          </p:nvPr>
        </p:nvSpPr>
        <p:spPr/>
        <p:txBody>
          <a:bodyPr/>
          <a:lstStyle/>
          <a:p>
            <a:r>
              <a:rPr kumimoji="1" lang="ja-JP" altLang="en-US" dirty="0"/>
              <a:t>第４節 ニ十歳未満ノ者ノ飲酒ノ禁止ニ関スル法律</a:t>
            </a:r>
          </a:p>
        </p:txBody>
      </p:sp>
      <p:sp>
        <p:nvSpPr>
          <p:cNvPr id="3" name="コンテンツ プレースホルダー 2">
            <a:extLst>
              <a:ext uri="{FF2B5EF4-FFF2-40B4-BE49-F238E27FC236}">
                <a16:creationId xmlns:a16="http://schemas.microsoft.com/office/drawing/2014/main" id="{5265CA73-B77C-07D3-F22F-4C0564A3F06D}"/>
              </a:ext>
            </a:extLst>
          </p:cNvPr>
          <p:cNvSpPr>
            <a:spLocks noGrp="1"/>
          </p:cNvSpPr>
          <p:nvPr>
            <p:ph idx="1"/>
          </p:nvPr>
        </p:nvSpPr>
        <p:spPr/>
        <p:txBody>
          <a:bodyPr>
            <a:noAutofit/>
          </a:bodyPr>
          <a:lstStyle/>
          <a:p>
            <a:pPr marL="0" indent="0">
              <a:spcAft>
                <a:spcPts val="1200"/>
              </a:spcAft>
              <a:buNone/>
            </a:pPr>
            <a:endParaRPr kumimoji="1" lang="en-US" altLang="ja-JP" b="1" dirty="0">
              <a:solidFill>
                <a:schemeClr val="bg1"/>
              </a:solidFill>
              <a:highlight>
                <a:srgbClr val="0088EE"/>
              </a:highlight>
            </a:endParaRPr>
          </a:p>
          <a:p>
            <a:pPr marL="0" indent="0">
              <a:spcAft>
                <a:spcPts val="1200"/>
              </a:spcAft>
              <a:buNone/>
            </a:pPr>
            <a:endParaRPr lang="en-US" altLang="ja-JP" b="1" dirty="0">
              <a:solidFill>
                <a:schemeClr val="bg1"/>
              </a:solidFill>
              <a:highlight>
                <a:srgbClr val="0088EE"/>
              </a:highlight>
            </a:endParaRPr>
          </a:p>
          <a:p>
            <a:pPr marL="0" indent="0">
              <a:spcAft>
                <a:spcPts val="1200"/>
              </a:spcAft>
              <a:buNone/>
            </a:pPr>
            <a:endParaRPr kumimoji="1" lang="en-US" altLang="ja-JP" sz="600" b="1" dirty="0">
              <a:solidFill>
                <a:schemeClr val="bg1"/>
              </a:solidFill>
              <a:highlight>
                <a:srgbClr val="0088EE"/>
              </a:highlight>
            </a:endParaRPr>
          </a:p>
          <a:p>
            <a:pPr marL="0" indent="0">
              <a:spcAft>
                <a:spcPts val="1200"/>
              </a:spcAft>
              <a:buNone/>
            </a:pPr>
            <a:endParaRPr kumimoji="1" lang="en-US" altLang="ja-JP" sz="400" b="1" dirty="0">
              <a:solidFill>
                <a:schemeClr val="bg1"/>
              </a:solidFill>
              <a:highlight>
                <a:srgbClr val="0088EE"/>
              </a:highlight>
            </a:endParaRPr>
          </a:p>
          <a:p>
            <a:pPr marL="0" indent="0">
              <a:spcAft>
                <a:spcPts val="1200"/>
              </a:spcAft>
              <a:buNone/>
            </a:pPr>
            <a:r>
              <a:rPr kumimoji="1" lang="ja-JP" altLang="en-US" b="1" dirty="0">
                <a:solidFill>
                  <a:schemeClr val="bg1"/>
                </a:solidFill>
                <a:highlight>
                  <a:srgbClr val="0088EE"/>
                </a:highlight>
              </a:rPr>
              <a:t>ポイント</a:t>
            </a:r>
            <a:endParaRPr kumimoji="1" lang="en-US" altLang="ja-JP" b="1" dirty="0">
              <a:solidFill>
                <a:schemeClr val="bg1"/>
              </a:solidFill>
              <a:highlight>
                <a:srgbClr val="0088EE"/>
              </a:highlight>
            </a:endParaRPr>
          </a:p>
          <a:p>
            <a:pPr marL="0" indent="0">
              <a:buNone/>
            </a:pPr>
            <a:r>
              <a:rPr lang="ja-JP" altLang="en-US" sz="3000" dirty="0"/>
              <a:t>■事業者は、</a:t>
            </a:r>
            <a:r>
              <a:rPr lang="en-US" altLang="ja-JP" sz="3000" dirty="0"/>
              <a:t>20</a:t>
            </a:r>
            <a:r>
              <a:rPr lang="ja-JP" altLang="en-US" sz="3000" dirty="0"/>
              <a:t>歳未満の者の飲酒防止に資す</a:t>
            </a:r>
            <a:endParaRPr lang="en-US" altLang="ja-JP" sz="3000" dirty="0"/>
          </a:p>
          <a:p>
            <a:pPr marL="0" indent="0">
              <a:buNone/>
            </a:pPr>
            <a:r>
              <a:rPr lang="ja-JP" altLang="en-US" sz="3000" dirty="0"/>
              <a:t>　るため、年齢の確認その他の必要な措置を</a:t>
            </a:r>
            <a:endParaRPr lang="en-US" altLang="ja-JP" sz="3000" dirty="0"/>
          </a:p>
          <a:p>
            <a:pPr marL="0" indent="0">
              <a:buNone/>
            </a:pPr>
            <a:r>
              <a:rPr lang="ja-JP" altLang="en-US" sz="3000" dirty="0"/>
              <a:t>　講じなければならない</a:t>
            </a:r>
            <a:endParaRPr lang="en-US" altLang="ja-JP" sz="3000" dirty="0"/>
          </a:p>
          <a:p>
            <a:pPr marL="0" indent="0">
              <a:buNone/>
            </a:pPr>
            <a:r>
              <a:rPr lang="ja-JP" altLang="en-US" sz="3000" dirty="0"/>
              <a:t>■ この規定は年齢確認をする法的根拠</a:t>
            </a:r>
            <a:endParaRPr kumimoji="1" lang="ja-JP" altLang="en-US" sz="3000" dirty="0"/>
          </a:p>
        </p:txBody>
      </p:sp>
      <p:sp>
        <p:nvSpPr>
          <p:cNvPr id="4" name="テキスト プレースホルダー 3">
            <a:extLst>
              <a:ext uri="{FF2B5EF4-FFF2-40B4-BE49-F238E27FC236}">
                <a16:creationId xmlns:a16="http://schemas.microsoft.com/office/drawing/2014/main" id="{A3122424-6D9A-B1B6-05BC-5017B8937C80}"/>
              </a:ext>
            </a:extLst>
          </p:cNvPr>
          <p:cNvSpPr>
            <a:spLocks noGrp="1" noRot="1" noMove="1" noResize="1" noEditPoints="1" noAdjustHandles="1" noChangeArrowheads="1" noChangeShapeType="1"/>
          </p:cNvSpPr>
          <p:nvPr>
            <p:ph type="body" sz="quarter" idx="10"/>
          </p:nvPr>
        </p:nvSpPr>
        <p:spPr/>
        <p:txBody>
          <a:bodyPr>
            <a:normAutofit fontScale="77500" lnSpcReduction="20000"/>
          </a:bodyPr>
          <a:lstStyle/>
          <a:p>
            <a:r>
              <a:rPr kumimoji="1" lang="en-US" altLang="ja-JP" dirty="0"/>
              <a:t>P61</a:t>
            </a:r>
            <a:r>
              <a:rPr kumimoji="1" lang="ja-JP" altLang="en-US" dirty="0"/>
              <a:t>～</a:t>
            </a:r>
          </a:p>
        </p:txBody>
      </p:sp>
      <p:sp>
        <p:nvSpPr>
          <p:cNvPr id="6" name="テキスト ボックス 2">
            <a:extLst>
              <a:ext uri="{FF2B5EF4-FFF2-40B4-BE49-F238E27FC236}">
                <a16:creationId xmlns:a16="http://schemas.microsoft.com/office/drawing/2014/main" id="{D21143B1-900C-F9BA-AA32-7DE888FEA48B}"/>
              </a:ext>
            </a:extLst>
          </p:cNvPr>
          <p:cNvSpPr txBox="1">
            <a:spLocks noChangeArrowheads="1"/>
          </p:cNvSpPr>
          <p:nvPr/>
        </p:nvSpPr>
        <p:spPr bwMode="auto">
          <a:xfrm>
            <a:off x="4729160" y="876127"/>
            <a:ext cx="26646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entury Gothic" panose="020B0502020202020204" pitchFamily="34" charset="0"/>
                <a:ea typeface="メイリオ" panose="020B0604030504040204" pitchFamily="50" charset="-128"/>
              </a:defRPr>
            </a:lvl1pPr>
            <a:lvl2pPr marL="742950" indent="-285750">
              <a:defRPr kumimoji="1">
                <a:solidFill>
                  <a:schemeClr val="tx1"/>
                </a:solidFill>
                <a:latin typeface="Century Gothic" panose="020B0502020202020204" pitchFamily="34" charset="0"/>
                <a:ea typeface="メイリオ" panose="020B0604030504040204" pitchFamily="50" charset="-128"/>
              </a:defRPr>
            </a:lvl2pPr>
            <a:lvl3pPr marL="1143000" indent="-228600">
              <a:defRPr kumimoji="1">
                <a:solidFill>
                  <a:schemeClr val="tx1"/>
                </a:solidFill>
                <a:latin typeface="Century Gothic" panose="020B0502020202020204" pitchFamily="34" charset="0"/>
                <a:ea typeface="メイリオ" panose="020B0604030504040204" pitchFamily="50" charset="-128"/>
              </a:defRPr>
            </a:lvl3pPr>
            <a:lvl4pPr marL="1600200" indent="-228600">
              <a:defRPr kumimoji="1">
                <a:solidFill>
                  <a:schemeClr val="tx1"/>
                </a:solidFill>
                <a:latin typeface="Century Gothic" panose="020B0502020202020204" pitchFamily="34" charset="0"/>
                <a:ea typeface="メイリオ" panose="020B0604030504040204" pitchFamily="50" charset="-128"/>
              </a:defRPr>
            </a:lvl4pPr>
            <a:lvl5pPr marL="2057400" indent="-228600">
              <a:defRPr kumimoji="1">
                <a:solidFill>
                  <a:schemeClr val="tx1"/>
                </a:solidFill>
                <a:latin typeface="Century Gothic" panose="020B0502020202020204" pitchFamily="34" charset="0"/>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Century Gothic" panose="020B0502020202020204" pitchFamily="34" charset="0"/>
                <a:ea typeface="メイリオ" panose="020B0604030504040204" pitchFamily="50" charset="-128"/>
              </a:defRPr>
            </a:lvl9pPr>
          </a:lstStyle>
          <a:p>
            <a:r>
              <a:rPr lang="ja-JP" altLang="en-US" sz="1400" dirty="0"/>
              <a:t>令和４年（</a:t>
            </a:r>
            <a:r>
              <a:rPr lang="en-US" altLang="ja-JP" sz="1400" dirty="0"/>
              <a:t>2022</a:t>
            </a:r>
            <a:r>
              <a:rPr lang="ja-JP" altLang="en-US" sz="1400" dirty="0"/>
              <a:t>年）３月末迄　</a:t>
            </a:r>
            <a:endParaRPr lang="en-US" altLang="ja-JP" sz="1400" dirty="0"/>
          </a:p>
          <a:p>
            <a:r>
              <a:rPr lang="ja-JP" altLang="en-US" sz="1400" dirty="0"/>
              <a:t>未成年者飲酒禁止法</a:t>
            </a:r>
          </a:p>
        </p:txBody>
      </p:sp>
      <p:pic>
        <p:nvPicPr>
          <p:cNvPr id="8" name="図 7" descr="線画, 挿絵 が含まれている画像&#10;&#10;自動的に生成された説明">
            <a:extLst>
              <a:ext uri="{FF2B5EF4-FFF2-40B4-BE49-F238E27FC236}">
                <a16:creationId xmlns:a16="http://schemas.microsoft.com/office/drawing/2014/main" id="{DE481E5E-E140-8363-90DF-C4DEED16C173}"/>
              </a:ext>
            </a:extLst>
          </p:cNvPr>
          <p:cNvPicPr>
            <a:picLocks noChangeAspect="1"/>
          </p:cNvPicPr>
          <p:nvPr/>
        </p:nvPicPr>
        <p:blipFill rotWithShape="1">
          <a:blip r:embed="rId3" cstate="email">
            <a:clrChange>
              <a:clrFrom>
                <a:srgbClr val="FFECD3"/>
              </a:clrFrom>
              <a:clrTo>
                <a:srgbClr val="FFECD3">
                  <a:alpha val="0"/>
                </a:srgbClr>
              </a:clrTo>
            </a:clrChange>
            <a:extLst>
              <a:ext uri="{28A0092B-C50C-407E-A947-70E740481C1C}">
                <a14:useLocalDpi xmlns:a14="http://schemas.microsoft.com/office/drawing/2010/main"/>
              </a:ext>
            </a:extLst>
          </a:blip>
          <a:srcRect/>
          <a:stretch/>
        </p:blipFill>
        <p:spPr>
          <a:xfrm>
            <a:off x="2878543" y="1614418"/>
            <a:ext cx="2956551" cy="2107328"/>
          </a:xfrm>
          <a:prstGeom prst="rect">
            <a:avLst/>
          </a:prstGeom>
        </p:spPr>
      </p:pic>
      <p:pic>
        <p:nvPicPr>
          <p:cNvPr id="12" name="図 11" descr="アイコン&#10;&#10;自動的に生成された説明">
            <a:extLst>
              <a:ext uri="{FF2B5EF4-FFF2-40B4-BE49-F238E27FC236}">
                <a16:creationId xmlns:a16="http://schemas.microsoft.com/office/drawing/2014/main" id="{6D526FC0-33D2-6083-5142-5E9C736D0E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386" y="1882693"/>
            <a:ext cx="1771383" cy="1328537"/>
          </a:xfrm>
          <a:prstGeom prst="rect">
            <a:avLst/>
          </a:prstGeom>
        </p:spPr>
      </p:pic>
      <p:grpSp>
        <p:nvGrpSpPr>
          <p:cNvPr id="16" name="グループ化 15">
            <a:extLst>
              <a:ext uri="{FF2B5EF4-FFF2-40B4-BE49-F238E27FC236}">
                <a16:creationId xmlns:a16="http://schemas.microsoft.com/office/drawing/2014/main" id="{6CC940A8-C091-78C9-7AF3-CA1FA5F8A3CC}"/>
              </a:ext>
            </a:extLst>
          </p:cNvPr>
          <p:cNvGrpSpPr/>
          <p:nvPr/>
        </p:nvGrpSpPr>
        <p:grpSpPr>
          <a:xfrm>
            <a:off x="1303387" y="2007661"/>
            <a:ext cx="1121463" cy="1121463"/>
            <a:chOff x="-1564481" y="2821781"/>
            <a:chExt cx="1464469" cy="1464469"/>
          </a:xfrm>
        </p:grpSpPr>
        <p:sp>
          <p:nvSpPr>
            <p:cNvPr id="13" name="楕円 12">
              <a:extLst>
                <a:ext uri="{FF2B5EF4-FFF2-40B4-BE49-F238E27FC236}">
                  <a16:creationId xmlns:a16="http://schemas.microsoft.com/office/drawing/2014/main" id="{975E5747-6C48-7215-E57C-7567B75544EB}"/>
                </a:ext>
              </a:extLst>
            </p:cNvPr>
            <p:cNvSpPr/>
            <p:nvPr/>
          </p:nvSpPr>
          <p:spPr>
            <a:xfrm>
              <a:off x="-1564481" y="2821781"/>
              <a:ext cx="1464469" cy="146446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70CB3EF1-F6C7-8105-CC22-0C987B4A7519}"/>
                </a:ext>
              </a:extLst>
            </p:cNvPr>
            <p:cNvCxnSpPr>
              <a:stCxn id="13" idx="1"/>
              <a:endCxn id="13" idx="5"/>
            </p:cNvCxnSpPr>
            <p:nvPr/>
          </p:nvCxnSpPr>
          <p:spPr>
            <a:xfrm>
              <a:off x="-1350014" y="3036248"/>
              <a:ext cx="1035535" cy="10355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図 6">
            <a:extLst>
              <a:ext uri="{FF2B5EF4-FFF2-40B4-BE49-F238E27FC236}">
                <a16:creationId xmlns:a16="http://schemas.microsoft.com/office/drawing/2014/main" id="{CB413F14-4BDE-6DBC-A738-3FB810D517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6524566" y="1602651"/>
            <a:ext cx="1688086" cy="2387461"/>
          </a:xfrm>
          <a:prstGeom prst="rect">
            <a:avLst/>
          </a:prstGeom>
          <a:noFill/>
          <a:ln>
            <a:noFill/>
          </a:ln>
        </p:spPr>
      </p:pic>
      <p:sp>
        <p:nvSpPr>
          <p:cNvPr id="5" name="テキスト ボックス 4">
            <a:extLst>
              <a:ext uri="{FF2B5EF4-FFF2-40B4-BE49-F238E27FC236}">
                <a16:creationId xmlns:a16="http://schemas.microsoft.com/office/drawing/2014/main" id="{2AD3DA10-8D97-6101-ED4D-5FACB1930514}"/>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593010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7A39D-1A88-7F69-E146-0825F1369410}"/>
              </a:ext>
            </a:extLst>
          </p:cNvPr>
          <p:cNvSpPr>
            <a:spLocks noGrp="1"/>
          </p:cNvSpPr>
          <p:nvPr>
            <p:ph type="title"/>
          </p:nvPr>
        </p:nvSpPr>
        <p:spPr/>
        <p:txBody>
          <a:bodyPr/>
          <a:lstStyle/>
          <a:p>
            <a:r>
              <a:rPr kumimoji="1" lang="en-US" altLang="ja-JP" dirty="0"/>
              <a:t>20</a:t>
            </a:r>
            <a:r>
              <a:rPr kumimoji="1" lang="ja-JP" altLang="en-US" dirty="0"/>
              <a:t>歳未満に酒類を販売した場合</a:t>
            </a:r>
          </a:p>
        </p:txBody>
      </p:sp>
      <p:sp>
        <p:nvSpPr>
          <p:cNvPr id="3" name="コンテンツ プレースホルダー 2">
            <a:extLst>
              <a:ext uri="{FF2B5EF4-FFF2-40B4-BE49-F238E27FC236}">
                <a16:creationId xmlns:a16="http://schemas.microsoft.com/office/drawing/2014/main" id="{56ABFE07-F278-D18B-6F55-124275973595}"/>
              </a:ext>
            </a:extLst>
          </p:cNvPr>
          <p:cNvSpPr>
            <a:spLocks noGrp="1"/>
          </p:cNvSpPr>
          <p:nvPr>
            <p:ph idx="1"/>
          </p:nvPr>
        </p:nvSpPr>
        <p:spPr/>
        <p:txBody>
          <a:bodyPr>
            <a:normAutofit/>
          </a:bodyPr>
          <a:lstStyle/>
          <a:p>
            <a:pPr marL="0" indent="0">
              <a:buNone/>
            </a:pPr>
            <a:endParaRPr lang="en-US" altLang="ja-JP" dirty="0"/>
          </a:p>
          <a:p>
            <a:pPr marL="0" indent="0">
              <a:buNone/>
            </a:pPr>
            <a:r>
              <a:rPr kumimoji="1" lang="ja-JP" altLang="en-US" dirty="0"/>
              <a:t>■ </a:t>
            </a:r>
            <a:r>
              <a:rPr kumimoji="1" lang="en-US" altLang="ja-JP" dirty="0"/>
              <a:t>20</a:t>
            </a:r>
            <a:r>
              <a:rPr kumimoji="1" lang="ja-JP" altLang="en-US" dirty="0"/>
              <a:t>歳未満の者が飲用することを知って酒類を</a:t>
            </a:r>
            <a:endParaRPr kumimoji="1" lang="en-US" altLang="ja-JP" dirty="0"/>
          </a:p>
          <a:p>
            <a:pPr marL="0" indent="0">
              <a:buNone/>
            </a:pPr>
            <a:r>
              <a:rPr lang="ja-JP" altLang="en-US" dirty="0"/>
              <a:t>　 </a:t>
            </a:r>
            <a:r>
              <a:rPr kumimoji="1" lang="ja-JP" altLang="en-US" dirty="0"/>
              <a:t>販売または供与した場合</a:t>
            </a:r>
            <a:endParaRPr kumimoji="1" lang="en-US" altLang="ja-JP" dirty="0"/>
          </a:p>
          <a:p>
            <a:pPr marL="0" indent="0">
              <a:buNone/>
            </a:pPr>
            <a:endParaRPr lang="en-US" altLang="ja-JP" dirty="0"/>
          </a:p>
          <a:p>
            <a:pPr marL="0" indent="0">
              <a:buNone/>
            </a:pPr>
            <a:r>
              <a:rPr lang="en-US" altLang="ja-JP" dirty="0"/>
              <a:t> </a:t>
            </a:r>
            <a:r>
              <a:rPr lang="ja-JP" altLang="en-US" dirty="0"/>
              <a:t>　　　</a:t>
            </a:r>
            <a:r>
              <a:rPr lang="en-US" altLang="ja-JP" dirty="0"/>
              <a:t>50</a:t>
            </a:r>
            <a:r>
              <a:rPr lang="ja-JP" altLang="en-US" dirty="0"/>
              <a:t>万円以下の罰金  </a:t>
            </a:r>
            <a:r>
              <a:rPr lang="ja-JP" altLang="en-US" b="1" dirty="0">
                <a:solidFill>
                  <a:srgbClr val="FF0000"/>
                </a:solidFill>
              </a:rPr>
              <a:t>➡ </a:t>
            </a:r>
            <a:r>
              <a:rPr lang="ja-JP" altLang="en-US" b="1" u="sng" dirty="0">
                <a:solidFill>
                  <a:srgbClr val="FF0000"/>
                </a:solidFill>
              </a:rPr>
              <a:t>免許の取消事由</a:t>
            </a:r>
            <a:endParaRPr kumimoji="1" lang="ja-JP" altLang="en-US" dirty="0"/>
          </a:p>
          <a:p>
            <a:pPr marL="0" indent="0">
              <a:buNone/>
            </a:pPr>
            <a:endParaRPr kumimoji="1" lang="en-US" altLang="ja-JP" dirty="0"/>
          </a:p>
          <a:p>
            <a:pPr>
              <a:lnSpc>
                <a:spcPct val="100000"/>
              </a:lnSpc>
              <a:spcBef>
                <a:spcPct val="0"/>
              </a:spcBef>
              <a:buFontTx/>
              <a:buNone/>
            </a:pPr>
            <a:r>
              <a:rPr lang="ja-JP" altLang="en-US" sz="3600" b="1" dirty="0">
                <a:solidFill>
                  <a:srgbClr val="0070C0"/>
                </a:solidFill>
              </a:rPr>
              <a:t>　</a:t>
            </a:r>
            <a:endParaRPr lang="en-US" altLang="ja-JP" sz="3600" b="1" dirty="0">
              <a:solidFill>
                <a:srgbClr val="0070C0"/>
              </a:solidFill>
            </a:endParaRPr>
          </a:p>
          <a:p>
            <a:pPr>
              <a:lnSpc>
                <a:spcPct val="100000"/>
              </a:lnSpc>
              <a:spcBef>
                <a:spcPct val="0"/>
              </a:spcBef>
              <a:buFontTx/>
              <a:buNone/>
            </a:pPr>
            <a:r>
              <a:rPr lang="ja-JP" altLang="en-US" sz="2800" dirty="0">
                <a:latin typeface="Century Gothic" panose="020B0502020202020204" pitchFamily="34" charset="0"/>
                <a:ea typeface="メイリオ" panose="020B0604030504040204" pitchFamily="50" charset="-128"/>
              </a:rPr>
              <a:t>　酒類販売管理者の選任：</a:t>
            </a:r>
            <a:r>
              <a:rPr lang="en-US" altLang="ja-JP" sz="2800" dirty="0">
                <a:latin typeface="Century Gothic" panose="020B0502020202020204" pitchFamily="34" charset="0"/>
                <a:ea typeface="メイリオ" panose="020B0604030504040204" pitchFamily="50" charset="-128"/>
              </a:rPr>
              <a:t>18</a:t>
            </a:r>
            <a:r>
              <a:rPr lang="ja-JP" altLang="en-US" sz="2800" dirty="0">
                <a:latin typeface="Century Gothic" panose="020B0502020202020204" pitchFamily="34" charset="0"/>
                <a:ea typeface="メイリオ" panose="020B0604030504040204" pitchFamily="50" charset="-128"/>
              </a:rPr>
              <a:t>歳以上</a:t>
            </a:r>
            <a:endParaRPr lang="en-US" altLang="ja-JP" sz="2800" dirty="0">
              <a:latin typeface="Century Gothic" panose="020B0502020202020204" pitchFamily="34" charset="0"/>
              <a:ea typeface="メイリオ" panose="020B0604030504040204" pitchFamily="50" charset="-128"/>
            </a:endParaRPr>
          </a:p>
          <a:p>
            <a:pPr>
              <a:lnSpc>
                <a:spcPct val="100000"/>
              </a:lnSpc>
              <a:spcBef>
                <a:spcPct val="0"/>
              </a:spcBef>
              <a:buFontTx/>
              <a:buNone/>
            </a:pPr>
            <a:r>
              <a:rPr kumimoji="1" lang="ja-JP" altLang="en-US" dirty="0">
                <a:latin typeface="Century Gothic" panose="020B0502020202020204" pitchFamily="34" charset="0"/>
              </a:rPr>
              <a:t>　販売、飲酒、供与など：</a:t>
            </a:r>
            <a:r>
              <a:rPr kumimoji="1" lang="en-US" altLang="ja-JP" dirty="0">
                <a:latin typeface="Century Gothic" panose="020B0502020202020204" pitchFamily="34" charset="0"/>
              </a:rPr>
              <a:t>20</a:t>
            </a:r>
            <a:r>
              <a:rPr kumimoji="1" lang="ja-JP" altLang="en-US" dirty="0">
                <a:latin typeface="Century Gothic" panose="020B0502020202020204" pitchFamily="34" charset="0"/>
              </a:rPr>
              <a:t>歳以上</a:t>
            </a:r>
            <a:endParaRPr kumimoji="1" lang="ja-JP" altLang="en-US" dirty="0"/>
          </a:p>
        </p:txBody>
      </p:sp>
      <p:sp>
        <p:nvSpPr>
          <p:cNvPr id="4" name="テキスト プレースホルダー 3">
            <a:extLst>
              <a:ext uri="{FF2B5EF4-FFF2-40B4-BE49-F238E27FC236}">
                <a16:creationId xmlns:a16="http://schemas.microsoft.com/office/drawing/2014/main" id="{9A55978D-B5C0-8F12-26F6-AA8EB38E08C1}"/>
              </a:ext>
            </a:extLst>
          </p:cNvPr>
          <p:cNvSpPr>
            <a:spLocks noGrp="1" noRot="1" noMove="1" noResize="1" noEditPoints="1" noAdjustHandles="1" noChangeArrowheads="1" noChangeShapeType="1"/>
          </p:cNvSpPr>
          <p:nvPr>
            <p:ph type="body" sz="quarter" idx="10"/>
          </p:nvPr>
        </p:nvSpPr>
        <p:spPr/>
        <p:txBody>
          <a:bodyPr>
            <a:normAutofit fontScale="85000" lnSpcReduction="10000"/>
          </a:bodyPr>
          <a:lstStyle/>
          <a:p>
            <a:r>
              <a:rPr kumimoji="1" lang="en-US" altLang="ja-JP" dirty="0"/>
              <a:t>P62</a:t>
            </a:r>
            <a:endParaRPr kumimoji="1" lang="ja-JP" altLang="en-US" dirty="0"/>
          </a:p>
        </p:txBody>
      </p:sp>
      <p:pic>
        <p:nvPicPr>
          <p:cNvPr id="5" name="図 6">
            <a:extLst>
              <a:ext uri="{FF2B5EF4-FFF2-40B4-BE49-F238E27FC236}">
                <a16:creationId xmlns:a16="http://schemas.microsoft.com/office/drawing/2014/main" id="{55C90BF5-67F9-0EAE-71C2-32A148BF8B09}"/>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6817" y="3350285"/>
            <a:ext cx="924911" cy="8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B9E19B80-9E77-746A-AAF6-3C4F175D493A}"/>
              </a:ext>
            </a:extLst>
          </p:cNvPr>
          <p:cNvSpPr txBox="1"/>
          <p:nvPr/>
        </p:nvSpPr>
        <p:spPr>
          <a:xfrm>
            <a:off x="588728" y="4594503"/>
            <a:ext cx="2286000" cy="408623"/>
          </a:xfrm>
          <a:prstGeom prst="roundRect">
            <a:avLst/>
          </a:prstGeom>
          <a:solidFill>
            <a:schemeClr val="bg1"/>
          </a:solidFill>
          <a:ln w="28575">
            <a:solidFill>
              <a:srgbClr val="FF0000"/>
            </a:solidFill>
          </a:ln>
        </p:spPr>
        <p:txBody>
          <a:bodyPr wrap="square">
            <a:spAutoFit/>
          </a:bodyPr>
          <a:lstStyle/>
          <a:p>
            <a:pPr algn="ctr"/>
            <a:r>
              <a:rPr kumimoji="1" lang="ja-JP" altLang="en-US" sz="1800" b="1" dirty="0">
                <a:solidFill>
                  <a:srgbClr val="FF0000"/>
                </a:solidFill>
                <a:latin typeface="メイリオ" panose="020B0604030504040204" pitchFamily="50" charset="-128"/>
                <a:ea typeface="メイリオ" panose="020B0604030504040204" pitchFamily="50" charset="-128"/>
              </a:rPr>
              <a:t>確認しましょう</a:t>
            </a:r>
          </a:p>
        </p:txBody>
      </p:sp>
      <p:sp>
        <p:nvSpPr>
          <p:cNvPr id="6" name="テキスト ボックス 5">
            <a:extLst>
              <a:ext uri="{FF2B5EF4-FFF2-40B4-BE49-F238E27FC236}">
                <a16:creationId xmlns:a16="http://schemas.microsoft.com/office/drawing/2014/main" id="{0631F00C-1713-F3F7-100A-6BD9EB2B768C}"/>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982184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75F5A5-627E-F348-E7C3-D31CD4DBEC1B}"/>
              </a:ext>
            </a:extLst>
          </p:cNvPr>
          <p:cNvSpPr>
            <a:spLocks noGrp="1"/>
          </p:cNvSpPr>
          <p:nvPr>
            <p:ph type="title"/>
          </p:nvPr>
        </p:nvSpPr>
        <p:spPr/>
        <p:txBody>
          <a:bodyPr/>
          <a:lstStyle/>
          <a:p>
            <a:r>
              <a:rPr lang="ja-JP" altLang="en-US" dirty="0"/>
              <a:t>世界の飲酒年齢</a:t>
            </a:r>
            <a:endParaRPr kumimoji="1" lang="ja-JP" altLang="en-US" dirty="0"/>
          </a:p>
        </p:txBody>
      </p:sp>
      <p:sp>
        <p:nvSpPr>
          <p:cNvPr id="3" name="コンテンツ プレースホルダー 2">
            <a:extLst>
              <a:ext uri="{FF2B5EF4-FFF2-40B4-BE49-F238E27FC236}">
                <a16:creationId xmlns:a16="http://schemas.microsoft.com/office/drawing/2014/main" id="{9721F216-AB6B-D013-71EF-51314B7703D4}"/>
              </a:ext>
            </a:extLst>
          </p:cNvPr>
          <p:cNvSpPr>
            <a:spLocks noGrp="1"/>
          </p:cNvSpPr>
          <p:nvPr>
            <p:ph idx="1"/>
          </p:nvPr>
        </p:nvSpPr>
        <p:spPr/>
        <p:txBody>
          <a:bodyPr/>
          <a:lstStyle/>
          <a:p>
            <a:endParaRPr kumimoji="1" lang="ja-JP" altLang="en-US"/>
          </a:p>
        </p:txBody>
      </p:sp>
      <p:graphicFrame>
        <p:nvGraphicFramePr>
          <p:cNvPr id="6" name="表 4">
            <a:extLst>
              <a:ext uri="{FF2B5EF4-FFF2-40B4-BE49-F238E27FC236}">
                <a16:creationId xmlns:a16="http://schemas.microsoft.com/office/drawing/2014/main" id="{8D8CD6EB-A497-71FA-F163-FC302A45D681}"/>
              </a:ext>
            </a:extLst>
          </p:cNvPr>
          <p:cNvGraphicFramePr>
            <a:graphicFrameLocks noGrp="1" noDrilldown="1" noMove="1" noResize="1"/>
          </p:cNvGraphicFramePr>
          <p:nvPr>
            <p:extLst>
              <p:ext uri="{D42A27DB-BD31-4B8C-83A1-F6EECF244321}">
                <p14:modId xmlns:p14="http://schemas.microsoft.com/office/powerpoint/2010/main" val="3480294842"/>
              </p:ext>
            </p:extLst>
          </p:nvPr>
        </p:nvGraphicFramePr>
        <p:xfrm>
          <a:off x="438150" y="1216809"/>
          <a:ext cx="8267700" cy="5094289"/>
        </p:xfrm>
        <a:graphic>
          <a:graphicData uri="http://schemas.openxmlformats.org/drawingml/2006/table">
            <a:tbl>
              <a:tblPr firstRow="1" bandRow="1"/>
              <a:tblGrid>
                <a:gridCol w="1670764">
                  <a:extLst>
                    <a:ext uri="{9D8B030D-6E8A-4147-A177-3AD203B41FA5}">
                      <a16:colId xmlns:a16="http://schemas.microsoft.com/office/drawing/2014/main" val="20000"/>
                    </a:ext>
                  </a:extLst>
                </a:gridCol>
                <a:gridCol w="6596936">
                  <a:extLst>
                    <a:ext uri="{9D8B030D-6E8A-4147-A177-3AD203B41FA5}">
                      <a16:colId xmlns:a16="http://schemas.microsoft.com/office/drawing/2014/main" val="20001"/>
                    </a:ext>
                  </a:extLst>
                </a:gridCol>
              </a:tblGrid>
              <a:tr h="576498">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pPr algn="ctr"/>
                      <a:r>
                        <a:rPr kumimoji="1" lang="ja-JP" altLang="en-US" sz="1800" dirty="0"/>
                        <a:t>年齢</a:t>
                      </a:r>
                    </a:p>
                  </a:txBody>
                  <a:tcPr marT="45732" marB="4573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52F61"/>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ja-JP" altLang="en-US" sz="1800" dirty="0"/>
                        <a:t>国名</a:t>
                      </a:r>
                    </a:p>
                  </a:txBody>
                  <a:tcPr marT="45732" marB="4573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52F61"/>
                    </a:solidFill>
                  </a:tcPr>
                </a:tc>
                <a:extLst>
                  <a:ext uri="{0D108BD9-81ED-4DB2-BD59-A6C34878D82A}">
                    <a16:rowId xmlns:a16="http://schemas.microsoft.com/office/drawing/2014/main" val="10000"/>
                  </a:ext>
                </a:extLst>
              </a:tr>
              <a:tr h="5764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14</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ドイツ</a:t>
                      </a:r>
                    </a:p>
                  </a:txBody>
                  <a:tcPr marT="45732" marB="4573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extLst>
                  <a:ext uri="{0D108BD9-81ED-4DB2-BD59-A6C34878D82A}">
                    <a16:rowId xmlns:a16="http://schemas.microsoft.com/office/drawing/2014/main" val="10001"/>
                  </a:ext>
                </a:extLst>
              </a:tr>
              <a:tr h="640250">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16</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イタリア、スペイン、フランス、スイス、ドイツ、イギリスなど</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extLst>
                  <a:ext uri="{0D108BD9-81ED-4DB2-BD59-A6C34878D82A}">
                    <a16:rowId xmlns:a16="http://schemas.microsoft.com/office/drawing/2014/main" val="10002"/>
                  </a:ext>
                </a:extLst>
              </a:tr>
              <a:tr h="995051">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18</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ロシア、チェコ、デンマーク、ノルウェー、カナダ、ブラジル、イスラエル、トルコ、香港、台湾、オーストラリア、中国（</a:t>
                      </a:r>
                      <a:r>
                        <a:rPr kumimoji="1" lang="en-US" altLang="ja-JP" sz="1800" dirty="0"/>
                        <a:t>2006</a:t>
                      </a:r>
                      <a:r>
                        <a:rPr kumimoji="1" lang="ja-JP" altLang="en-US" sz="1800" dirty="0"/>
                        <a:t>年～）など</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extLst>
                  <a:ext uri="{0D108BD9-81ED-4DB2-BD59-A6C34878D82A}">
                    <a16:rowId xmlns:a16="http://schemas.microsoft.com/office/drawing/2014/main" val="10003"/>
                  </a:ext>
                </a:extLst>
              </a:tr>
              <a:tr h="5764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19</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カナダ、韓国など</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extLst>
                  <a:ext uri="{0D108BD9-81ED-4DB2-BD59-A6C34878D82A}">
                    <a16:rowId xmlns:a16="http://schemas.microsoft.com/office/drawing/2014/main" val="10004"/>
                  </a:ext>
                </a:extLst>
              </a:tr>
              <a:tr h="5764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20</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日本</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extLst>
                  <a:ext uri="{0D108BD9-81ED-4DB2-BD59-A6C34878D82A}">
                    <a16:rowId xmlns:a16="http://schemas.microsoft.com/office/drawing/2014/main" val="10005"/>
                  </a:ext>
                </a:extLst>
              </a:tr>
              <a:tr h="5764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en-US" altLang="ja-JP" sz="1800" dirty="0"/>
                        <a:t>21</a:t>
                      </a:r>
                      <a:r>
                        <a:rPr kumimoji="1" lang="ja-JP" altLang="en-US" sz="1800" dirty="0"/>
                        <a:t>歳</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アメリカ、エジプトなど</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20000"/>
                      </a:srgbClr>
                    </a:solidFill>
                  </a:tcPr>
                </a:tc>
                <a:extLst>
                  <a:ext uri="{0D108BD9-81ED-4DB2-BD59-A6C34878D82A}">
                    <a16:rowId xmlns:a16="http://schemas.microsoft.com/office/drawing/2014/main" val="10006"/>
                  </a:ext>
                </a:extLst>
              </a:tr>
              <a:tr h="5764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ctr"/>
                      <a:r>
                        <a:rPr kumimoji="1" lang="ja-JP" altLang="en-US" sz="1800" dirty="0"/>
                        <a:t>禁酒国</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ja-JP" altLang="en-US" sz="1800" dirty="0"/>
                        <a:t>サウジアラビア、クウェートなど</a:t>
                      </a:r>
                    </a:p>
                  </a:txBody>
                  <a:tcPr marT="45732" marB="457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52F61">
                        <a:tint val="40000"/>
                      </a:srgbClr>
                    </a:solidFill>
                  </a:tcPr>
                </a:tc>
                <a:extLst>
                  <a:ext uri="{0D108BD9-81ED-4DB2-BD59-A6C34878D82A}">
                    <a16:rowId xmlns:a16="http://schemas.microsoft.com/office/drawing/2014/main" val="10007"/>
                  </a:ext>
                </a:extLst>
              </a:tr>
            </a:tbl>
          </a:graphicData>
        </a:graphic>
      </p:graphicFrame>
      <p:sp>
        <p:nvSpPr>
          <p:cNvPr id="4" name="テキスト ボックス 3">
            <a:extLst>
              <a:ext uri="{FF2B5EF4-FFF2-40B4-BE49-F238E27FC236}">
                <a16:creationId xmlns:a16="http://schemas.microsoft.com/office/drawing/2014/main" id="{8F3DCB8C-DBBA-5D64-2E84-C351A72D56F9}"/>
              </a:ext>
            </a:extLst>
          </p:cNvPr>
          <p:cNvSpPr txBox="1"/>
          <p:nvPr/>
        </p:nvSpPr>
        <p:spPr>
          <a:xfrm>
            <a:off x="4270342" y="644638"/>
            <a:ext cx="4435508" cy="461665"/>
          </a:xfrm>
          <a:prstGeom prst="rect">
            <a:avLst/>
          </a:prstGeom>
          <a:noFill/>
        </p:spPr>
        <p:txBody>
          <a:bodyPr wrap="square" rtlCol="0">
            <a:spAutoFit/>
          </a:bodyPr>
          <a:lstStyle/>
          <a:p>
            <a:r>
              <a:rPr kumimoji="1" lang="en-US" altLang="ja-JP" sz="1200" dirty="0">
                <a:solidFill>
                  <a:srgbClr val="FF0000"/>
                </a:solidFill>
              </a:rPr>
              <a:t>※</a:t>
            </a:r>
            <a:r>
              <a:rPr kumimoji="1" lang="ja-JP" altLang="en-US" sz="1200" dirty="0">
                <a:solidFill>
                  <a:srgbClr val="FF0000"/>
                </a:solidFill>
              </a:rPr>
              <a:t>州などの地域ごとに設定されている場合や</a:t>
            </a:r>
            <a:endParaRPr kumimoji="1" lang="en-US" altLang="ja-JP" sz="1200" dirty="0">
              <a:solidFill>
                <a:srgbClr val="FF0000"/>
              </a:solidFill>
            </a:endParaRPr>
          </a:p>
          <a:p>
            <a:r>
              <a:rPr kumimoji="1" lang="ja-JP" altLang="en-US" sz="1200" dirty="0">
                <a:solidFill>
                  <a:srgbClr val="FF0000"/>
                </a:solidFill>
              </a:rPr>
              <a:t>酒類の種類に応じたルールが定められている場合もあります。</a:t>
            </a:r>
          </a:p>
        </p:txBody>
      </p:sp>
      <p:sp>
        <p:nvSpPr>
          <p:cNvPr id="5" name="テキスト ボックス 4">
            <a:extLst>
              <a:ext uri="{FF2B5EF4-FFF2-40B4-BE49-F238E27FC236}">
                <a16:creationId xmlns:a16="http://schemas.microsoft.com/office/drawing/2014/main" id="{6EC6F56C-8992-991C-A7CB-FF5DB1E668F2}"/>
              </a:ext>
            </a:extLst>
          </p:cNvPr>
          <p:cNvSpPr txBox="1">
            <a:spLocks noGrp="1" noRot="1" noMove="1" noResize="1" noEditPoints="1" noAdjustHandles="1" noChangeArrowheads="1" noChangeShapeType="1"/>
          </p:cNvSpPr>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6729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9E6934"/>
            </a:gs>
            <a:gs pos="100000">
              <a:srgbClr val="E7D0A9"/>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D89EC-BE92-30DE-506B-23106FA46D37}"/>
              </a:ext>
            </a:extLst>
          </p:cNvPr>
          <p:cNvSpPr>
            <a:spLocks noGrp="1"/>
          </p:cNvSpPr>
          <p:nvPr>
            <p:ph type="title"/>
          </p:nvPr>
        </p:nvSpPr>
        <p:spPr/>
        <p:txBody>
          <a:bodyPr/>
          <a:lstStyle/>
          <a:p>
            <a:r>
              <a:rPr kumimoji="1" lang="ja-JP" altLang="en-US" dirty="0"/>
              <a:t>酒類の</a:t>
            </a:r>
            <a:r>
              <a:rPr lang="ja-JP" altLang="en-US" dirty="0"/>
              <a:t>特性</a:t>
            </a:r>
            <a:endParaRPr kumimoji="1" lang="ja-JP" altLang="en-US" dirty="0"/>
          </a:p>
        </p:txBody>
      </p:sp>
      <p:sp>
        <p:nvSpPr>
          <p:cNvPr id="4" name="テキスト プレースホルダー 3">
            <a:extLst>
              <a:ext uri="{FF2B5EF4-FFF2-40B4-BE49-F238E27FC236}">
                <a16:creationId xmlns:a16="http://schemas.microsoft.com/office/drawing/2014/main" id="{FEA30D81-9AC3-8D63-B46E-4FF3B3E6B5E8}"/>
              </a:ext>
            </a:extLst>
          </p:cNvPr>
          <p:cNvSpPr>
            <a:spLocks noGrp="1"/>
          </p:cNvSpPr>
          <p:nvPr>
            <p:ph type="body" sz="quarter" idx="10"/>
          </p:nvPr>
        </p:nvSpPr>
        <p:spPr/>
        <p:txBody>
          <a:bodyPr/>
          <a:lstStyle/>
          <a:p>
            <a:r>
              <a:rPr kumimoji="1" lang="en-US" altLang="ja-JP" dirty="0"/>
              <a:t>P2</a:t>
            </a:r>
            <a:endParaRPr kumimoji="1" lang="ja-JP" altLang="en-US" dirty="0"/>
          </a:p>
        </p:txBody>
      </p:sp>
      <p:sp>
        <p:nvSpPr>
          <p:cNvPr id="10" name="コンテンツ プレースホルダー 2">
            <a:extLst>
              <a:ext uri="{FF2B5EF4-FFF2-40B4-BE49-F238E27FC236}">
                <a16:creationId xmlns:a16="http://schemas.microsoft.com/office/drawing/2014/main" id="{C89479CC-E890-E9C7-BC24-8F2B05DC3B42}"/>
              </a:ext>
            </a:extLst>
          </p:cNvPr>
          <p:cNvSpPr>
            <a:spLocks noGrp="1"/>
          </p:cNvSpPr>
          <p:nvPr>
            <p:ph idx="1"/>
          </p:nvPr>
        </p:nvSpPr>
        <p:spPr>
          <a:xfrm>
            <a:off x="482046" y="1614418"/>
            <a:ext cx="8179905" cy="4751388"/>
          </a:xfrm>
        </p:spPr>
        <p:txBody>
          <a:bodyPr/>
          <a:lstStyle/>
          <a:p>
            <a:pPr marL="0" indent="0">
              <a:buNone/>
            </a:pPr>
            <a:r>
              <a:rPr kumimoji="1" lang="ja-JP" altLang="en-US" dirty="0"/>
              <a:t>　</a:t>
            </a:r>
            <a:endParaRPr kumimoji="1" lang="en-US" altLang="ja-JP" dirty="0"/>
          </a:p>
          <a:p>
            <a:pPr marL="0" indent="0">
              <a:lnSpc>
                <a:spcPct val="150000"/>
              </a:lnSpc>
              <a:buNone/>
            </a:pPr>
            <a:r>
              <a:rPr kumimoji="1" lang="ja-JP" altLang="en-US" dirty="0"/>
              <a:t>　　　〇 代表的な嗜好品であること</a:t>
            </a:r>
            <a:endParaRPr kumimoji="1" lang="en-US" altLang="ja-JP" dirty="0"/>
          </a:p>
          <a:p>
            <a:pPr marL="0" indent="0">
              <a:lnSpc>
                <a:spcPct val="150000"/>
              </a:lnSpc>
              <a:buNone/>
            </a:pPr>
            <a:r>
              <a:rPr lang="ja-JP" altLang="en-US" dirty="0"/>
              <a:t>　　　〇</a:t>
            </a:r>
            <a:r>
              <a:rPr kumimoji="1" lang="ja-JP" altLang="en-US" dirty="0"/>
              <a:t> 文化・伝統性を有す</a:t>
            </a:r>
            <a:r>
              <a:rPr lang="ja-JP" altLang="en-US" dirty="0"/>
              <a:t>ること</a:t>
            </a:r>
            <a:endParaRPr lang="en-US" altLang="ja-JP" dirty="0"/>
          </a:p>
          <a:p>
            <a:pPr marL="0" indent="0">
              <a:lnSpc>
                <a:spcPct val="150000"/>
              </a:lnSpc>
              <a:buNone/>
            </a:pPr>
            <a:r>
              <a:rPr lang="ja-JP" altLang="en-US" dirty="0"/>
              <a:t>　　　〇 アルコール飲料であること</a:t>
            </a:r>
            <a:endParaRPr lang="en-US" altLang="ja-JP" dirty="0"/>
          </a:p>
          <a:p>
            <a:pPr marL="0" indent="0">
              <a:buNone/>
            </a:pPr>
            <a:r>
              <a:rPr lang="ja-JP" altLang="en-US" dirty="0"/>
              <a:t>　　　　（致酔性・習慣性を有すること）</a:t>
            </a:r>
            <a:endParaRPr kumimoji="1" lang="ja-JP" altLang="en-US" dirty="0"/>
          </a:p>
        </p:txBody>
      </p:sp>
      <p:sp>
        <p:nvSpPr>
          <p:cNvPr id="3" name="テキスト ボックス 2">
            <a:extLst>
              <a:ext uri="{FF2B5EF4-FFF2-40B4-BE49-F238E27FC236}">
                <a16:creationId xmlns:a16="http://schemas.microsoft.com/office/drawing/2014/main" id="{EE476279-17B9-6530-8943-E6B4F18A7F2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534182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060771-2D8D-3D41-8FCD-FD856838A8B2}"/>
              </a:ext>
            </a:extLst>
          </p:cNvPr>
          <p:cNvSpPr>
            <a:spLocks noGrp="1"/>
          </p:cNvSpPr>
          <p:nvPr>
            <p:ph type="title"/>
          </p:nvPr>
        </p:nvSpPr>
        <p:spPr/>
        <p:txBody>
          <a:bodyPr/>
          <a:lstStyle/>
          <a:p>
            <a:r>
              <a:rPr kumimoji="1" lang="ja-JP" altLang="en-US" dirty="0"/>
              <a:t>よくいただく質問</a:t>
            </a:r>
          </a:p>
        </p:txBody>
      </p:sp>
      <p:sp>
        <p:nvSpPr>
          <p:cNvPr id="3" name="コンテンツ プレースホルダー 2">
            <a:extLst>
              <a:ext uri="{FF2B5EF4-FFF2-40B4-BE49-F238E27FC236}">
                <a16:creationId xmlns:a16="http://schemas.microsoft.com/office/drawing/2014/main" id="{747E3F1A-0D7C-B22A-94BF-9663B29DD6C8}"/>
              </a:ext>
            </a:extLst>
          </p:cNvPr>
          <p:cNvSpPr>
            <a:spLocks noGrp="1"/>
          </p:cNvSpPr>
          <p:nvPr>
            <p:ph idx="1"/>
          </p:nvPr>
        </p:nvSpPr>
        <p:spPr>
          <a:xfrm>
            <a:off x="546340" y="1685924"/>
            <a:ext cx="8179905" cy="957332"/>
          </a:xfrm>
          <a:ln w="28575">
            <a:solidFill>
              <a:srgbClr val="FFC000"/>
            </a:solidFill>
          </a:ln>
        </p:spPr>
        <p:txBody>
          <a:bodyPr anchor="ctr">
            <a:normAutofit/>
          </a:bodyPr>
          <a:lstStyle/>
          <a:p>
            <a:pPr marL="0" indent="0">
              <a:buNone/>
            </a:pPr>
            <a:r>
              <a:rPr lang="ja-JP" altLang="en-US" sz="2400" dirty="0"/>
              <a:t>ノンアルコール飲料（アルコール分１度未満）を、</a:t>
            </a:r>
            <a:r>
              <a:rPr lang="en-US" altLang="ja-JP" sz="2400" dirty="0"/>
              <a:t>20</a:t>
            </a:r>
            <a:r>
              <a:rPr lang="ja-JP" altLang="en-US" sz="2400" dirty="0"/>
              <a:t>歳</a:t>
            </a:r>
            <a:endParaRPr lang="en-US" altLang="ja-JP" sz="2400" dirty="0"/>
          </a:p>
          <a:p>
            <a:pPr marL="0" indent="0">
              <a:buNone/>
            </a:pPr>
            <a:r>
              <a:rPr lang="ja-JP" altLang="en-US" sz="2400" dirty="0"/>
              <a:t>未満の者に販売してもよいか？</a:t>
            </a:r>
            <a:endParaRPr kumimoji="1" lang="ja-JP" altLang="en-US" sz="2400" dirty="0"/>
          </a:p>
        </p:txBody>
      </p:sp>
      <p:pic>
        <p:nvPicPr>
          <p:cNvPr id="5" name="コンテンツ プレースホルダー 5" descr="抽象, 挿絵 が含まれている画像&#10;&#10;自動的に生成された説明">
            <a:extLst>
              <a:ext uri="{FF2B5EF4-FFF2-40B4-BE49-F238E27FC236}">
                <a16:creationId xmlns:a16="http://schemas.microsoft.com/office/drawing/2014/main" id="{2BDCC8EE-7B02-41AF-6C5E-00DB6AF0BA5A}"/>
              </a:ext>
            </a:extLst>
          </p:cNvPr>
          <p:cNvPicPr>
            <a:picLocks noChangeAspect="1"/>
          </p:cNvPicPr>
          <p:nvPr/>
        </p:nvPicPr>
        <p:blipFill rotWithShape="1">
          <a:blip r:embed="rId3" cstate="email">
            <a:clrChange>
              <a:clrFrom>
                <a:srgbClr val="FFF2D8"/>
              </a:clrFrom>
              <a:clrTo>
                <a:srgbClr val="FFF2D8">
                  <a:alpha val="0"/>
                </a:srgbClr>
              </a:clrTo>
            </a:clrChange>
            <a:extLst>
              <a:ext uri="{28A0092B-C50C-407E-A947-70E740481C1C}">
                <a14:useLocalDpi xmlns:a14="http://schemas.microsoft.com/office/drawing/2010/main"/>
              </a:ext>
            </a:extLst>
          </a:blip>
          <a:srcRect/>
          <a:stretch/>
        </p:blipFill>
        <p:spPr>
          <a:xfrm>
            <a:off x="4693441" y="164614"/>
            <a:ext cx="1985963" cy="1270796"/>
          </a:xfrm>
          <a:prstGeom prst="rect">
            <a:avLst/>
          </a:prstGeom>
        </p:spPr>
      </p:pic>
      <p:sp>
        <p:nvSpPr>
          <p:cNvPr id="6" name="コンテンツ プレースホルダー 2">
            <a:extLst>
              <a:ext uri="{FF2B5EF4-FFF2-40B4-BE49-F238E27FC236}">
                <a16:creationId xmlns:a16="http://schemas.microsoft.com/office/drawing/2014/main" id="{C7A0C80A-A11E-5019-813B-D01ED46D16BA}"/>
              </a:ext>
            </a:extLst>
          </p:cNvPr>
          <p:cNvSpPr txBox="1">
            <a:spLocks/>
          </p:cNvSpPr>
          <p:nvPr/>
        </p:nvSpPr>
        <p:spPr>
          <a:xfrm>
            <a:off x="482046" y="3137073"/>
            <a:ext cx="8407430" cy="341381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・メーカーでは法律上問題はないが、</a:t>
            </a:r>
            <a:r>
              <a:rPr lang="en-US" altLang="ja-JP" dirty="0"/>
              <a:t>20</a:t>
            </a:r>
            <a:r>
              <a:rPr lang="ja-JP" altLang="en-US" dirty="0"/>
              <a:t>歳以上の人への</a:t>
            </a:r>
            <a:endParaRPr lang="en-US" altLang="ja-JP" dirty="0"/>
          </a:p>
          <a:p>
            <a:pPr marL="0" indent="0">
              <a:buFont typeface="Arial" panose="020B0604020202020204" pitchFamily="34" charset="0"/>
              <a:buNone/>
            </a:pPr>
            <a:r>
              <a:rPr lang="ja-JP" altLang="en-US" dirty="0"/>
              <a:t>　飲用を想定されている商品であり、「飲酒したい」とい</a:t>
            </a:r>
            <a:endParaRPr lang="en-US" altLang="ja-JP" dirty="0"/>
          </a:p>
          <a:p>
            <a:pPr marL="0" indent="0">
              <a:buFont typeface="Arial" panose="020B0604020202020204" pitchFamily="34" charset="0"/>
              <a:buNone/>
            </a:pPr>
            <a:r>
              <a:rPr lang="ja-JP" altLang="en-US" dirty="0"/>
              <a:t>　う気持ちを誘発する恐れがあるため推奨しない、として</a:t>
            </a:r>
            <a:endParaRPr lang="en-US" altLang="ja-JP" dirty="0"/>
          </a:p>
          <a:p>
            <a:pPr marL="0" indent="0">
              <a:buFont typeface="Arial" panose="020B0604020202020204" pitchFamily="34" charset="0"/>
              <a:buNone/>
            </a:pPr>
            <a:r>
              <a:rPr lang="ja-JP" altLang="en-US" dirty="0"/>
              <a:t>　いる。</a:t>
            </a:r>
            <a:endParaRPr lang="en-US" altLang="ja-JP" dirty="0"/>
          </a:p>
          <a:p>
            <a:pPr marL="0" indent="0">
              <a:buFont typeface="Arial" panose="020B0604020202020204" pitchFamily="34" charset="0"/>
              <a:buNone/>
            </a:pPr>
            <a:r>
              <a:rPr lang="ja-JP" altLang="en-US" dirty="0"/>
              <a:t>・飲酒に関する連絡協議会の自主基準において「酒類が区</a:t>
            </a:r>
            <a:endParaRPr lang="en-US" altLang="ja-JP" dirty="0"/>
          </a:p>
          <a:p>
            <a:pPr marL="0" indent="0">
              <a:buFont typeface="Arial" panose="020B0604020202020204" pitchFamily="34" charset="0"/>
              <a:buNone/>
            </a:pPr>
            <a:r>
              <a:rPr lang="ja-JP" altLang="en-US" dirty="0"/>
              <a:t>　分陳列及び年齢確認の上、消費者に販売するよう指導さ</a:t>
            </a:r>
            <a:endParaRPr lang="en-US" altLang="ja-JP" dirty="0"/>
          </a:p>
          <a:p>
            <a:pPr marL="0" indent="0">
              <a:buFont typeface="Arial" panose="020B0604020202020204" pitchFamily="34" charset="0"/>
              <a:buNone/>
            </a:pPr>
            <a:r>
              <a:rPr lang="ja-JP" altLang="en-US" dirty="0"/>
              <a:t>　れていることに鑑み、ノンアルコール飲料についても同</a:t>
            </a:r>
            <a:endParaRPr lang="en-US" altLang="ja-JP" dirty="0"/>
          </a:p>
          <a:p>
            <a:pPr marL="0" indent="0">
              <a:buFont typeface="Arial" panose="020B0604020202020204" pitchFamily="34" charset="0"/>
              <a:buNone/>
            </a:pPr>
            <a:r>
              <a:rPr lang="ja-JP" altLang="en-US" dirty="0"/>
              <a:t>　様に対応するものとする。」としている。</a:t>
            </a:r>
            <a:endParaRPr lang="en-US" altLang="ja-JP" dirty="0"/>
          </a:p>
        </p:txBody>
      </p:sp>
      <p:sp>
        <p:nvSpPr>
          <p:cNvPr id="4" name="テキスト ボックス 3">
            <a:extLst>
              <a:ext uri="{FF2B5EF4-FFF2-40B4-BE49-F238E27FC236}">
                <a16:creationId xmlns:a16="http://schemas.microsoft.com/office/drawing/2014/main" id="{536F7485-E652-3D01-39AA-A718E5273AB3}"/>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6349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4A0B07B-7FB4-49D2-1509-35D52A954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917" y="1391392"/>
            <a:ext cx="3414056" cy="4846740"/>
          </a:xfrm>
          <a:prstGeom prst="rect">
            <a:avLst/>
          </a:prstGeom>
        </p:spPr>
      </p:pic>
      <p:pic>
        <p:nvPicPr>
          <p:cNvPr id="8" name="図 7">
            <a:extLst>
              <a:ext uri="{FF2B5EF4-FFF2-40B4-BE49-F238E27FC236}">
                <a16:creationId xmlns:a16="http://schemas.microsoft.com/office/drawing/2014/main" id="{58AA8D0C-6830-23B7-C846-1B7DE3643F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7891" y="1275654"/>
            <a:ext cx="4473192" cy="5078216"/>
          </a:xfrm>
          <a:prstGeom prst="rect">
            <a:avLst/>
          </a:prstGeom>
        </p:spPr>
      </p:pic>
      <p:sp>
        <p:nvSpPr>
          <p:cNvPr id="10" name="タイトル 17">
            <a:extLst>
              <a:ext uri="{FF2B5EF4-FFF2-40B4-BE49-F238E27FC236}">
                <a16:creationId xmlns:a16="http://schemas.microsoft.com/office/drawing/2014/main" id="{A12860A5-3163-D456-ED80-F252BE1BF3EE}"/>
              </a:ext>
            </a:extLst>
          </p:cNvPr>
          <p:cNvSpPr>
            <a:spLocks noGrp="1"/>
          </p:cNvSpPr>
          <p:nvPr>
            <p:ph type="title"/>
          </p:nvPr>
        </p:nvSpPr>
        <p:spPr>
          <a:xfrm>
            <a:off x="492918" y="360661"/>
            <a:ext cx="3231106" cy="686393"/>
          </a:xfrm>
          <a:prstGeom prst="roundRect">
            <a:avLst/>
          </a:prstGeom>
          <a:solidFill>
            <a:schemeClr val="bg1"/>
          </a:solidFill>
          <a:ln w="38100">
            <a:solidFill>
              <a:srgbClr val="0088EE"/>
            </a:solidFill>
          </a:ln>
        </p:spPr>
        <p:txBody>
          <a:bodyPr anchor="ctr"/>
          <a:lstStyle/>
          <a:p>
            <a:r>
              <a:rPr lang="ja-JP" altLang="en-US" sz="2000" b="0" dirty="0">
                <a:solidFill>
                  <a:schemeClr val="bg1"/>
                </a:solidFill>
              </a:rPr>
              <a:t>　　　</a:t>
            </a:r>
            <a:r>
              <a:rPr lang="ja-JP" altLang="en-US" sz="1800" b="0" dirty="0">
                <a:solidFill>
                  <a:srgbClr val="0088EE"/>
                </a:solidFill>
              </a:rPr>
              <a:t>ハンドブック </a:t>
            </a:r>
            <a:r>
              <a:rPr lang="en-US" altLang="ja-JP" sz="1800" b="0" dirty="0">
                <a:solidFill>
                  <a:srgbClr val="0088EE"/>
                </a:solidFill>
              </a:rPr>
              <a:t>P39</a:t>
            </a:r>
            <a:r>
              <a:rPr lang="ja-JP" altLang="en-US" sz="1800" b="0" dirty="0">
                <a:solidFill>
                  <a:srgbClr val="0088EE"/>
                </a:solidFill>
              </a:rPr>
              <a:t>～</a:t>
            </a:r>
            <a:endParaRPr lang="ja-JP" altLang="en-US" sz="2000" b="0" dirty="0">
              <a:solidFill>
                <a:srgbClr val="0088EE"/>
              </a:solidFill>
            </a:endParaRPr>
          </a:p>
        </p:txBody>
      </p:sp>
      <p:pic>
        <p:nvPicPr>
          <p:cNvPr id="11" name="図 10" descr="図形&#10;&#10;低い精度で自動的に生成された説明">
            <a:extLst>
              <a:ext uri="{FF2B5EF4-FFF2-40B4-BE49-F238E27FC236}">
                <a16:creationId xmlns:a16="http://schemas.microsoft.com/office/drawing/2014/main" id="{A2198217-52D7-62D9-05FC-FED3DAB9D5D5}"/>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492917" y="262321"/>
            <a:ext cx="883072" cy="883072"/>
          </a:xfrm>
          <a:prstGeom prst="rect">
            <a:avLst/>
          </a:prstGeom>
        </p:spPr>
      </p:pic>
      <p:sp>
        <p:nvSpPr>
          <p:cNvPr id="2" name="テキスト ボックス 1">
            <a:extLst>
              <a:ext uri="{FF2B5EF4-FFF2-40B4-BE49-F238E27FC236}">
                <a16:creationId xmlns:a16="http://schemas.microsoft.com/office/drawing/2014/main" id="{5284A2C6-44E5-D39D-B380-8F9D5F610CDB}"/>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1448331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955D2C-ABBD-0776-AD7C-A801883A6D34}"/>
              </a:ext>
            </a:extLst>
          </p:cNvPr>
          <p:cNvSpPr>
            <a:spLocks noGrp="1"/>
          </p:cNvSpPr>
          <p:nvPr>
            <p:ph type="title"/>
          </p:nvPr>
        </p:nvSpPr>
        <p:spPr/>
        <p:txBody>
          <a:bodyPr/>
          <a:lstStyle/>
          <a:p>
            <a:r>
              <a:rPr kumimoji="1" lang="ja-JP" altLang="en-US" dirty="0"/>
              <a:t>酒類の自動販売機の撤廃に</a:t>
            </a:r>
            <a:br>
              <a:rPr kumimoji="1" lang="en-US" altLang="ja-JP" dirty="0"/>
            </a:br>
            <a:r>
              <a:rPr kumimoji="1" lang="ja-JP" altLang="en-US" dirty="0"/>
              <a:t>向けた取組等</a:t>
            </a:r>
          </a:p>
        </p:txBody>
      </p:sp>
      <p:sp>
        <p:nvSpPr>
          <p:cNvPr id="3" name="コンテンツ プレースホルダー 2">
            <a:extLst>
              <a:ext uri="{FF2B5EF4-FFF2-40B4-BE49-F238E27FC236}">
                <a16:creationId xmlns:a16="http://schemas.microsoft.com/office/drawing/2014/main" id="{663382F5-E2E6-6384-CE18-F9D56EC88A7F}"/>
              </a:ext>
            </a:extLst>
          </p:cNvPr>
          <p:cNvSpPr>
            <a:spLocks noGrp="1"/>
          </p:cNvSpPr>
          <p:nvPr>
            <p:ph idx="1"/>
          </p:nvPr>
        </p:nvSpPr>
        <p:spPr/>
        <p:txBody>
          <a:bodyPr/>
          <a:lstStyle/>
          <a:p>
            <a:pPr marL="0" indent="0">
              <a:buNone/>
            </a:pPr>
            <a:r>
              <a:rPr lang="ja-JP" altLang="en-US" dirty="0"/>
              <a:t>■ 平成７年５月　全国小売酒販組合中央会</a:t>
            </a:r>
            <a:endParaRPr lang="en-US" altLang="ja-JP" dirty="0"/>
          </a:p>
          <a:p>
            <a:pPr marL="0" indent="0">
              <a:buNone/>
            </a:pPr>
            <a:r>
              <a:rPr lang="ja-JP" altLang="en-US" dirty="0"/>
              <a:t>　「従来型酒類自動販売機」の撤廃決議</a:t>
            </a:r>
            <a:endParaRPr lang="en-US" altLang="ja-JP" dirty="0"/>
          </a:p>
          <a:p>
            <a:pPr marL="0" indent="0">
              <a:buNone/>
            </a:pPr>
            <a:endParaRPr lang="en-US" altLang="ja-JP" dirty="0"/>
          </a:p>
          <a:p>
            <a:pPr marL="0" indent="0">
              <a:buNone/>
            </a:pPr>
            <a:r>
              <a:rPr kumimoji="1" lang="ja-JP" altLang="en-US" dirty="0"/>
              <a:t>　</a:t>
            </a:r>
            <a:endParaRPr kumimoji="1" lang="en-US" altLang="ja-JP" dirty="0"/>
          </a:p>
        </p:txBody>
      </p:sp>
      <p:sp>
        <p:nvSpPr>
          <p:cNvPr id="4" name="テキスト プレースホルダー 3">
            <a:extLst>
              <a:ext uri="{FF2B5EF4-FFF2-40B4-BE49-F238E27FC236}">
                <a16:creationId xmlns:a16="http://schemas.microsoft.com/office/drawing/2014/main" id="{DC0F59BC-ECAD-D325-2EAC-6AF02148B312}"/>
              </a:ext>
            </a:extLst>
          </p:cNvPr>
          <p:cNvSpPr>
            <a:spLocks noGrp="1"/>
          </p:cNvSpPr>
          <p:nvPr>
            <p:ph type="body" sz="quarter" idx="10"/>
          </p:nvPr>
        </p:nvSpPr>
        <p:spPr/>
        <p:txBody>
          <a:bodyPr>
            <a:normAutofit fontScale="70000" lnSpcReduction="20000"/>
          </a:bodyPr>
          <a:lstStyle/>
          <a:p>
            <a:r>
              <a:rPr kumimoji="1" lang="en-US" altLang="ja-JP" dirty="0"/>
              <a:t>P66</a:t>
            </a:r>
            <a:r>
              <a:rPr kumimoji="1" lang="ja-JP" altLang="en-US" dirty="0"/>
              <a:t>～</a:t>
            </a:r>
            <a:r>
              <a:rPr kumimoji="1" lang="en-US" altLang="ja-JP" dirty="0"/>
              <a:t>67</a:t>
            </a:r>
            <a:endParaRPr kumimoji="1" lang="ja-JP" altLang="en-US" dirty="0"/>
          </a:p>
        </p:txBody>
      </p:sp>
      <p:graphicFrame>
        <p:nvGraphicFramePr>
          <p:cNvPr id="7" name="グラフ 6">
            <a:extLst>
              <a:ext uri="{FF2B5EF4-FFF2-40B4-BE49-F238E27FC236}">
                <a16:creationId xmlns:a16="http://schemas.microsoft.com/office/drawing/2014/main" id="{504DE598-9B95-8AF5-23F2-7F4CA9814003}"/>
              </a:ext>
            </a:extLst>
          </p:cNvPr>
          <p:cNvGraphicFramePr/>
          <p:nvPr>
            <p:extLst>
              <p:ext uri="{D42A27DB-BD31-4B8C-83A1-F6EECF244321}">
                <p14:modId xmlns:p14="http://schemas.microsoft.com/office/powerpoint/2010/main" val="723209863"/>
              </p:ext>
            </p:extLst>
          </p:nvPr>
        </p:nvGraphicFramePr>
        <p:xfrm>
          <a:off x="577207" y="2537737"/>
          <a:ext cx="808474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F5AA92D9-0ECF-66F4-2697-6E8E5558A5C8}"/>
              </a:ext>
            </a:extLst>
          </p:cNvPr>
          <p:cNvSpPr txBox="1"/>
          <p:nvPr/>
        </p:nvSpPr>
        <p:spPr>
          <a:xfrm>
            <a:off x="3527598" y="4400460"/>
            <a:ext cx="4544840" cy="338554"/>
          </a:xfrm>
          <a:prstGeom prst="rect">
            <a:avLst/>
          </a:prstGeom>
          <a:solidFill>
            <a:schemeClr val="bg1"/>
          </a:solidFill>
          <a:ln w="38100">
            <a:solidFill>
              <a:srgbClr val="FF0000"/>
            </a:solidFill>
          </a:ln>
        </p:spPr>
        <p:txBody>
          <a:bodyPr wrap="square" rtlCol="0">
            <a:spAutoFit/>
          </a:bodyPr>
          <a:lstStyle/>
          <a:p>
            <a:pPr algn="ctr"/>
            <a:r>
              <a:rPr kumimoji="1" lang="ja-JP" altLang="en-US" sz="1600" dirty="0">
                <a:solidFill>
                  <a:srgbClr val="FF0000"/>
                </a:solidFill>
                <a:latin typeface="メイリオ" panose="020B0604030504040204" pitchFamily="50" charset="-128"/>
                <a:ea typeface="メイリオ" panose="020B0604030504040204" pitchFamily="50" charset="-128"/>
              </a:rPr>
              <a:t>令和</a:t>
            </a:r>
            <a:r>
              <a:rPr kumimoji="1" lang="en-US" altLang="ja-JP" sz="1600" dirty="0">
                <a:solidFill>
                  <a:srgbClr val="FF0000"/>
                </a:solidFill>
                <a:latin typeface="メイリオ" panose="020B0604030504040204" pitchFamily="50" charset="-128"/>
                <a:ea typeface="メイリオ" panose="020B0604030504040204" pitchFamily="50" charset="-128"/>
              </a:rPr>
              <a:t>5</a:t>
            </a:r>
            <a:r>
              <a:rPr kumimoji="1" lang="ja-JP" altLang="en-US" sz="1600" dirty="0">
                <a:solidFill>
                  <a:srgbClr val="FF0000"/>
                </a:solidFill>
                <a:latin typeface="メイリオ" panose="020B0604030504040204" pitchFamily="50" charset="-128"/>
                <a:ea typeface="メイリオ" panose="020B0604030504040204" pitchFamily="50" charset="-128"/>
              </a:rPr>
              <a:t>年（</a:t>
            </a:r>
            <a:r>
              <a:rPr kumimoji="1" lang="en-US" altLang="ja-JP" sz="1600" dirty="0">
                <a:solidFill>
                  <a:srgbClr val="FF0000"/>
                </a:solidFill>
                <a:latin typeface="メイリオ" panose="020B0604030504040204" pitchFamily="50" charset="-128"/>
                <a:ea typeface="メイリオ" panose="020B0604030504040204" pitchFamily="50" charset="-128"/>
              </a:rPr>
              <a:t>2023</a:t>
            </a:r>
            <a:r>
              <a:rPr kumimoji="1" lang="ja-JP" altLang="en-US" sz="1600" dirty="0">
                <a:solidFill>
                  <a:srgbClr val="FF0000"/>
                </a:solidFill>
                <a:latin typeface="メイリオ" panose="020B0604030504040204" pitchFamily="50" charset="-128"/>
                <a:ea typeface="メイリオ" panose="020B0604030504040204" pitchFamily="50" charset="-128"/>
              </a:rPr>
              <a:t>）年４月現在：</a:t>
            </a:r>
            <a:r>
              <a:rPr kumimoji="1" lang="en-US" altLang="ja-JP" sz="1600" dirty="0">
                <a:solidFill>
                  <a:srgbClr val="FF0000"/>
                </a:solidFill>
                <a:latin typeface="メイリオ" panose="020B0604030504040204" pitchFamily="50" charset="-128"/>
                <a:ea typeface="メイリオ" panose="020B0604030504040204" pitchFamily="50" charset="-128"/>
              </a:rPr>
              <a:t>10,204</a:t>
            </a:r>
            <a:r>
              <a:rPr kumimoji="1" lang="ja-JP" altLang="en-US" sz="1600" dirty="0">
                <a:solidFill>
                  <a:srgbClr val="FF0000"/>
                </a:solidFill>
                <a:latin typeface="メイリオ" panose="020B0604030504040204" pitchFamily="50" charset="-128"/>
                <a:ea typeface="メイリオ" panose="020B0604030504040204" pitchFamily="50" charset="-128"/>
              </a:rPr>
              <a:t>台</a:t>
            </a:r>
          </a:p>
        </p:txBody>
      </p:sp>
      <p:cxnSp>
        <p:nvCxnSpPr>
          <p:cNvPr id="10" name="直線コネクタ 9">
            <a:extLst>
              <a:ext uri="{FF2B5EF4-FFF2-40B4-BE49-F238E27FC236}">
                <a16:creationId xmlns:a16="http://schemas.microsoft.com/office/drawing/2014/main" id="{02CCE093-B6D7-4DF5-E47F-CEE361AF8017}"/>
              </a:ext>
            </a:extLst>
          </p:cNvPr>
          <p:cNvCxnSpPr>
            <a:cxnSpLocks/>
            <a:stCxn id="8" idx="2"/>
          </p:cNvCxnSpPr>
          <p:nvPr/>
        </p:nvCxnSpPr>
        <p:spPr>
          <a:xfrm>
            <a:off x="5800018" y="4739014"/>
            <a:ext cx="2272420" cy="13177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9CC0D8A-D684-A279-6282-663103C08AF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8132698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B9AD87-0EB6-A8A9-5807-8DBE47E61152}"/>
              </a:ext>
            </a:extLst>
          </p:cNvPr>
          <p:cNvSpPr>
            <a:spLocks noGrp="1"/>
          </p:cNvSpPr>
          <p:nvPr>
            <p:ph type="title"/>
          </p:nvPr>
        </p:nvSpPr>
        <p:spPr/>
        <p:txBody>
          <a:bodyPr/>
          <a:lstStyle/>
          <a:p>
            <a:r>
              <a:rPr kumimoji="1" lang="ja-JP" altLang="en-US" dirty="0"/>
              <a:t>酒類の広告・宣伝及び</a:t>
            </a:r>
            <a:br>
              <a:rPr kumimoji="1" lang="en-US" altLang="ja-JP" dirty="0"/>
            </a:br>
            <a:r>
              <a:rPr kumimoji="1" lang="ja-JP" altLang="en-US" sz="3800" dirty="0"/>
              <a:t>酒類容器の表示に</a:t>
            </a:r>
            <a:r>
              <a:rPr lang="ja-JP" altLang="en-US" sz="3800" dirty="0"/>
              <a:t>関する自主基準</a:t>
            </a:r>
            <a:endParaRPr kumimoji="1" lang="ja-JP" altLang="en-US" sz="3800" dirty="0"/>
          </a:p>
        </p:txBody>
      </p:sp>
      <p:sp>
        <p:nvSpPr>
          <p:cNvPr id="3" name="コンテンツ プレースホルダー 2">
            <a:extLst>
              <a:ext uri="{FF2B5EF4-FFF2-40B4-BE49-F238E27FC236}">
                <a16:creationId xmlns:a16="http://schemas.microsoft.com/office/drawing/2014/main" id="{572A4BC3-D923-0E6A-3C37-630A68596696}"/>
              </a:ext>
            </a:extLst>
          </p:cNvPr>
          <p:cNvSpPr>
            <a:spLocks noGrp="1"/>
          </p:cNvSpPr>
          <p:nvPr>
            <p:ph idx="1"/>
          </p:nvPr>
        </p:nvSpPr>
        <p:spPr/>
        <p:txBody>
          <a:bodyPr/>
          <a:lstStyle/>
          <a:p>
            <a:pPr marL="0" indent="0" eaLnBrk="1" fontAlgn="auto" hangingPunct="1">
              <a:buNone/>
              <a:defRPr/>
            </a:pPr>
            <a:endParaRPr kumimoji="1" lang="en-US" altLang="ja-JP" dirty="0"/>
          </a:p>
          <a:p>
            <a:pPr marL="0" indent="0" eaLnBrk="1" fontAlgn="auto" hangingPunct="1">
              <a:buNone/>
              <a:defRPr/>
            </a:pPr>
            <a:r>
              <a:rPr kumimoji="1" lang="ja-JP" altLang="en-US" dirty="0"/>
              <a:t>■ </a:t>
            </a:r>
            <a:r>
              <a:rPr lang="ja-JP" altLang="en-US" dirty="0"/>
              <a:t>清涼飲料等の酒類以外の飲料と誤解されないよ</a:t>
            </a:r>
            <a:endParaRPr lang="en-US" altLang="ja-JP" dirty="0"/>
          </a:p>
          <a:p>
            <a:pPr marL="0" indent="0" eaLnBrk="1" fontAlgn="auto" hangingPunct="1">
              <a:buNone/>
              <a:defRPr/>
            </a:pPr>
            <a:r>
              <a:rPr lang="ja-JP" altLang="en-US" dirty="0"/>
              <a:t>　 う容器の色彩、絵柄等に配慮する</a:t>
            </a:r>
            <a:endParaRPr lang="en-US" altLang="ja-JP" dirty="0"/>
          </a:p>
          <a:p>
            <a:pPr marL="0" indent="0" eaLnBrk="1" fontAlgn="auto" hangingPunct="1">
              <a:buFont typeface="Wingdings 3" panose="05040102010807070707" pitchFamily="18" charset="2"/>
              <a:buNone/>
              <a:defRPr/>
            </a:pPr>
            <a:endParaRPr lang="en-US" altLang="ja-JP" sz="1200" dirty="0"/>
          </a:p>
          <a:p>
            <a:pPr marL="0" indent="0" eaLnBrk="1" fontAlgn="auto" hangingPunct="1">
              <a:buNone/>
              <a:defRPr/>
            </a:pPr>
            <a:r>
              <a:rPr lang="ja-JP" altLang="en-US" dirty="0"/>
              <a:t>■ アルコール分</a:t>
            </a:r>
            <a:r>
              <a:rPr lang="en-US" altLang="ja-JP" dirty="0"/>
              <a:t>10</a:t>
            </a:r>
            <a:r>
              <a:rPr lang="ja-JP" altLang="en-US" dirty="0"/>
              <a:t>％未満の酒類の容器への</a:t>
            </a:r>
            <a:endParaRPr lang="en-US" altLang="ja-JP" dirty="0"/>
          </a:p>
          <a:p>
            <a:pPr marL="0" indent="0" eaLnBrk="1" fontAlgn="auto" hangingPunct="1">
              <a:buFont typeface="Wingdings 3" panose="05040102010807070707" pitchFamily="18" charset="2"/>
              <a:buNone/>
              <a:defRPr/>
            </a:pPr>
            <a:r>
              <a:rPr lang="ja-JP" altLang="en-US" dirty="0"/>
              <a:t>　「酒マーク」の表示</a:t>
            </a: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39D1011B-EAC0-64BF-2690-BC9DF796BB58}"/>
              </a:ext>
            </a:extLst>
          </p:cNvPr>
          <p:cNvSpPr>
            <a:spLocks noGrp="1"/>
          </p:cNvSpPr>
          <p:nvPr>
            <p:ph type="body" sz="quarter" idx="10"/>
          </p:nvPr>
        </p:nvSpPr>
        <p:spPr/>
        <p:txBody>
          <a:bodyPr>
            <a:normAutofit fontScale="85000" lnSpcReduction="10000"/>
          </a:bodyPr>
          <a:lstStyle/>
          <a:p>
            <a:r>
              <a:rPr kumimoji="1" lang="en-US" altLang="ja-JP" dirty="0"/>
              <a:t>P75</a:t>
            </a:r>
            <a:endParaRPr kumimoji="1" lang="ja-JP" altLang="en-US" dirty="0"/>
          </a:p>
        </p:txBody>
      </p:sp>
      <p:sp>
        <p:nvSpPr>
          <p:cNvPr id="5" name="楕円 4">
            <a:extLst>
              <a:ext uri="{FF2B5EF4-FFF2-40B4-BE49-F238E27FC236}">
                <a16:creationId xmlns:a16="http://schemas.microsoft.com/office/drawing/2014/main" id="{8052351B-DA0B-6CD7-CEB8-A6E7D470C313}"/>
              </a:ext>
            </a:extLst>
          </p:cNvPr>
          <p:cNvSpPr/>
          <p:nvPr/>
        </p:nvSpPr>
        <p:spPr>
          <a:xfrm>
            <a:off x="5365632" y="4528069"/>
            <a:ext cx="1362323" cy="13623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F8D20E0-77EF-7529-C54A-C97EE318E5C8}"/>
              </a:ext>
            </a:extLst>
          </p:cNvPr>
          <p:cNvSpPr txBox="1"/>
          <p:nvPr/>
        </p:nvSpPr>
        <p:spPr>
          <a:xfrm>
            <a:off x="6050366" y="4789316"/>
            <a:ext cx="792957"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さけ</a:t>
            </a:r>
          </a:p>
        </p:txBody>
      </p:sp>
      <p:sp>
        <p:nvSpPr>
          <p:cNvPr id="7" name="テキスト ボックス 6">
            <a:extLst>
              <a:ext uri="{FF2B5EF4-FFF2-40B4-BE49-F238E27FC236}">
                <a16:creationId xmlns:a16="http://schemas.microsoft.com/office/drawing/2014/main" id="{87D1997E-0F47-CDB0-3872-24310A96D61A}"/>
              </a:ext>
            </a:extLst>
          </p:cNvPr>
          <p:cNvSpPr txBox="1"/>
          <p:nvPr/>
        </p:nvSpPr>
        <p:spPr>
          <a:xfrm>
            <a:off x="5394072" y="4979789"/>
            <a:ext cx="1305445" cy="707886"/>
          </a:xfrm>
          <a:prstGeom prst="rect">
            <a:avLst/>
          </a:prstGeom>
          <a:noFill/>
        </p:spPr>
        <p:txBody>
          <a:bodyPr wrap="square" rtlCol="0">
            <a:spAutoFit/>
          </a:bodyPr>
          <a:lstStyle/>
          <a:p>
            <a:pPr algn="ctr"/>
            <a:r>
              <a:rPr kumimoji="1" lang="ja-JP" altLang="en-US" sz="4000" dirty="0">
                <a:latin typeface="メイリオ" panose="020B0604030504040204" pitchFamily="50" charset="-128"/>
                <a:ea typeface="メイリオ" panose="020B0604030504040204" pitchFamily="50" charset="-128"/>
              </a:rPr>
              <a:t>お酒</a:t>
            </a:r>
            <a:endParaRPr kumimoji="1" lang="ja-JP" altLang="en-US" sz="1400" dirty="0">
              <a:latin typeface="メイリオ" panose="020B0604030504040204" pitchFamily="50" charset="-128"/>
              <a:ea typeface="メイリオ" panose="020B0604030504040204" pitchFamily="50" charset="-128"/>
            </a:endParaRPr>
          </a:p>
        </p:txBody>
      </p:sp>
      <p:sp>
        <p:nvSpPr>
          <p:cNvPr id="8" name="楕円 7">
            <a:extLst>
              <a:ext uri="{FF2B5EF4-FFF2-40B4-BE49-F238E27FC236}">
                <a16:creationId xmlns:a16="http://schemas.microsoft.com/office/drawing/2014/main" id="{CF632BDF-0B8D-1DAE-FC89-C47362C22CE2}"/>
              </a:ext>
            </a:extLst>
          </p:cNvPr>
          <p:cNvSpPr/>
          <p:nvPr/>
        </p:nvSpPr>
        <p:spPr>
          <a:xfrm>
            <a:off x="7078712" y="4691211"/>
            <a:ext cx="1559944" cy="10360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AF5818A1-0C11-C30C-59A9-2A23AECE45DB}"/>
              </a:ext>
            </a:extLst>
          </p:cNvPr>
          <p:cNvSpPr txBox="1"/>
          <p:nvPr/>
        </p:nvSpPr>
        <p:spPr>
          <a:xfrm>
            <a:off x="7837320" y="4789315"/>
            <a:ext cx="792957"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さけ</a:t>
            </a:r>
          </a:p>
        </p:txBody>
      </p:sp>
      <p:sp>
        <p:nvSpPr>
          <p:cNvPr id="10" name="テキスト ボックス 9">
            <a:extLst>
              <a:ext uri="{FF2B5EF4-FFF2-40B4-BE49-F238E27FC236}">
                <a16:creationId xmlns:a16="http://schemas.microsoft.com/office/drawing/2014/main" id="{1026267E-34A4-4198-5306-5F65BFD8BB0F}"/>
              </a:ext>
            </a:extLst>
          </p:cNvPr>
          <p:cNvSpPr txBox="1"/>
          <p:nvPr/>
        </p:nvSpPr>
        <p:spPr>
          <a:xfrm>
            <a:off x="7205962" y="4943204"/>
            <a:ext cx="1305445" cy="707886"/>
          </a:xfrm>
          <a:prstGeom prst="rect">
            <a:avLst/>
          </a:prstGeom>
          <a:noFill/>
        </p:spPr>
        <p:txBody>
          <a:bodyPr wrap="square" rtlCol="0">
            <a:spAutoFit/>
          </a:bodyPr>
          <a:lstStyle/>
          <a:p>
            <a:pPr algn="ctr"/>
            <a:r>
              <a:rPr kumimoji="1" lang="ja-JP" altLang="en-US" sz="4000" dirty="0">
                <a:latin typeface="メイリオ" panose="020B0604030504040204" pitchFamily="50" charset="-128"/>
                <a:ea typeface="メイリオ" panose="020B0604030504040204" pitchFamily="50" charset="-128"/>
              </a:rPr>
              <a:t>お酒</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1C2D9092-35B3-5305-3EE5-D83F53C57F7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4927626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サッポロ ネクターサワーピーチ | チューハイ・サワー | サッポロビール">
            <a:extLst>
              <a:ext uri="{FF2B5EF4-FFF2-40B4-BE49-F238E27FC236}">
                <a16:creationId xmlns:a16="http://schemas.microsoft.com/office/drawing/2014/main" id="{900B1BB7-9E41-4C49-AB7C-5BBEFC7B84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414" y="1946792"/>
            <a:ext cx="2611604" cy="334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mazon | 伊藤園 不二家 ネクター ピーチ(缶) 350g×24本 | ネクター | 野菜ジュース・フルーツジュース 通販">
            <a:extLst>
              <a:ext uri="{FF2B5EF4-FFF2-40B4-BE49-F238E27FC236}">
                <a16:creationId xmlns:a16="http://schemas.microsoft.com/office/drawing/2014/main" id="{7F4837DF-979D-67C7-CC38-6507AF42A5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471" y="2686050"/>
            <a:ext cx="1254096" cy="237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4">
            <a:extLst>
              <a:ext uri="{FF2B5EF4-FFF2-40B4-BE49-F238E27FC236}">
                <a16:creationId xmlns:a16="http://schemas.microsoft.com/office/drawing/2014/main" id="{F88B1FBB-69DB-EEA0-1996-C6D7DC8923CD}"/>
              </a:ext>
            </a:extLst>
          </p:cNvPr>
          <p:cNvGrpSpPr>
            <a:grpSpLocks/>
          </p:cNvGrpSpPr>
          <p:nvPr/>
        </p:nvGrpSpPr>
        <p:grpSpPr bwMode="auto">
          <a:xfrm>
            <a:off x="3351975" y="2686050"/>
            <a:ext cx="2440050" cy="2314239"/>
            <a:chOff x="3245812" y="1574083"/>
            <a:chExt cx="2683082" cy="2589126"/>
          </a:xfrm>
        </p:grpSpPr>
        <p:pic>
          <p:nvPicPr>
            <p:cNvPr id="9" name="Picture 8" descr="サッポロ キレートレモンサワー」リニューアルでレモン果汁を13％にアップして新登場！ | ニュースリリース | サッポロビール">
              <a:extLst>
                <a:ext uri="{FF2B5EF4-FFF2-40B4-BE49-F238E27FC236}">
                  <a16:creationId xmlns:a16="http://schemas.microsoft.com/office/drawing/2014/main" id="{80442788-C7ED-50D0-C7D0-965C5962B1C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1574083"/>
              <a:ext cx="1356894" cy="258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キレートレモン UP（185ml）｜キレートレモン | レモン | 商品カテゴリ一覧 | 商品・キャンペーン | ポッカサッポロフード＆ビバレッジ">
              <a:extLst>
                <a:ext uri="{FF2B5EF4-FFF2-40B4-BE49-F238E27FC236}">
                  <a16:creationId xmlns:a16="http://schemas.microsoft.com/office/drawing/2014/main" id="{7A81C21A-8F33-05DB-91E2-C1BD6519188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45812" y="1574083"/>
              <a:ext cx="1258613" cy="258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グループ化 7">
            <a:extLst>
              <a:ext uri="{FF2B5EF4-FFF2-40B4-BE49-F238E27FC236}">
                <a16:creationId xmlns:a16="http://schemas.microsoft.com/office/drawing/2014/main" id="{BBB4CCCA-0AD1-D217-86FB-C8D092B486D5}"/>
              </a:ext>
            </a:extLst>
          </p:cNvPr>
          <p:cNvGrpSpPr>
            <a:grpSpLocks/>
          </p:cNvGrpSpPr>
          <p:nvPr/>
        </p:nvGrpSpPr>
        <p:grpSpPr bwMode="auto">
          <a:xfrm>
            <a:off x="6163053" y="2665439"/>
            <a:ext cx="2611604" cy="2334850"/>
            <a:chOff x="6063631" y="1507967"/>
            <a:chExt cx="2950951" cy="2638670"/>
          </a:xfrm>
        </p:grpSpPr>
        <p:pic>
          <p:nvPicPr>
            <p:cNvPr id="12" name="Picture 12" descr="Amazon | カルピスウォーター 160g×30本 | カルピスウォーター | 乳酸飲料 通販">
              <a:extLst>
                <a:ext uri="{FF2B5EF4-FFF2-40B4-BE49-F238E27FC236}">
                  <a16:creationId xmlns:a16="http://schemas.microsoft.com/office/drawing/2014/main" id="{0B63EFBF-EF60-CA9F-0EEB-6C1F0021558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3631" y="1529319"/>
              <a:ext cx="1477100" cy="261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Amazon.co.jp: 「カルピスサワー」 [ チューハイ 350ml×24本 ] : 食品・飲料・お酒">
              <a:extLst>
                <a:ext uri="{FF2B5EF4-FFF2-40B4-BE49-F238E27FC236}">
                  <a16:creationId xmlns:a16="http://schemas.microsoft.com/office/drawing/2014/main" id="{AAEAD0CE-5D78-E49E-B628-57740C48DE1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24132" y="1507967"/>
              <a:ext cx="1390450" cy="261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タイトル 1">
            <a:extLst>
              <a:ext uri="{FF2B5EF4-FFF2-40B4-BE49-F238E27FC236}">
                <a16:creationId xmlns:a16="http://schemas.microsoft.com/office/drawing/2014/main" id="{CC83EE89-7E9F-8611-B71D-340C3575E9A9}"/>
              </a:ext>
            </a:extLst>
          </p:cNvPr>
          <p:cNvSpPr>
            <a:spLocks noGrp="1"/>
          </p:cNvSpPr>
          <p:nvPr>
            <p:ph type="title"/>
          </p:nvPr>
        </p:nvSpPr>
        <p:spPr>
          <a:xfrm>
            <a:off x="375204" y="566047"/>
            <a:ext cx="7591011" cy="618848"/>
          </a:xfrm>
        </p:spPr>
        <p:txBody>
          <a:bodyPr/>
          <a:lstStyle/>
          <a:p>
            <a:r>
              <a:rPr lang="ja-JP" altLang="en-US" sz="3600" b="0" dirty="0"/>
              <a:t>清涼飲料水と酒類の容器</a:t>
            </a:r>
            <a:endParaRPr kumimoji="1" lang="ja-JP" altLang="en-US" sz="3600" b="0" dirty="0"/>
          </a:p>
        </p:txBody>
      </p:sp>
      <p:sp>
        <p:nvSpPr>
          <p:cNvPr id="2" name="テキスト ボックス 1">
            <a:extLst>
              <a:ext uri="{FF2B5EF4-FFF2-40B4-BE49-F238E27FC236}">
                <a16:creationId xmlns:a16="http://schemas.microsoft.com/office/drawing/2014/main" id="{D1D0E160-987B-01A7-1FC8-07F6258826B0}"/>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476478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D5790-92FF-8A6B-B6CC-803D737D1B93}"/>
              </a:ext>
            </a:extLst>
          </p:cNvPr>
          <p:cNvSpPr>
            <a:spLocks noGrp="1"/>
          </p:cNvSpPr>
          <p:nvPr>
            <p:ph type="title"/>
          </p:nvPr>
        </p:nvSpPr>
        <p:spPr/>
        <p:txBody>
          <a:bodyPr/>
          <a:lstStyle/>
          <a:p>
            <a:r>
              <a:rPr kumimoji="1" lang="ja-JP" altLang="en-US" dirty="0"/>
              <a:t>問 題</a:t>
            </a:r>
            <a:r>
              <a:rPr lang="ja-JP" altLang="en-US" dirty="0"/>
              <a:t>（自主基準）</a:t>
            </a:r>
            <a:endParaRPr kumimoji="1" lang="ja-JP" altLang="en-US" dirty="0"/>
          </a:p>
        </p:txBody>
      </p:sp>
      <p:sp>
        <p:nvSpPr>
          <p:cNvPr id="3" name="コンテンツ プレースホルダー 2">
            <a:extLst>
              <a:ext uri="{FF2B5EF4-FFF2-40B4-BE49-F238E27FC236}">
                <a16:creationId xmlns:a16="http://schemas.microsoft.com/office/drawing/2014/main" id="{4668D3AA-7374-3856-1EA2-2902F8556C37}"/>
              </a:ext>
            </a:extLst>
          </p:cNvPr>
          <p:cNvSpPr>
            <a:spLocks noGrp="1"/>
          </p:cNvSpPr>
          <p:nvPr>
            <p:ph idx="1"/>
          </p:nvPr>
        </p:nvSpPr>
        <p:spPr/>
        <p:txBody>
          <a:bodyPr/>
          <a:lstStyle/>
          <a:p>
            <a:pPr marL="0" indent="0">
              <a:buNone/>
            </a:pP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低アルコールリキュール等</a:t>
            </a:r>
            <a:r>
              <a:rPr kumimoji="1" lang="en-US" altLang="ja-JP" sz="16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における缶容器への</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indent="0">
              <a:buNone/>
            </a:pP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果実の絵、写真等の大きさは？</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indent="0">
              <a:buNone/>
            </a:pPr>
            <a:r>
              <a:rPr kumimoji="1" lang="en-US" altLang="ja-JP"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a:t>
            </a: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リキュール、スピリッツのうちアル分</a:t>
            </a:r>
            <a:r>
              <a:rPr kumimoji="1" lang="en-US" altLang="ja-JP"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10</a:t>
            </a: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％未満のもの</a:t>
            </a:r>
          </a:p>
          <a:p>
            <a:pPr marL="0" indent="0">
              <a:buNone/>
            </a:pP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indent="0">
              <a:spcAft>
                <a:spcPts val="1200"/>
              </a:spcAft>
              <a:buNone/>
            </a:pPr>
            <a:r>
              <a:rPr kumimoji="1" lang="ja-JP" altLang="en-US" dirty="0"/>
              <a:t>　　　表示可能面積の</a:t>
            </a:r>
            <a:endParaRPr kumimoji="1" lang="en-US" altLang="ja-JP" dirty="0"/>
          </a:p>
          <a:p>
            <a:pPr marL="0" indent="0">
              <a:spcAft>
                <a:spcPts val="1200"/>
              </a:spcAft>
              <a:buNone/>
            </a:pPr>
            <a:r>
              <a:rPr lang="ja-JP" altLang="en-US" dirty="0"/>
              <a:t>　　　　　 １．　２分の１以下</a:t>
            </a:r>
            <a:endParaRPr lang="en-US" altLang="ja-JP" dirty="0"/>
          </a:p>
          <a:p>
            <a:pPr marL="0" indent="0">
              <a:spcAft>
                <a:spcPts val="1200"/>
              </a:spcAft>
              <a:buNone/>
            </a:pPr>
            <a:r>
              <a:rPr kumimoji="1" lang="ja-JP" altLang="en-US" dirty="0"/>
              <a:t>　　　　　 ２．　３分の１以下</a:t>
            </a:r>
            <a:endParaRPr kumimoji="1" lang="en-US" altLang="ja-JP" dirty="0"/>
          </a:p>
          <a:p>
            <a:pPr marL="0" indent="0">
              <a:spcAft>
                <a:spcPts val="1200"/>
              </a:spcAft>
              <a:buNone/>
            </a:pPr>
            <a:r>
              <a:rPr lang="ja-JP" altLang="en-US" dirty="0"/>
              <a:t>　　　　　 ３．　４分の１以下</a:t>
            </a:r>
            <a:endParaRPr kumimoji="1" lang="ja-JP" altLang="en-US" dirty="0"/>
          </a:p>
        </p:txBody>
      </p:sp>
      <p:sp>
        <p:nvSpPr>
          <p:cNvPr id="4" name="楕円 3">
            <a:extLst>
              <a:ext uri="{FF2B5EF4-FFF2-40B4-BE49-F238E27FC236}">
                <a16:creationId xmlns:a16="http://schemas.microsoft.com/office/drawing/2014/main" id="{6B0AC4F9-F1BB-BE39-2F17-4CA119C8D952}"/>
              </a:ext>
            </a:extLst>
          </p:cNvPr>
          <p:cNvSpPr/>
          <p:nvPr/>
        </p:nvSpPr>
        <p:spPr>
          <a:xfrm flipH="1">
            <a:off x="2189695" y="5300144"/>
            <a:ext cx="873751" cy="845729"/>
          </a:xfrm>
          <a:prstGeom prst="ellipse">
            <a:avLst/>
          </a:pr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D6A108D-165C-D87C-5EC7-826CCCC5458A}"/>
              </a:ext>
            </a:extLst>
          </p:cNvPr>
          <p:cNvSpPr/>
          <p:nvPr/>
        </p:nvSpPr>
        <p:spPr>
          <a:xfrm rot="1747885">
            <a:off x="2559797" y="5301289"/>
            <a:ext cx="771047" cy="159463"/>
          </a:xfrm>
          <a:prstGeom prst="roundRect">
            <a:avLst/>
          </a:prstGeom>
          <a:gradFill flip="none" rotWithShape="1">
            <a:gsLst>
              <a:gs pos="0">
                <a:srgbClr val="FFFF00">
                  <a:shade val="30000"/>
                  <a:satMod val="115000"/>
                </a:srgbClr>
              </a:gs>
              <a:gs pos="0">
                <a:srgbClr val="FFFF00">
                  <a:shade val="67500"/>
                  <a:satMod val="115000"/>
                </a:srgbClr>
              </a:gs>
              <a:gs pos="100000">
                <a:schemeClr val="accent4">
                  <a:lumMod val="20000"/>
                  <a:lumOff val="80000"/>
                </a:schemeClr>
              </a:gs>
            </a:gsLst>
            <a:lin ang="27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421739C-577F-CFBB-A3CE-23BEEFDFB511}"/>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4276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 presetClass="path" presetSubtype="0" accel="50000" decel="50000" fill="hold" grpId="0" nodeType="afterEffect">
                                  <p:stCondLst>
                                    <p:cond delay="0"/>
                                  </p:stCondLst>
                                  <p:childTnLst>
                                    <p:animMotion origin="layout" path="M -0.0382 -0.00579 C -0.01667 -0.00579 0.00104 0.01713 0.00104 0.04537 C 0.00104 0.07338 -0.01667 0.09653 -0.0382 0.09653 C -0.05972 0.09653 -0.07743 0.07338 -0.07743 0.04537 C -0.07743 0.01713 -0.05972 -0.00579 -0.0382 -0.00579 Z " pathEditMode="relative" rAng="0" ptsTypes="AAAAA">
                                      <p:cBhvr>
                                        <p:cTn id="12" dur="2000" fill="hold"/>
                                        <p:tgtEl>
                                          <p:spTgt spid="5"/>
                                        </p:tgtEl>
                                        <p:attrNameLst>
                                          <p:attrName>ppt_x</p:attrName>
                                          <p:attrName>ppt_y</p:attrName>
                                        </p:attrNameLst>
                                      </p:cBhvr>
                                      <p:rCtr x="0" y="5116"/>
                                    </p:animMotion>
                                  </p:childTnLst>
                                </p:cTn>
                              </p:par>
                              <p:par>
                                <p:cTn id="13" presetID="21" presetClass="entr" presetSubtype="1"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900"/>
                                        <p:tgtEl>
                                          <p:spTgt spid="4"/>
                                        </p:tgtEl>
                                      </p:cBhvr>
                                    </p:animEffect>
                                  </p:childTnLst>
                                </p:cTn>
                              </p:par>
                            </p:childTnLst>
                          </p:cTn>
                        </p:par>
                        <p:par>
                          <p:cTn id="16" fill="hold">
                            <p:stCondLst>
                              <p:cond delay="2250"/>
                            </p:stCondLst>
                            <p:childTnLst>
                              <p:par>
                                <p:cTn id="17" presetID="1" presetClass="exit" presetSubtype="0" fill="hold" grpId="2"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489895-7892-0606-FFDC-6A227C9A5FA1}"/>
              </a:ext>
            </a:extLst>
          </p:cNvPr>
          <p:cNvSpPr>
            <a:spLocks noGrp="1"/>
          </p:cNvSpPr>
          <p:nvPr>
            <p:ph type="title"/>
          </p:nvPr>
        </p:nvSpPr>
        <p:spPr/>
        <p:txBody>
          <a:bodyPr/>
          <a:lstStyle/>
          <a:p>
            <a:r>
              <a:rPr kumimoji="1" lang="ja-JP" altLang="en-US" dirty="0">
                <a:solidFill>
                  <a:srgbClr val="FFFF00"/>
                </a:solidFill>
              </a:rPr>
              <a:t>答え：３．４分の１以下</a:t>
            </a:r>
          </a:p>
        </p:txBody>
      </p:sp>
      <p:sp>
        <p:nvSpPr>
          <p:cNvPr id="3" name="コンテンツ プレースホルダー 2">
            <a:extLst>
              <a:ext uri="{FF2B5EF4-FFF2-40B4-BE49-F238E27FC236}">
                <a16:creationId xmlns:a16="http://schemas.microsoft.com/office/drawing/2014/main" id="{57D2FE28-31EB-CD95-5B10-0FB7DAFE53C6}"/>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dirty="0">
                <a:cs typeface="+mj-cs"/>
              </a:rPr>
              <a:t>【</a:t>
            </a:r>
            <a:r>
              <a:rPr lang="ja-JP" altLang="en-US" dirty="0">
                <a:cs typeface="+mj-cs"/>
              </a:rPr>
              <a:t>解　説</a:t>
            </a:r>
            <a:r>
              <a:rPr lang="en-US" altLang="ja-JP" dirty="0">
                <a:cs typeface="+mj-cs"/>
              </a:rPr>
              <a:t>】</a:t>
            </a:r>
            <a:endParaRPr lang="en-US" altLang="zh-TW" sz="2000" dirty="0">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zh-TW" sz="20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 </a:t>
            </a:r>
            <a:r>
              <a:rPr kumimoji="1" lang="zh-TW" altLang="en-US"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日本洋酒酒造組合</a:t>
            </a:r>
            <a:r>
              <a:rPr kumimoji="1" lang="ja-JP" altLang="en-US"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　「低アルコールリキュール　</a:t>
            </a:r>
            <a:endParaRPr kumimoji="1" lang="en-US" altLang="ja-JP"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cs typeface="+mj-cs"/>
              </a:rPr>
              <a:t>　 </a:t>
            </a:r>
            <a:r>
              <a:rPr kumimoji="1" lang="ja-JP" altLang="en-US"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等の特定の事項の表示に関する自主基準」</a:t>
            </a:r>
            <a:endParaRPr kumimoji="1" lang="en-US" altLang="ja-JP"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 果実の絵、写真等を表示するときは、清涼飲料　</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cs typeface="+mj-cs"/>
              </a:rPr>
              <a:t>　 </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等との誤認を防止するため、缶容器への果実の　</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cs typeface="+mj-cs"/>
              </a:rPr>
              <a:t>　 </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絵・写真等の大きさは、</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cs typeface="+mj-cs"/>
              </a:rPr>
              <a:t>　 </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表示可能面積</a:t>
            </a: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（側面展開図）</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のどこの</a:t>
            </a:r>
            <a:r>
              <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180°</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をとって</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dirty="0">
                <a:cs typeface="+mj-cs"/>
              </a:rPr>
              <a:t>　 </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も４分の１</a:t>
            </a: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a:t>
            </a:r>
            <a:r>
              <a:rPr kumimoji="1" lang="en-US" altLang="ja-JP"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25</a:t>
            </a: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rPr>
              <a:t>以下とする。 </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j-cs"/>
            </a:endParaRPr>
          </a:p>
          <a:p>
            <a:endParaRPr kumimoji="1" lang="ja-JP" altLang="en-US" dirty="0"/>
          </a:p>
        </p:txBody>
      </p:sp>
      <p:sp>
        <p:nvSpPr>
          <p:cNvPr id="4" name="テキスト ボックス 3">
            <a:extLst>
              <a:ext uri="{FF2B5EF4-FFF2-40B4-BE49-F238E27FC236}">
                <a16:creationId xmlns:a16="http://schemas.microsoft.com/office/drawing/2014/main" id="{A37C5C9D-AF6B-779F-4ED6-459DDB1A6F77}"/>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3050625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E880F5-55F1-B51E-27CD-C78A544222F3}"/>
              </a:ext>
            </a:extLst>
          </p:cNvPr>
          <p:cNvSpPr>
            <a:spLocks noGrp="1"/>
          </p:cNvSpPr>
          <p:nvPr>
            <p:ph type="title"/>
          </p:nvPr>
        </p:nvSpPr>
        <p:spPr/>
        <p:txBody>
          <a:bodyPr/>
          <a:lstStyle/>
          <a:p>
            <a:r>
              <a:rPr kumimoji="1" lang="ja-JP" altLang="en-US" dirty="0"/>
              <a:t>アルコール健康障害対策基本法</a:t>
            </a:r>
          </a:p>
        </p:txBody>
      </p:sp>
      <p:sp>
        <p:nvSpPr>
          <p:cNvPr id="3" name="コンテンツ プレースホルダー 2">
            <a:extLst>
              <a:ext uri="{FF2B5EF4-FFF2-40B4-BE49-F238E27FC236}">
                <a16:creationId xmlns:a16="http://schemas.microsoft.com/office/drawing/2014/main" id="{0A34B32C-2777-E918-FAB3-58EE49EC7571}"/>
              </a:ext>
            </a:extLst>
          </p:cNvPr>
          <p:cNvSpPr>
            <a:spLocks noGrp="1"/>
          </p:cNvSpPr>
          <p:nvPr>
            <p:ph idx="1"/>
          </p:nvPr>
        </p:nvSpPr>
        <p:spPr/>
        <p:txBody>
          <a:bodyPr/>
          <a:lstStyle/>
          <a:p>
            <a:pPr marL="0" indent="0">
              <a:buNone/>
            </a:pPr>
            <a:endParaRPr kumimoji="1" lang="en-US" altLang="ja-JP" dirty="0"/>
          </a:p>
          <a:p>
            <a:pPr marL="0" indent="0">
              <a:buNone/>
            </a:pPr>
            <a:r>
              <a:rPr kumimoji="1" lang="ja-JP" altLang="en-US" dirty="0"/>
              <a:t>■ 平成</a:t>
            </a:r>
            <a:r>
              <a:rPr kumimoji="1" lang="en-US" altLang="ja-JP" dirty="0"/>
              <a:t>26</a:t>
            </a:r>
            <a:r>
              <a:rPr kumimoji="1" lang="ja-JP" altLang="en-US" dirty="0"/>
              <a:t>年（</a:t>
            </a:r>
            <a:r>
              <a:rPr kumimoji="1" lang="en-US" altLang="ja-JP" dirty="0"/>
              <a:t>2014</a:t>
            </a:r>
            <a:r>
              <a:rPr kumimoji="1" lang="ja-JP" altLang="en-US" dirty="0"/>
              <a:t>年）６月 </a:t>
            </a:r>
            <a:endParaRPr kumimoji="1" lang="en-US" altLang="ja-JP" dirty="0"/>
          </a:p>
          <a:p>
            <a:pPr marL="0" indent="0">
              <a:buNone/>
            </a:pPr>
            <a:r>
              <a:rPr lang="ja-JP" altLang="en-US" dirty="0"/>
              <a:t>　 </a:t>
            </a:r>
            <a:r>
              <a:rPr kumimoji="1" lang="ja-JP" altLang="en-US" dirty="0"/>
              <a:t>アルコール健康障害対策基本法施行</a:t>
            </a:r>
          </a:p>
        </p:txBody>
      </p:sp>
      <p:sp>
        <p:nvSpPr>
          <p:cNvPr id="4" name="テキスト プレースホルダー 3">
            <a:extLst>
              <a:ext uri="{FF2B5EF4-FFF2-40B4-BE49-F238E27FC236}">
                <a16:creationId xmlns:a16="http://schemas.microsoft.com/office/drawing/2014/main" id="{26599143-2A63-155A-35DF-D4084B252EDD}"/>
              </a:ext>
            </a:extLst>
          </p:cNvPr>
          <p:cNvSpPr>
            <a:spLocks noGrp="1"/>
          </p:cNvSpPr>
          <p:nvPr>
            <p:ph type="body" sz="quarter" idx="10"/>
          </p:nvPr>
        </p:nvSpPr>
        <p:spPr/>
        <p:txBody>
          <a:bodyPr>
            <a:normAutofit fontScale="85000" lnSpcReduction="10000"/>
          </a:bodyPr>
          <a:lstStyle/>
          <a:p>
            <a:r>
              <a:rPr kumimoji="1" lang="en-US" altLang="ja-JP" dirty="0"/>
              <a:t>P64</a:t>
            </a:r>
            <a:endParaRPr kumimoji="1" lang="ja-JP" altLang="en-US" dirty="0"/>
          </a:p>
        </p:txBody>
      </p:sp>
      <p:sp>
        <p:nvSpPr>
          <p:cNvPr id="5" name="メモ 4">
            <a:extLst>
              <a:ext uri="{FF2B5EF4-FFF2-40B4-BE49-F238E27FC236}">
                <a16:creationId xmlns:a16="http://schemas.microsoft.com/office/drawing/2014/main" id="{6D61C80C-2F7D-CE52-9E7A-5BDB9FF47C98}"/>
              </a:ext>
            </a:extLst>
          </p:cNvPr>
          <p:cNvSpPr/>
          <p:nvPr/>
        </p:nvSpPr>
        <p:spPr>
          <a:xfrm>
            <a:off x="640157" y="3574982"/>
            <a:ext cx="7863681" cy="2790824"/>
          </a:xfrm>
          <a:prstGeom prst="foldedCorner">
            <a:avLst/>
          </a:prstGeom>
          <a:ln>
            <a:solidFill>
              <a:schemeClr val="tx1">
                <a:lumMod val="85000"/>
              </a:schemeClr>
            </a:solidFill>
          </a:ln>
        </p:spPr>
        <p:style>
          <a:lnRef idx="2">
            <a:schemeClr val="accent3"/>
          </a:lnRef>
          <a:fillRef idx="1">
            <a:schemeClr val="lt1"/>
          </a:fillRef>
          <a:effectRef idx="0">
            <a:schemeClr val="accent3"/>
          </a:effectRef>
          <a:fontRef idx="minor">
            <a:schemeClr val="dk1"/>
          </a:fontRef>
        </p:style>
        <p:txBody>
          <a:bodyPr anchor="ctr"/>
          <a:lstStyle/>
          <a:p>
            <a:pPr eaLnBrk="1" fontAlgn="auto" hangingPunct="1">
              <a:spcBef>
                <a:spcPts val="0"/>
              </a:spcBef>
              <a:spcAft>
                <a:spcPts val="0"/>
              </a:spcAft>
              <a:defRPr/>
            </a:pPr>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pPr eaLnBrk="1" fontAlgn="auto" hangingPunct="1">
              <a:spcBef>
                <a:spcPts val="0"/>
              </a:spcBef>
              <a:spcAft>
                <a:spcPts val="0"/>
              </a:spcAft>
              <a:defRPr/>
            </a:pPr>
            <a:r>
              <a:rPr lang="ja-JP" altLang="en-US" sz="2800" dirty="0">
                <a:solidFill>
                  <a:srgbClr val="FF0000"/>
                </a:solidFill>
                <a:latin typeface="メイリオ" panose="020B0604030504040204" pitchFamily="50" charset="-128"/>
                <a:ea typeface="メイリオ" panose="020B0604030504040204" pitchFamily="50" charset="-128"/>
              </a:rPr>
              <a:t>アルコール健康障害とは・・・・</a:t>
            </a:r>
            <a:endParaRPr lang="en-US" altLang="ja-JP" sz="2800" dirty="0">
              <a:solidFill>
                <a:srgbClr val="FF0000"/>
              </a:solidFill>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en-US" altLang="ja-JP" sz="2800" dirty="0">
              <a:solidFill>
                <a:schemeClr val="tx1"/>
              </a:solidFill>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800" dirty="0">
                <a:solidFill>
                  <a:schemeClr val="tx1"/>
                </a:solidFill>
                <a:latin typeface="メイリオ" panose="020B0604030504040204" pitchFamily="50" charset="-128"/>
                <a:ea typeface="メイリオ" panose="020B0604030504040204" pitchFamily="50" charset="-128"/>
              </a:rPr>
              <a:t>アルコール依存症や、不適切な飲酒（多量の飲酒、</a:t>
            </a:r>
            <a:r>
              <a:rPr lang="en-US" altLang="ja-JP" sz="2800" dirty="0">
                <a:solidFill>
                  <a:schemeClr val="tx1"/>
                </a:solidFill>
                <a:latin typeface="メイリオ" panose="020B0604030504040204" pitchFamily="50" charset="-128"/>
                <a:ea typeface="メイリオ" panose="020B0604030504040204" pitchFamily="50" charset="-128"/>
              </a:rPr>
              <a:t>20</a:t>
            </a:r>
            <a:r>
              <a:rPr lang="ja-JP" altLang="en-US" sz="2800" dirty="0">
                <a:solidFill>
                  <a:schemeClr val="tx1"/>
                </a:solidFill>
                <a:latin typeface="メイリオ" panose="020B0604030504040204" pitchFamily="50" charset="-128"/>
                <a:ea typeface="メイリオ" panose="020B0604030504040204" pitchFamily="50" charset="-128"/>
              </a:rPr>
              <a:t>歳未満の者の飲酒、妊産婦の飲酒等）の影響による心身の健康障害</a:t>
            </a:r>
          </a:p>
        </p:txBody>
      </p:sp>
      <p:pic>
        <p:nvPicPr>
          <p:cNvPr id="6" name="図 5" descr="グラフィカル ユーザー インターフェイス&#10;&#10;中程度の精度で自動的に生成された説明">
            <a:extLst>
              <a:ext uri="{FF2B5EF4-FFF2-40B4-BE49-F238E27FC236}">
                <a16:creationId xmlns:a16="http://schemas.microsoft.com/office/drawing/2014/main" id="{99AAB8DB-373C-5DDA-AC68-44248982C63F}"/>
              </a:ext>
            </a:extLst>
          </p:cNvPr>
          <p:cNvPicPr>
            <a:picLocks noChangeAspect="1"/>
          </p:cNvPicPr>
          <p:nvPr/>
        </p:nvPicPr>
        <p:blipFill rotWithShape="1">
          <a:blip r:embed="rId3"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6476910" y="2926223"/>
            <a:ext cx="2426978" cy="1545316"/>
          </a:xfrm>
          <a:prstGeom prst="rect">
            <a:avLst/>
          </a:prstGeom>
        </p:spPr>
      </p:pic>
      <p:sp>
        <p:nvSpPr>
          <p:cNvPr id="7" name="テキスト ボックス 6">
            <a:extLst>
              <a:ext uri="{FF2B5EF4-FFF2-40B4-BE49-F238E27FC236}">
                <a16:creationId xmlns:a16="http://schemas.microsoft.com/office/drawing/2014/main" id="{AC864205-91C8-438C-FB6F-24061009E0D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5229836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511A6-CAEB-2067-098A-930552C52189}"/>
              </a:ext>
            </a:extLst>
          </p:cNvPr>
          <p:cNvSpPr>
            <a:spLocks noGrp="1"/>
          </p:cNvSpPr>
          <p:nvPr>
            <p:ph type="title"/>
          </p:nvPr>
        </p:nvSpPr>
        <p:spPr/>
        <p:txBody>
          <a:bodyPr/>
          <a:lstStyle/>
          <a:p>
            <a:r>
              <a:rPr kumimoji="1" lang="ja-JP" altLang="en-US" dirty="0"/>
              <a:t>アルコール健康障害対策基本法</a:t>
            </a:r>
          </a:p>
        </p:txBody>
      </p:sp>
      <p:sp>
        <p:nvSpPr>
          <p:cNvPr id="3" name="コンテンツ プレースホルダー 2">
            <a:extLst>
              <a:ext uri="{FF2B5EF4-FFF2-40B4-BE49-F238E27FC236}">
                <a16:creationId xmlns:a16="http://schemas.microsoft.com/office/drawing/2014/main" id="{FC4161FE-85EA-C8E5-E4E2-71C2F93F468B}"/>
              </a:ext>
            </a:extLst>
          </p:cNvPr>
          <p:cNvSpPr>
            <a:spLocks noGrp="1"/>
          </p:cNvSpPr>
          <p:nvPr>
            <p:ph idx="1"/>
          </p:nvPr>
        </p:nvSpPr>
        <p:spPr/>
        <p:txBody>
          <a:bodyPr/>
          <a:lstStyle/>
          <a:p>
            <a:pPr marL="0" indent="0">
              <a:buNone/>
            </a:pPr>
            <a:endParaRPr kumimoji="1" lang="en-US" altLang="ja-JP" dirty="0">
              <a:solidFill>
                <a:schemeClr val="bg1"/>
              </a:solidFill>
              <a:highlight>
                <a:srgbClr val="0088EE"/>
              </a:highlight>
            </a:endParaRPr>
          </a:p>
          <a:p>
            <a:pPr marL="0" indent="0">
              <a:buNone/>
            </a:pPr>
            <a:r>
              <a:rPr kumimoji="1" lang="ja-JP" altLang="en-US" dirty="0">
                <a:solidFill>
                  <a:schemeClr val="bg1"/>
                </a:solidFill>
                <a:highlight>
                  <a:srgbClr val="0088EE"/>
                </a:highlight>
              </a:rPr>
              <a:t>第１条（目的）</a:t>
            </a:r>
            <a:endParaRPr kumimoji="1" lang="en-US" altLang="ja-JP" dirty="0">
              <a:solidFill>
                <a:schemeClr val="bg1"/>
              </a:solidFill>
              <a:highlight>
                <a:srgbClr val="0088EE"/>
              </a:highlight>
            </a:endParaRPr>
          </a:p>
          <a:p>
            <a:pPr marL="0" indent="0">
              <a:buNone/>
            </a:pPr>
            <a:endParaRPr kumimoji="1" lang="en-US" altLang="ja-JP" dirty="0"/>
          </a:p>
          <a:p>
            <a:pPr marL="0" indent="0">
              <a:buNone/>
            </a:pPr>
            <a:r>
              <a:rPr lang="ja-JP" altLang="en-US" dirty="0"/>
              <a:t>■ アルコール健康障害対策を総合的かつ計画的に</a:t>
            </a:r>
            <a:endParaRPr lang="en-US" altLang="ja-JP" dirty="0"/>
          </a:p>
          <a:p>
            <a:pPr marL="0" indent="0">
              <a:buNone/>
            </a:pPr>
            <a:r>
              <a:rPr lang="ja-JP" altLang="en-US" dirty="0"/>
              <a:t>　 推進</a:t>
            </a:r>
            <a:endParaRPr lang="en-US" altLang="ja-JP" dirty="0"/>
          </a:p>
          <a:p>
            <a:pPr marL="0" indent="0">
              <a:buNone/>
            </a:pPr>
            <a:endParaRPr kumimoji="1" lang="en-US" altLang="ja-JP" dirty="0"/>
          </a:p>
          <a:p>
            <a:pPr marL="0" indent="0">
              <a:buNone/>
            </a:pPr>
            <a:r>
              <a:rPr lang="ja-JP" altLang="en-US" dirty="0"/>
              <a:t>■ 国民を保護し、安心して暮らすことのできる社</a:t>
            </a:r>
            <a:endParaRPr lang="en-US" altLang="ja-JP" dirty="0"/>
          </a:p>
          <a:p>
            <a:pPr marL="0" indent="0">
              <a:buNone/>
            </a:pPr>
            <a:r>
              <a:rPr lang="ja-JP" altLang="en-US" dirty="0"/>
              <a:t>　 会の実現に寄与</a:t>
            </a:r>
            <a:endParaRPr kumimoji="1" lang="ja-JP" altLang="en-US" dirty="0"/>
          </a:p>
        </p:txBody>
      </p:sp>
      <p:sp>
        <p:nvSpPr>
          <p:cNvPr id="4" name="テキスト プレースホルダー 3">
            <a:extLst>
              <a:ext uri="{FF2B5EF4-FFF2-40B4-BE49-F238E27FC236}">
                <a16:creationId xmlns:a16="http://schemas.microsoft.com/office/drawing/2014/main" id="{D04A6278-0EF7-B598-7ACE-0CDB700B4FB1}"/>
              </a:ext>
            </a:extLst>
          </p:cNvPr>
          <p:cNvSpPr>
            <a:spLocks noGrp="1"/>
          </p:cNvSpPr>
          <p:nvPr>
            <p:ph type="body" sz="quarter" idx="10"/>
          </p:nvPr>
        </p:nvSpPr>
        <p:spPr/>
        <p:txBody>
          <a:bodyPr>
            <a:normAutofit fontScale="85000" lnSpcReduction="10000"/>
          </a:bodyPr>
          <a:lstStyle/>
          <a:p>
            <a:r>
              <a:rPr kumimoji="1" lang="en-US" altLang="ja-JP" dirty="0"/>
              <a:t>P64</a:t>
            </a:r>
            <a:endParaRPr kumimoji="1" lang="ja-JP" altLang="en-US" dirty="0"/>
          </a:p>
        </p:txBody>
      </p:sp>
      <p:sp>
        <p:nvSpPr>
          <p:cNvPr id="5" name="テキスト ボックス 4">
            <a:extLst>
              <a:ext uri="{FF2B5EF4-FFF2-40B4-BE49-F238E27FC236}">
                <a16:creationId xmlns:a16="http://schemas.microsoft.com/office/drawing/2014/main" id="{77C66A23-49F6-6FCB-AB14-FCC1301E58C8}"/>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2220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511A6-CAEB-2067-098A-930552C52189}"/>
              </a:ext>
            </a:extLst>
          </p:cNvPr>
          <p:cNvSpPr>
            <a:spLocks noGrp="1"/>
          </p:cNvSpPr>
          <p:nvPr>
            <p:ph type="title"/>
          </p:nvPr>
        </p:nvSpPr>
        <p:spPr/>
        <p:txBody>
          <a:bodyPr/>
          <a:lstStyle/>
          <a:p>
            <a:r>
              <a:rPr kumimoji="1" lang="ja-JP" altLang="en-US" dirty="0"/>
              <a:t>アルコール健康障害対策基本法</a:t>
            </a:r>
          </a:p>
        </p:txBody>
      </p:sp>
      <p:sp>
        <p:nvSpPr>
          <p:cNvPr id="3" name="コンテンツ プレースホルダー 2">
            <a:extLst>
              <a:ext uri="{FF2B5EF4-FFF2-40B4-BE49-F238E27FC236}">
                <a16:creationId xmlns:a16="http://schemas.microsoft.com/office/drawing/2014/main" id="{FC4161FE-85EA-C8E5-E4E2-71C2F93F468B}"/>
              </a:ext>
            </a:extLst>
          </p:cNvPr>
          <p:cNvSpPr>
            <a:spLocks noGrp="1"/>
          </p:cNvSpPr>
          <p:nvPr>
            <p:ph idx="1"/>
          </p:nvPr>
        </p:nvSpPr>
        <p:spPr/>
        <p:txBody>
          <a:bodyPr/>
          <a:lstStyle/>
          <a:p>
            <a:pPr marL="0" indent="0">
              <a:buNone/>
            </a:pPr>
            <a:endParaRPr kumimoji="1" lang="en-US" altLang="ja-JP" dirty="0">
              <a:solidFill>
                <a:schemeClr val="bg1"/>
              </a:solidFill>
              <a:highlight>
                <a:srgbClr val="0088EE"/>
              </a:highlight>
            </a:endParaRPr>
          </a:p>
          <a:p>
            <a:pPr marL="0" indent="0">
              <a:buNone/>
            </a:pPr>
            <a:r>
              <a:rPr lang="ja-JP" altLang="en-US" dirty="0">
                <a:solidFill>
                  <a:schemeClr val="bg1"/>
                </a:solidFill>
                <a:highlight>
                  <a:srgbClr val="0088EE"/>
                </a:highlight>
              </a:rPr>
              <a:t>第６</a:t>
            </a:r>
            <a:r>
              <a:rPr kumimoji="1" lang="ja-JP" altLang="en-US" dirty="0">
                <a:solidFill>
                  <a:schemeClr val="bg1"/>
                </a:solidFill>
                <a:highlight>
                  <a:srgbClr val="0088EE"/>
                </a:highlight>
              </a:rPr>
              <a:t>条（事業者の責務）</a:t>
            </a:r>
            <a:endParaRPr kumimoji="1" lang="en-US" altLang="ja-JP" dirty="0">
              <a:solidFill>
                <a:schemeClr val="bg1"/>
              </a:solidFill>
              <a:highlight>
                <a:srgbClr val="0088EE"/>
              </a:highlight>
            </a:endParaRPr>
          </a:p>
          <a:p>
            <a:pPr marL="0" indent="0">
              <a:buNone/>
            </a:pPr>
            <a:endParaRPr kumimoji="1" lang="en-US" altLang="ja-JP" dirty="0"/>
          </a:p>
          <a:p>
            <a:pPr marL="0" indent="0">
              <a:buNone/>
            </a:pPr>
            <a:r>
              <a:rPr lang="ja-JP" altLang="en-US" dirty="0"/>
              <a:t>■販売に当たっての年齢確認、妊産婦や多量飲酒</a:t>
            </a:r>
            <a:endParaRPr lang="en-US" altLang="ja-JP" dirty="0"/>
          </a:p>
          <a:p>
            <a:pPr marL="0" indent="0">
              <a:buNone/>
            </a:pPr>
            <a:r>
              <a:rPr lang="ja-JP" altLang="en-US" dirty="0"/>
              <a:t>　が疑われる人への販売に当たっての配慮</a:t>
            </a:r>
            <a:endParaRPr kumimoji="1" lang="en-US" altLang="ja-JP" dirty="0"/>
          </a:p>
        </p:txBody>
      </p:sp>
      <p:sp>
        <p:nvSpPr>
          <p:cNvPr id="4" name="テキスト プレースホルダー 3">
            <a:extLst>
              <a:ext uri="{FF2B5EF4-FFF2-40B4-BE49-F238E27FC236}">
                <a16:creationId xmlns:a16="http://schemas.microsoft.com/office/drawing/2014/main" id="{D04A6278-0EF7-B598-7ACE-0CDB700B4FB1}"/>
              </a:ext>
            </a:extLst>
          </p:cNvPr>
          <p:cNvSpPr>
            <a:spLocks noGrp="1"/>
          </p:cNvSpPr>
          <p:nvPr>
            <p:ph type="body" sz="quarter" idx="10"/>
          </p:nvPr>
        </p:nvSpPr>
        <p:spPr/>
        <p:txBody>
          <a:bodyPr>
            <a:normAutofit fontScale="85000" lnSpcReduction="10000"/>
          </a:bodyPr>
          <a:lstStyle/>
          <a:p>
            <a:r>
              <a:rPr kumimoji="1" lang="en-US" altLang="ja-JP" dirty="0"/>
              <a:t>P64</a:t>
            </a:r>
            <a:endParaRPr kumimoji="1" lang="ja-JP" altLang="en-US" dirty="0"/>
          </a:p>
        </p:txBody>
      </p:sp>
      <p:pic>
        <p:nvPicPr>
          <p:cNvPr id="5" name="コンテンツ プレースホルダー 10">
            <a:extLst>
              <a:ext uri="{FF2B5EF4-FFF2-40B4-BE49-F238E27FC236}">
                <a16:creationId xmlns:a16="http://schemas.microsoft.com/office/drawing/2014/main" id="{6D6D61C0-8B30-1095-4770-EC05B505610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9037" y="4812507"/>
            <a:ext cx="25701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9B2BC65A-C5E4-F2F9-DF63-678727F9073A}"/>
              </a:ext>
            </a:extLst>
          </p:cNvPr>
          <p:cNvSpPr txBox="1"/>
          <p:nvPr/>
        </p:nvSpPr>
        <p:spPr>
          <a:xfrm>
            <a:off x="10633" y="6602359"/>
            <a:ext cx="9409814" cy="230832"/>
          </a:xfrm>
          <a:prstGeom prst="rect">
            <a:avLst/>
          </a:prstGeom>
          <a:noFill/>
        </p:spPr>
        <p:txBody>
          <a:bodyPr wrap="square" rtlCol="0">
            <a:spAutoFit/>
          </a:bodyPr>
          <a:lstStyle/>
          <a:p>
            <a:r>
              <a:rPr kumimoji="1" lang="en-US" altLang="ja-JP" sz="900" dirty="0"/>
              <a:t>Copyright© </a:t>
            </a:r>
            <a:r>
              <a:rPr kumimoji="1" lang="ja-JP" altLang="en-US" sz="900" dirty="0"/>
              <a:t>全国小売酒販組合中央会、連合会、小売酒販組合</a:t>
            </a:r>
            <a:r>
              <a:rPr kumimoji="1" lang="en-US" altLang="ja-JP" sz="900" dirty="0"/>
              <a:t>. All Rights Reserved.</a:t>
            </a:r>
            <a:endParaRPr kumimoji="1" lang="ja-JP" altLang="en-US" sz="900" dirty="0"/>
          </a:p>
        </p:txBody>
      </p:sp>
    </p:spTree>
    <p:extLst>
      <p:ext uri="{BB962C8B-B14F-4D97-AF65-F5344CB8AC3E}">
        <p14:creationId xmlns:p14="http://schemas.microsoft.com/office/powerpoint/2010/main" val="224713751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xml><?xml version="1.0" encoding="utf-8"?>
<a:themeOverride xmlns:a="http://schemas.openxmlformats.org/drawingml/2006/main">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17835</TotalTime>
  <Words>30074</Words>
  <Application>Microsoft Office PowerPoint</Application>
  <PresentationFormat>画面に合わせる (4:3)</PresentationFormat>
  <Paragraphs>3018</Paragraphs>
  <Slides>183</Slides>
  <Notes>183</Notes>
  <HiddenSlides>0</HiddenSlides>
  <MMClips>0</MMClips>
  <ScaleCrop>false</ScaleCrop>
  <HeadingPairs>
    <vt:vector size="8" baseType="variant">
      <vt:variant>
        <vt:lpstr>使用されているフォント</vt:lpstr>
      </vt:variant>
      <vt:variant>
        <vt:i4>20</vt:i4>
      </vt:variant>
      <vt:variant>
        <vt:lpstr>テーマ</vt:lpstr>
      </vt:variant>
      <vt:variant>
        <vt:i4>1</vt:i4>
      </vt:variant>
      <vt:variant>
        <vt:lpstr>埋め込まれた OLE サーバー</vt:lpstr>
      </vt:variant>
      <vt:variant>
        <vt:i4>1</vt:i4>
      </vt:variant>
      <vt:variant>
        <vt:lpstr>スライド タイトル</vt:lpstr>
      </vt:variant>
      <vt:variant>
        <vt:i4>183</vt:i4>
      </vt:variant>
    </vt:vector>
  </HeadingPairs>
  <TitlesOfParts>
    <vt:vector size="205" baseType="lpstr">
      <vt:lpstr>-apple-system</vt:lpstr>
      <vt:lpstr>CIDFont+F1</vt:lpstr>
      <vt:lpstr>HGSｺﾞｼｯｸE</vt:lpstr>
      <vt:lpstr>HGS行書体</vt:lpstr>
      <vt:lpstr>HG丸ｺﾞｼｯｸM-PRO</vt:lpstr>
      <vt:lpstr>HG行書体</vt:lpstr>
      <vt:lpstr>ＭＳ ゴシック</vt:lpstr>
      <vt:lpstr>MS-Gothic</vt:lpstr>
      <vt:lpstr>YakuHanJP</vt:lpstr>
      <vt:lpstr>ヒラギノ角ゴ Pro W3</vt:lpstr>
      <vt:lpstr>メイリオ</vt:lpstr>
      <vt:lpstr>游ゴシック</vt:lpstr>
      <vt:lpstr>Arial</vt:lpstr>
      <vt:lpstr>Calibri</vt:lpstr>
      <vt:lpstr>Calibri Light</vt:lpstr>
      <vt:lpstr>Century Gothic</vt:lpstr>
      <vt:lpstr>Roboto</vt:lpstr>
      <vt:lpstr>Verdana</vt:lpstr>
      <vt:lpstr>Wingdings</vt:lpstr>
      <vt:lpstr>Wingdings 3</vt:lpstr>
      <vt:lpstr>Office テーマ</vt:lpstr>
      <vt:lpstr>Slide</vt:lpstr>
      <vt:lpstr>酒類販売管理研修</vt:lpstr>
      <vt:lpstr>小売酒販組合とは</vt:lpstr>
      <vt:lpstr>小売酒販組合の「20歳未満飲酒防止・飲酒運転撲滅全国統一キャンペーン」　</vt:lpstr>
      <vt:lpstr>受講の注意点</vt:lpstr>
      <vt:lpstr>受講証について</vt:lpstr>
      <vt:lpstr>当会の研修について</vt:lpstr>
      <vt:lpstr>当会の研修について</vt:lpstr>
      <vt:lpstr>第１章 酒類販売管理者</vt:lpstr>
      <vt:lpstr>酒類の特性</vt:lpstr>
      <vt:lpstr>代表的な嗜好品</vt:lpstr>
      <vt:lpstr>文化・伝統性を有すること</vt:lpstr>
      <vt:lpstr>「伝統的酒造り」の ユネスコ文化遺産登録（R6.12.4）</vt:lpstr>
      <vt:lpstr>概要</vt:lpstr>
      <vt:lpstr>アルコール飲料であること</vt:lpstr>
      <vt:lpstr>酒類業に対する社会的要請</vt:lpstr>
      <vt:lpstr>主要酒類の酒税等負担率</vt:lpstr>
      <vt:lpstr>税率構造の見直し（１） （ビール系飲料）</vt:lpstr>
      <vt:lpstr>税率構造の見直し（２）</vt:lpstr>
      <vt:lpstr>問 題（酒税の歴史）</vt:lpstr>
      <vt:lpstr>令和４年度 酒税収入の割合</vt:lpstr>
      <vt:lpstr>日本産酒類の輸出動向</vt:lpstr>
      <vt:lpstr>問 題（日本産酒類の輸出）</vt:lpstr>
      <vt:lpstr>答え：１．アメリカ・中国・韓国</vt:lpstr>
      <vt:lpstr>酒類販売管理者制度が 　　　　　　　設けられた経緯</vt:lpstr>
      <vt:lpstr>PowerPoint プレゼンテーション</vt:lpstr>
      <vt:lpstr>義務①</vt:lpstr>
      <vt:lpstr>PowerPoint プレゼンテーション</vt:lpstr>
      <vt:lpstr>義務②</vt:lpstr>
      <vt:lpstr>義務③</vt:lpstr>
      <vt:lpstr>PowerPoint プレゼンテーション</vt:lpstr>
      <vt:lpstr>酒類販売管理者選任に 　　　　　あたっての留意事項</vt:lpstr>
      <vt:lpstr>酒類販売管理者の役割</vt:lpstr>
      <vt:lpstr>具体的な指導内容</vt:lpstr>
      <vt:lpstr>具体的な指導内容</vt:lpstr>
      <vt:lpstr>酒類販売管理者に代わる責任者</vt:lpstr>
      <vt:lpstr>酒類販売管理者に代わる責任者</vt:lpstr>
      <vt:lpstr>PowerPoint プレゼンテーション</vt:lpstr>
      <vt:lpstr>第１節 酒税法</vt:lpstr>
      <vt:lpstr>１ 記帳義務</vt:lpstr>
      <vt:lpstr>令和6年（2024年）1月 電子帳簿保存制度改正</vt:lpstr>
      <vt:lpstr>２ 申告義務</vt:lpstr>
      <vt:lpstr>３ 届出義務</vt:lpstr>
      <vt:lpstr>４ 承認を受ける義務</vt:lpstr>
      <vt:lpstr>５ 密造酒類の所持等の禁止</vt:lpstr>
      <vt:lpstr>問 題（自家用酒類の製造）</vt:lpstr>
      <vt:lpstr>答え：１～３すべて</vt:lpstr>
      <vt:lpstr>６ 酒類の販売業免許</vt:lpstr>
      <vt:lpstr>販売業免許の強制取消し</vt:lpstr>
      <vt:lpstr>問 題（酒類販売管理者の選任）</vt:lpstr>
      <vt:lpstr>問 題（酒類販売管理者の選任）</vt:lpstr>
      <vt:lpstr>問 題（アルコールの社会的コスト）</vt:lpstr>
      <vt:lpstr>答え：４．４兆１千500億円</vt:lpstr>
      <vt:lpstr>第２節 酒類業組合法</vt:lpstr>
      <vt:lpstr>酒類の品目等の表示義務</vt:lpstr>
      <vt:lpstr>酒類の品目等の表示義務</vt:lpstr>
      <vt:lpstr>二十歳未満の者の飲酒防止に 関する表示基準</vt:lpstr>
      <vt:lpstr>PowerPoint プレゼンテーション</vt:lpstr>
      <vt:lpstr>PowerPoint プレゼンテーション</vt:lpstr>
      <vt:lpstr>酒類の陳列場所における表示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問 題（酒類とは）</vt:lpstr>
      <vt:lpstr>答え：３．１％以上</vt:lpstr>
      <vt:lpstr>アルコール１度未満の ノンアルコール飲料の例</vt:lpstr>
      <vt:lpstr>区分陳列</vt:lpstr>
      <vt:lpstr>PowerPoint プレゼンテーション</vt:lpstr>
      <vt:lpstr>PowerPoint プレゼンテーション</vt:lpstr>
      <vt:lpstr>PowerPoint プレゼンテーション</vt:lpstr>
      <vt:lpstr>問 題（みりん、料理酒等）</vt:lpstr>
      <vt:lpstr>答え：１．酒類である</vt:lpstr>
      <vt:lpstr>みりん、料理酒等の表示</vt:lpstr>
      <vt:lpstr>PowerPoint プレゼンテーション</vt:lpstr>
      <vt:lpstr>PowerPoint プレゼンテーション</vt:lpstr>
      <vt:lpstr>この２つの商品の違いは？</vt:lpstr>
      <vt:lpstr>料理酒の不可飲処置</vt:lpstr>
      <vt:lpstr>酒類の自動販売機における表示</vt:lpstr>
      <vt:lpstr>酒類の通信販売における表示</vt:lpstr>
      <vt:lpstr>PowerPoint プレゼンテーション</vt:lpstr>
      <vt:lpstr>PowerPoint プレゼンテーション</vt:lpstr>
      <vt:lpstr>PowerPoint プレゼンテーション</vt:lpstr>
      <vt:lpstr>第３節 米トレーサビリティ法</vt:lpstr>
      <vt:lpstr>１ 取引記録の作成・保存</vt:lpstr>
      <vt:lpstr>２ 産地情報の伝達</vt:lpstr>
      <vt:lpstr>第４節 ニ十歳未満ノ者ノ飲酒ノ禁止ニ関スル法律</vt:lpstr>
      <vt:lpstr>20歳未満に酒類を販売した場合</vt:lpstr>
      <vt:lpstr>世界の飲酒年齢</vt:lpstr>
      <vt:lpstr>よくいただく質問</vt:lpstr>
      <vt:lpstr>　　　ハンドブック P39～</vt:lpstr>
      <vt:lpstr>酒類の自動販売機の撤廃に 向けた取組等</vt:lpstr>
      <vt:lpstr>酒類の広告・宣伝及び 酒類容器の表示に関する自主基準</vt:lpstr>
      <vt:lpstr>清涼飲料水と酒類の容器</vt:lpstr>
      <vt:lpstr>問 題（自主基準）</vt:lpstr>
      <vt:lpstr>答え：３．４分の１以下</vt:lpstr>
      <vt:lpstr>アルコール健康障害対策基本法</vt:lpstr>
      <vt:lpstr>アルコール健康障害対策基本法</vt:lpstr>
      <vt:lpstr>アルコール健康障害対策基本法</vt:lpstr>
      <vt:lpstr>第５節 独占禁止法等</vt:lpstr>
      <vt:lpstr>独占禁止法</vt:lpstr>
      <vt:lpstr>酒類業界で特に 　問題視されてきたもの</vt:lpstr>
      <vt:lpstr>酒類ガイドライン等</vt:lpstr>
      <vt:lpstr>PowerPoint プレゼンテーション</vt:lpstr>
      <vt:lpstr>酒類の価格のルール（指針）</vt:lpstr>
      <vt:lpstr>酒類の価格のルール（基準）</vt:lpstr>
      <vt:lpstr>酒類の公正な取引に関する基準</vt:lpstr>
      <vt:lpstr>総販売原価とは？</vt:lpstr>
      <vt:lpstr>総販売原価とは？</vt:lpstr>
      <vt:lpstr>酒類の公正な取引に関する基準</vt:lpstr>
      <vt:lpstr>　　　ハンドブック P43～</vt:lpstr>
      <vt:lpstr>酒類販売管理協力員制度</vt:lpstr>
      <vt:lpstr>景品表示法</vt:lpstr>
      <vt:lpstr>景品類の制限及び禁止</vt:lpstr>
      <vt:lpstr>不当な表示の禁止</vt:lpstr>
      <vt:lpstr>不当な表示の禁止</vt:lpstr>
      <vt:lpstr>全国小売酒販組合中央会 酒類の表示に関する公正競争規約</vt:lpstr>
      <vt:lpstr>環境関係法</vt:lpstr>
      <vt:lpstr>資源有効利用促進法</vt:lpstr>
      <vt:lpstr>容器包装リサイクル法</vt:lpstr>
      <vt:lpstr>容器包装リサイクル法</vt:lpstr>
      <vt:lpstr>食品リサイクル法</vt:lpstr>
      <vt:lpstr>問 題（リターナブルビール瓶）</vt:lpstr>
      <vt:lpstr>答え：３．約24回</vt:lpstr>
      <vt:lpstr>問 題（ビール瓶の王冠）</vt:lpstr>
      <vt:lpstr>答え：２．21個</vt:lpstr>
      <vt:lpstr>PowerPoint プレゼンテーション</vt:lpstr>
      <vt:lpstr>PowerPoint プレゼンテーション</vt:lpstr>
      <vt:lpstr>PowerPoint プレゼンテーション</vt:lpstr>
      <vt:lpstr>再受講の方 　　受講証をお渡しいたします。</vt:lpstr>
      <vt:lpstr>アルコール体質試験パッチ</vt:lpstr>
      <vt:lpstr>第１章 酒類の商品知識等</vt:lpstr>
      <vt:lpstr>第１節 酒類の分類 （製造方法による分類）</vt:lpstr>
      <vt:lpstr>第１節 酒類の分類 （製造方法による分類）</vt:lpstr>
      <vt:lpstr>第１節 酒類の分類 （製造方法による分類）</vt:lpstr>
      <vt:lpstr>第１節 酒類の分類 （酒税法による分類）</vt:lpstr>
      <vt:lpstr>第２節 酒類の表示基準</vt:lpstr>
      <vt:lpstr>清酒の製法品質表示基準</vt:lpstr>
      <vt:lpstr>清酒の製法品質表示基準</vt:lpstr>
      <vt:lpstr>問 題（酒類の商品知識）</vt:lpstr>
      <vt:lpstr>問 題（酒類の商品知識）</vt:lpstr>
      <vt:lpstr>果実酒等の製法品質表示基準</vt:lpstr>
      <vt:lpstr>日本ワインのラベル例</vt:lpstr>
      <vt:lpstr>酒類の地理的表示に関する 表示基準</vt:lpstr>
      <vt:lpstr>酒類における有機等の表示</vt:lpstr>
      <vt:lpstr>酒類の地理的表示に関する 表示基準</vt:lpstr>
      <vt:lpstr>問 題</vt:lpstr>
      <vt:lpstr>答え：１．長野県（長野、信濃大町）</vt:lpstr>
      <vt:lpstr>清酒と日本酒</vt:lpstr>
      <vt:lpstr>第３節 保存管理上の注意</vt:lpstr>
      <vt:lpstr>PowerPoint プレゼンテーション</vt:lpstr>
      <vt:lpstr>PowerPoint プレゼンテーション</vt:lpstr>
      <vt:lpstr>紫外線について</vt:lpstr>
      <vt:lpstr>蛍光灯による変色</vt:lpstr>
      <vt:lpstr>光による劣化</vt:lpstr>
      <vt:lpstr>第２章 酒類と健康等</vt:lpstr>
      <vt:lpstr>急性アルコール中毒による搬送者数の推移（東京消防庁管内）</vt:lpstr>
      <vt:lpstr>アルコール分解</vt:lpstr>
      <vt:lpstr>問 題（酒類と健康）</vt:lpstr>
      <vt:lpstr>PowerPoint プレゼンテーション</vt:lpstr>
      <vt:lpstr>アルパッチ結果</vt:lpstr>
      <vt:lpstr>適正飲酒の10か条</vt:lpstr>
      <vt:lpstr>20歳未満の者への飲酒による 影響</vt:lpstr>
      <vt:lpstr>脳への影響</vt:lpstr>
      <vt:lpstr>脳への影響</vt:lpstr>
      <vt:lpstr>脳への影響</vt:lpstr>
      <vt:lpstr>厚生労働省 健康日本21</vt:lpstr>
      <vt:lpstr>アルコール量の計算</vt:lpstr>
      <vt:lpstr>第３章 参考法令</vt:lpstr>
      <vt:lpstr>酒気帯び運転と酒酔い運転</vt:lpstr>
      <vt:lpstr>アルコールを含む飲み物・食べ物</vt:lpstr>
      <vt:lpstr>酒気帯び運転と酒酔い運転</vt:lpstr>
      <vt:lpstr>道路交通法の改正（令和6年11月１日施行）</vt:lpstr>
      <vt:lpstr>PowerPoint プレゼンテーション</vt:lpstr>
      <vt:lpstr>問 題（道路交通法関係）</vt:lpstr>
      <vt:lpstr>年齢層別 飲酒自転車関連  死亡・重傷事故件数（令和元年～令和５年合計）</vt:lpstr>
      <vt:lpstr>問 題（酒類と健康）</vt:lpstr>
      <vt:lpstr>PowerPoint プレゼンテーション</vt:lpstr>
      <vt:lpstr>PowerPoint プレゼンテーション</vt:lpstr>
      <vt:lpstr>PowerPoint プレゼンテーション</vt:lpstr>
      <vt:lpstr>PowerPoint プレゼンテーション</vt:lpstr>
      <vt:lpstr>販売管理者の役割、20歳未満の者に対する対応について国税庁がまとめたDVDをご覧頂きます。 </vt:lpstr>
      <vt:lpstr>チェックテストを行います。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Nao HIRAYAMA</dc:creator>
  <cp:lastModifiedBy>★小売★ 平山奈緒</cp:lastModifiedBy>
  <cp:revision>395</cp:revision>
  <cp:lastPrinted>2024-09-05T04:57:46Z</cp:lastPrinted>
  <dcterms:created xsi:type="dcterms:W3CDTF">2023-05-02T01:46:52Z</dcterms:created>
  <dcterms:modified xsi:type="dcterms:W3CDTF">2024-12-05T01:57:53Z</dcterms:modified>
</cp:coreProperties>
</file>