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47" r:id="rId3"/>
    <p:sldMasterId id="2147483822" r:id="rId4"/>
    <p:sldMasterId id="2147483835" r:id="rId5"/>
    <p:sldMasterId id="2147483853" r:id="rId6"/>
    <p:sldMasterId id="2147483866" r:id="rId7"/>
    <p:sldMasterId id="2147483879" r:id="rId8"/>
  </p:sldMasterIdLst>
  <p:notesMasterIdLst>
    <p:notesMasterId r:id="rId95"/>
  </p:notesMasterIdLst>
  <p:sldIdLst>
    <p:sldId id="1251" r:id="rId9"/>
    <p:sldId id="408" r:id="rId10"/>
    <p:sldId id="1209" r:id="rId11"/>
    <p:sldId id="298" r:id="rId12"/>
    <p:sldId id="299" r:id="rId13"/>
    <p:sldId id="296" r:id="rId14"/>
    <p:sldId id="297" r:id="rId15"/>
    <p:sldId id="300" r:id="rId16"/>
    <p:sldId id="278" r:id="rId17"/>
    <p:sldId id="279" r:id="rId18"/>
    <p:sldId id="1306" r:id="rId19"/>
    <p:sldId id="1287" r:id="rId20"/>
    <p:sldId id="1288" r:id="rId21"/>
    <p:sldId id="1289" r:id="rId22"/>
    <p:sldId id="1310" r:id="rId23"/>
    <p:sldId id="268" r:id="rId24"/>
    <p:sldId id="269" r:id="rId25"/>
    <p:sldId id="276" r:id="rId26"/>
    <p:sldId id="270" r:id="rId27"/>
    <p:sldId id="1303" r:id="rId28"/>
    <p:sldId id="1304" r:id="rId29"/>
    <p:sldId id="1305" r:id="rId30"/>
    <p:sldId id="272" r:id="rId31"/>
    <p:sldId id="273" r:id="rId32"/>
    <p:sldId id="277" r:id="rId33"/>
    <p:sldId id="1364" r:id="rId34"/>
    <p:sldId id="1365" r:id="rId35"/>
    <p:sldId id="262" r:id="rId36"/>
    <p:sldId id="263" r:id="rId37"/>
    <p:sldId id="282" r:id="rId38"/>
    <p:sldId id="1307" r:id="rId39"/>
    <p:sldId id="287" r:id="rId40"/>
    <p:sldId id="288" r:id="rId41"/>
    <p:sldId id="289" r:id="rId42"/>
    <p:sldId id="1308" r:id="rId43"/>
    <p:sldId id="1309" r:id="rId44"/>
    <p:sldId id="293" r:id="rId45"/>
    <p:sldId id="1368" r:id="rId46"/>
    <p:sldId id="1369" r:id="rId47"/>
    <p:sldId id="1371" r:id="rId48"/>
    <p:sldId id="1370" r:id="rId49"/>
    <p:sldId id="1366" r:id="rId50"/>
    <p:sldId id="1367" r:id="rId51"/>
    <p:sldId id="1195" r:id="rId52"/>
    <p:sldId id="1312" r:id="rId53"/>
    <p:sldId id="1240" r:id="rId54"/>
    <p:sldId id="294" r:id="rId55"/>
    <p:sldId id="266" r:id="rId56"/>
    <p:sldId id="267" r:id="rId57"/>
    <p:sldId id="290" r:id="rId58"/>
    <p:sldId id="264" r:id="rId59"/>
    <p:sldId id="265" r:id="rId60"/>
    <p:sldId id="1302" r:id="rId61"/>
    <p:sldId id="1231" r:id="rId62"/>
    <p:sldId id="1226" r:id="rId63"/>
    <p:sldId id="1197" r:id="rId64"/>
    <p:sldId id="1227" r:id="rId65"/>
    <p:sldId id="1228" r:id="rId66"/>
    <p:sldId id="1208" r:id="rId67"/>
    <p:sldId id="1221" r:id="rId68"/>
    <p:sldId id="482" r:id="rId69"/>
    <p:sldId id="1189" r:id="rId70"/>
    <p:sldId id="387" r:id="rId71"/>
    <p:sldId id="301" r:id="rId72"/>
    <p:sldId id="334" r:id="rId73"/>
    <p:sldId id="335" r:id="rId74"/>
    <p:sldId id="336" r:id="rId75"/>
    <p:sldId id="337" r:id="rId76"/>
    <p:sldId id="1210" r:id="rId77"/>
    <p:sldId id="1211" r:id="rId78"/>
    <p:sldId id="1172" r:id="rId79"/>
    <p:sldId id="1173" r:id="rId80"/>
    <p:sldId id="1116" r:id="rId81"/>
    <p:sldId id="1156" r:id="rId82"/>
    <p:sldId id="1216" r:id="rId83"/>
    <p:sldId id="1117" r:id="rId84"/>
    <p:sldId id="1118" r:id="rId85"/>
    <p:sldId id="1218" r:id="rId86"/>
    <p:sldId id="1372" r:id="rId87"/>
    <p:sldId id="1254" r:id="rId88"/>
    <p:sldId id="1264" r:id="rId89"/>
    <p:sldId id="1256" r:id="rId90"/>
    <p:sldId id="1237" r:id="rId91"/>
    <p:sldId id="1253" r:id="rId92"/>
    <p:sldId id="1236" r:id="rId93"/>
    <p:sldId id="1252" r:id="rId94"/>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60096"/>
    <a:srgbClr val="FF0066"/>
    <a:srgbClr val="FFFF11"/>
    <a:srgbClr val="FFFF00"/>
    <a:srgbClr val="F818A3"/>
    <a:srgbClr val="E7E6E6"/>
    <a:srgbClr val="FFC5E2"/>
    <a:srgbClr val="66006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5893" autoAdjust="0"/>
  </p:normalViewPr>
  <p:slideViewPr>
    <p:cSldViewPr snapToGrid="0">
      <p:cViewPr varScale="1">
        <p:scale>
          <a:sx n="54" d="100"/>
          <a:sy n="54" d="100"/>
        </p:scale>
        <p:origin x="2028"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notesMaster" Target="notesMasters/notesMaster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4A-4C25-AEF5-000782D95A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4A-4C25-AEF5-000782D95A7F}"/>
              </c:ext>
            </c:extLst>
          </c:dPt>
          <c:cat>
            <c:strRef>
              <c:f>Sheet1!$A$2:$A$3</c:f>
              <c:strCache>
                <c:ptCount val="2"/>
                <c:pt idx="0">
                  <c:v>日本ワイン</c:v>
                </c:pt>
                <c:pt idx="1">
                  <c:v>日本ワイン以外</c:v>
                </c:pt>
              </c:strCache>
            </c:strRef>
          </c:cat>
          <c:val>
            <c:numRef>
              <c:f>Sheet1!$B$2:$B$3</c:f>
              <c:numCache>
                <c:formatCode>General</c:formatCode>
                <c:ptCount val="2"/>
                <c:pt idx="0">
                  <c:v>16612</c:v>
                </c:pt>
                <c:pt idx="1">
                  <c:v>65707</c:v>
                </c:pt>
              </c:numCache>
            </c:numRef>
          </c:val>
          <c:extLst>
            <c:ext xmlns:c16="http://schemas.microsoft.com/office/drawing/2014/chart" uri="{C3380CC4-5D6E-409C-BE32-E72D297353CC}">
              <c16:uniqueId val="{00000004-574A-4C25-AEF5-000782D95A7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1-0C91-47F5-A453-24C1F22C7201}"/>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0C91-47F5-A453-24C1F22C7201}"/>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5-0C91-47F5-A453-24C1F22C720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C91-47F5-A453-24C1F22C7201}"/>
              </c:ext>
            </c:extLst>
          </c:dPt>
          <c:cat>
            <c:strRef>
              <c:f>Sheet1!$A$2:$A$5</c:f>
              <c:strCache>
                <c:ptCount val="4"/>
                <c:pt idx="0">
                  <c:v>白ワイン</c:v>
                </c:pt>
                <c:pt idx="1">
                  <c:v>赤ワイン</c:v>
                </c:pt>
                <c:pt idx="2">
                  <c:v>スパークリングワイン</c:v>
                </c:pt>
                <c:pt idx="3">
                  <c:v>その他</c:v>
                </c:pt>
              </c:strCache>
            </c:strRef>
          </c:cat>
          <c:val>
            <c:numRef>
              <c:f>Sheet1!$B$2:$B$5</c:f>
              <c:numCache>
                <c:formatCode>General</c:formatCode>
                <c:ptCount val="4"/>
                <c:pt idx="0">
                  <c:v>7575</c:v>
                </c:pt>
                <c:pt idx="1">
                  <c:v>7166</c:v>
                </c:pt>
                <c:pt idx="2">
                  <c:v>805</c:v>
                </c:pt>
                <c:pt idx="3">
                  <c:v>1065</c:v>
                </c:pt>
              </c:numCache>
            </c:numRef>
          </c:val>
          <c:extLst>
            <c:ext xmlns:c16="http://schemas.microsoft.com/office/drawing/2014/chart" uri="{C3380CC4-5D6E-409C-BE32-E72D297353CC}">
              <c16:uniqueId val="{00000008-0C91-47F5-A453-24C1F22C720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6"/>
            <c:invertIfNegative val="0"/>
            <c:bubble3D val="0"/>
            <c:spPr>
              <a:solidFill>
                <a:srgbClr val="FF0000"/>
              </a:solidFill>
              <a:ln>
                <a:noFill/>
              </a:ln>
              <a:effectLst/>
            </c:spPr>
            <c:extLst>
              <c:ext xmlns:c16="http://schemas.microsoft.com/office/drawing/2014/chart" uri="{C3380CC4-5D6E-409C-BE32-E72D297353CC}">
                <c16:uniqueId val="{00000003-EEAF-440E-A7E3-F635386EDE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アメリカ</c:v>
                </c:pt>
                <c:pt idx="1">
                  <c:v>オーストラリア</c:v>
                </c:pt>
                <c:pt idx="2">
                  <c:v>イギリス</c:v>
                </c:pt>
                <c:pt idx="3">
                  <c:v>韓国</c:v>
                </c:pt>
                <c:pt idx="4">
                  <c:v>シンガポール</c:v>
                </c:pt>
                <c:pt idx="5">
                  <c:v>台湾</c:v>
                </c:pt>
                <c:pt idx="6">
                  <c:v>日本</c:v>
                </c:pt>
              </c:strCache>
            </c:strRef>
          </c:cat>
          <c:val>
            <c:numRef>
              <c:f>Sheet1!$B$2:$B$8</c:f>
              <c:numCache>
                <c:formatCode>General</c:formatCode>
                <c:ptCount val="7"/>
                <c:pt idx="0">
                  <c:v>13.6</c:v>
                </c:pt>
                <c:pt idx="1">
                  <c:v>9.3000000000000007</c:v>
                </c:pt>
                <c:pt idx="2">
                  <c:v>5</c:v>
                </c:pt>
                <c:pt idx="3">
                  <c:v>3.3</c:v>
                </c:pt>
                <c:pt idx="4">
                  <c:v>2.5</c:v>
                </c:pt>
                <c:pt idx="5">
                  <c:v>2</c:v>
                </c:pt>
                <c:pt idx="6">
                  <c:v>1.2</c:v>
                </c:pt>
              </c:numCache>
            </c:numRef>
          </c:val>
          <c:extLst>
            <c:ext xmlns:c16="http://schemas.microsoft.com/office/drawing/2014/chart" uri="{C3380CC4-5D6E-409C-BE32-E72D297353CC}">
              <c16:uniqueId val="{00000000-EEAF-440E-A7E3-F635386EDE64}"/>
            </c:ext>
          </c:extLst>
        </c:ser>
        <c:dLbls>
          <c:showLegendKey val="0"/>
          <c:showVal val="0"/>
          <c:showCatName val="0"/>
          <c:showSerName val="0"/>
          <c:showPercent val="0"/>
          <c:showBubbleSize val="0"/>
        </c:dLbls>
        <c:gapWidth val="219"/>
        <c:overlap val="-27"/>
        <c:axId val="1273467775"/>
        <c:axId val="1273477343"/>
      </c:barChart>
      <c:catAx>
        <c:axId val="127346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273477343"/>
        <c:crosses val="autoZero"/>
        <c:auto val="1"/>
        <c:lblAlgn val="ctr"/>
        <c:lblOffset val="100"/>
        <c:noMultiLvlLbl val="0"/>
      </c:catAx>
      <c:valAx>
        <c:axId val="1273477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273467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0.12584</cdr:x>
      <cdr:y>0.58305</cdr:y>
    </cdr:from>
    <cdr:to>
      <cdr:x>0.40367</cdr:x>
      <cdr:y>0.93424</cdr:y>
    </cdr:to>
    <cdr:sp macro="" textlink="">
      <cdr:nvSpPr>
        <cdr:cNvPr id="3" name="テキスト ボックス 27">
          <a:extLst xmlns:a="http://schemas.openxmlformats.org/drawingml/2006/main">
            <a:ext uri="{FF2B5EF4-FFF2-40B4-BE49-F238E27FC236}">
              <a16:creationId xmlns:a16="http://schemas.microsoft.com/office/drawing/2014/main" id="{D111DFD1-B673-4259-83CB-ECE434F2CEF5}"/>
            </a:ext>
          </a:extLst>
        </cdr:cNvPr>
        <cdr:cNvSpPr txBox="1"/>
      </cdr:nvSpPr>
      <cdr:spPr>
        <a:xfrm xmlns:a="http://schemas.openxmlformats.org/drawingml/2006/main">
          <a:off x="760701" y="1992819"/>
          <a:ext cx="1679478" cy="1200329"/>
        </a:xfrm>
        <a:prstGeom xmlns:a="http://schemas.openxmlformats.org/drawingml/2006/main" prst="rect">
          <a:avLst/>
        </a:prstGeom>
        <a:solidFill xmlns:a="http://schemas.openxmlformats.org/drawingml/2006/main">
          <a:schemeClr val="bg1"/>
        </a:solidFill>
        <a:ln xmlns:a="http://schemas.openxmlformats.org/drawingml/2006/main" w="19050">
          <a:solidFill>
            <a:srgbClr val="7030A0"/>
          </a:solid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kumimoji="1" lang="ja-JP" altLang="en-US" sz="2400" dirty="0"/>
            <a:t>赤ワイン</a:t>
          </a:r>
          <a:endParaRPr kumimoji="1" lang="en-US" altLang="ja-JP" sz="2400" dirty="0"/>
        </a:p>
        <a:p xmlns:a="http://schemas.openxmlformats.org/drawingml/2006/main">
          <a:pPr algn="ctr"/>
          <a:r>
            <a:rPr kumimoji="1" lang="en-US" altLang="ja-JP" sz="2400" dirty="0"/>
            <a:t>7,166</a:t>
          </a:r>
          <a:r>
            <a:rPr kumimoji="1" lang="ja-JP" altLang="en-US" sz="2400" dirty="0"/>
            <a:t>㎘</a:t>
          </a:r>
          <a:endParaRPr kumimoji="1" lang="en-US" altLang="ja-JP" sz="2400" dirty="0"/>
        </a:p>
        <a:p xmlns:a="http://schemas.openxmlformats.org/drawingml/2006/main">
          <a:pPr algn="ctr"/>
          <a:r>
            <a:rPr kumimoji="1" lang="en-US" altLang="ja-JP" sz="2400" dirty="0"/>
            <a:t>43.1%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A368699-F413-4379-9FDC-7084DA84D922}" type="datetimeFigureOut">
              <a:rPr kumimoji="1" lang="ja-JP" altLang="en-US" smtClean="0"/>
              <a:t>2022/12/14</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78292374-B6CE-43E7-B4C6-D5C370104249}" type="slidenum">
              <a:rPr kumimoji="1" lang="ja-JP" altLang="en-US" smtClean="0"/>
              <a:t>‹#›</a:t>
            </a:fld>
            <a:endParaRPr kumimoji="1" lang="ja-JP" altLang="en-US"/>
          </a:p>
        </p:txBody>
      </p:sp>
    </p:spTree>
    <p:extLst>
      <p:ext uri="{BB962C8B-B14F-4D97-AF65-F5344CB8AC3E}">
        <p14:creationId xmlns:p14="http://schemas.microsoft.com/office/powerpoint/2010/main" val="33582745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292374-B6CE-43E7-B4C6-D5C370104249}" type="slidenum">
              <a:rPr kumimoji="1" lang="ja-JP" altLang="en-US" smtClean="0"/>
              <a:t>1</a:t>
            </a:fld>
            <a:endParaRPr kumimoji="1" lang="ja-JP" altLang="en-US"/>
          </a:p>
        </p:txBody>
      </p:sp>
    </p:spTree>
    <p:extLst>
      <p:ext uri="{BB962C8B-B14F-4D97-AF65-F5344CB8AC3E}">
        <p14:creationId xmlns:p14="http://schemas.microsoft.com/office/powerpoint/2010/main" val="252578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25966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2734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0" i="0" dirty="0">
              <a:solidFill>
                <a:srgbClr val="000000"/>
              </a:solidFill>
              <a:effectLst/>
              <a:latin typeface="Helvetica Neue"/>
            </a:endParaRP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52531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33365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57628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26217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95209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a:t>
            </a:r>
            <a:r>
              <a:rPr lang="en-US" altLang="ja-JP" dirty="0"/>
              <a:t>※</a:t>
            </a:r>
            <a:r>
              <a:rPr lang="ja-JP" altLang="en-US" dirty="0"/>
              <a:t>令和４年度版のテキストにはない）</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CA982-A6DA-4423-8464-4F1958C245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5382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a:t>
            </a:r>
            <a:r>
              <a:rPr lang="en-US" altLang="ja-JP" dirty="0"/>
              <a:t>※</a:t>
            </a:r>
            <a:r>
              <a:rPr lang="ja-JP" altLang="en-US" dirty="0"/>
              <a:t>令和４年度版のテキストにはない）</a:t>
            </a:r>
            <a:endParaRPr lang="en-US" altLang="ja-JP" dirty="0"/>
          </a:p>
          <a:p>
            <a:r>
              <a:rPr lang="ja-JP" altLang="en-US" b="0" i="0" dirty="0">
                <a:solidFill>
                  <a:srgbClr val="333333"/>
                </a:solidFill>
                <a:effectLst/>
                <a:latin typeface="Century Gothic" panose="020B0502020202020204" pitchFamily="34" charset="0"/>
              </a:rPr>
              <a:t>・現行の「酒類における有機の表示基準」を改正</a:t>
            </a:r>
            <a:r>
              <a:rPr lang="en-US" altLang="ja-JP" b="0" i="0" dirty="0">
                <a:solidFill>
                  <a:srgbClr val="333333"/>
                </a:solidFill>
                <a:effectLst/>
                <a:latin typeface="Century Gothic" panose="020B0502020202020204" pitchFamily="34" charset="0"/>
              </a:rPr>
              <a:t>JAS</a:t>
            </a:r>
            <a:r>
              <a:rPr lang="ja-JP" altLang="en-US" b="0" i="0" dirty="0">
                <a:solidFill>
                  <a:srgbClr val="333333"/>
                </a:solidFill>
                <a:effectLst/>
                <a:latin typeface="Century Gothic" panose="020B0502020202020204" pitchFamily="34" charset="0"/>
              </a:rPr>
              <a:t>法の施工日をもって廃止。</a:t>
            </a:r>
            <a:endParaRPr lang="en-US" altLang="ja-JP" b="0" i="0" dirty="0">
              <a:solidFill>
                <a:srgbClr val="333333"/>
              </a:solidFill>
              <a:effectLst/>
              <a:latin typeface="Century Gothic" panose="020B0502020202020204" pitchFamily="34" charset="0"/>
            </a:endParaRPr>
          </a:p>
          <a:p>
            <a:r>
              <a:rPr lang="ja-JP" altLang="en-US" b="0" i="0" dirty="0">
                <a:solidFill>
                  <a:srgbClr val="333333"/>
                </a:solidFill>
                <a:effectLst/>
                <a:latin typeface="Century Gothic" panose="020B0502020202020204" pitchFamily="34" charset="0"/>
              </a:rPr>
              <a:t>・</a:t>
            </a:r>
            <a:r>
              <a:rPr lang="en-US" altLang="ja-JP" b="0" i="0" dirty="0">
                <a:solidFill>
                  <a:srgbClr val="333333"/>
                </a:solidFill>
                <a:effectLst/>
                <a:latin typeface="Century Gothic" panose="020B0502020202020204" pitchFamily="34" charset="0"/>
              </a:rPr>
              <a:t>JAS</a:t>
            </a:r>
            <a:r>
              <a:rPr lang="ja-JP" altLang="en-US" b="0" i="0" dirty="0">
                <a:solidFill>
                  <a:srgbClr val="333333"/>
                </a:solidFill>
                <a:effectLst/>
                <a:latin typeface="Century Gothic" panose="020B0502020202020204" pitchFamily="34" charset="0"/>
              </a:rPr>
              <a:t>法への酒類の有機表示制度の移管に伴い、同法を財務省と農林水産省の共官法に変更する。</a:t>
            </a:r>
            <a:endParaRPr lang="en-US" altLang="ja-JP" b="0" i="0" dirty="0">
              <a:solidFill>
                <a:srgbClr val="333333"/>
              </a:solidFill>
              <a:effectLst/>
              <a:latin typeface="Century Gothic" panose="020B0502020202020204" pitchFamily="34" charset="0"/>
            </a:endParaRPr>
          </a:p>
          <a:p>
            <a:r>
              <a:rPr kumimoji="1" lang="ja-JP" altLang="en-US" b="0" i="0" dirty="0">
                <a:solidFill>
                  <a:srgbClr val="333333"/>
                </a:solidFill>
                <a:effectLst/>
                <a:latin typeface="Century Gothic" panose="020B0502020202020204" pitchFamily="34" charset="0"/>
              </a:rPr>
              <a:t>・</a:t>
            </a:r>
            <a:r>
              <a:rPr lang="en-US" altLang="ja-JP" b="0" i="0" dirty="0">
                <a:solidFill>
                  <a:srgbClr val="333333"/>
                </a:solidFill>
                <a:effectLst/>
                <a:latin typeface="Century Gothic" panose="020B0502020202020204" pitchFamily="34" charset="0"/>
              </a:rPr>
              <a:t>JAS</a:t>
            </a:r>
            <a:r>
              <a:rPr lang="ja-JP" altLang="en-US" b="0" i="0" dirty="0">
                <a:solidFill>
                  <a:srgbClr val="333333"/>
                </a:solidFill>
                <a:effectLst/>
                <a:latin typeface="Century Gothic" panose="020B0502020202020204" pitchFamily="34" charset="0"/>
              </a:rPr>
              <a:t>法改正後も、令和７年９月</a:t>
            </a:r>
            <a:r>
              <a:rPr lang="en-US" altLang="ja-JP" b="0" i="0" dirty="0">
                <a:solidFill>
                  <a:srgbClr val="333333"/>
                </a:solidFill>
                <a:effectLst/>
                <a:latin typeface="Century Gothic" panose="020B0502020202020204" pitchFamily="34" charset="0"/>
              </a:rPr>
              <a:t>30</a:t>
            </a:r>
            <a:r>
              <a:rPr lang="ja-JP" altLang="en-US" b="0" i="0" dirty="0">
                <a:solidFill>
                  <a:srgbClr val="333333"/>
                </a:solidFill>
                <a:effectLst/>
                <a:latin typeface="Century Gothic" panose="020B0502020202020204" pitchFamily="34" charset="0"/>
              </a:rPr>
              <a:t>日までは「経過措置」となり、改正前と改正後の商品が混在する。</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CA982-A6DA-4423-8464-4F1958C245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57460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a:t>
            </a:r>
            <a:r>
              <a:rPr lang="ja-JP" altLang="en-US" dirty="0"/>
              <a:t>公的機関から付与された賞に限り受賞機関及び受賞年の表示可を廃止し、公的機関以外の機関から付与された賞の表示を可能とする。例：モンドセレクション</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092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スライド イメージ プレースホルダー 1">
            <a:extLst>
              <a:ext uri="{FF2B5EF4-FFF2-40B4-BE49-F238E27FC236}">
                <a16:creationId xmlns:a16="http://schemas.microsoft.com/office/drawing/2014/main" id="{439A3FE3-8994-404D-A7C5-4CCA8F1A73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ノート プレースホルダー 2">
            <a:extLst>
              <a:ext uri="{FF2B5EF4-FFF2-40B4-BE49-F238E27FC236}">
                <a16:creationId xmlns:a16="http://schemas.microsoft.com/office/drawing/2014/main" id="{6453420E-2B96-40C4-B6EF-011B3B7DA9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＜講師の方へ＞</a:t>
            </a:r>
            <a:endParaRPr lang="en-US" altLang="ja-JP" dirty="0"/>
          </a:p>
          <a:p>
            <a:pPr eaLnBrk="1" hangingPunct="1">
              <a:spcBef>
                <a:spcPct val="0"/>
              </a:spcBef>
            </a:pPr>
            <a:r>
              <a:rPr lang="ja-JP" altLang="en-US"/>
              <a:t>アルパッチは結果が出るのに</a:t>
            </a:r>
            <a:r>
              <a:rPr lang="en-US" altLang="ja-JP" dirty="0"/>
              <a:t>20</a:t>
            </a:r>
            <a:r>
              <a:rPr lang="ja-JP" altLang="en-US"/>
              <a:t>分～</a:t>
            </a:r>
            <a:r>
              <a:rPr lang="en-US" altLang="ja-JP" dirty="0"/>
              <a:t>30</a:t>
            </a:r>
            <a:r>
              <a:rPr lang="ja-JP" altLang="en-US"/>
              <a:t>分程度かかります。進行状況に応じたタイミングでアルパッチを行ってください。</a:t>
            </a:r>
          </a:p>
        </p:txBody>
      </p:sp>
      <p:sp>
        <p:nvSpPr>
          <p:cNvPr id="362500" name="スライド番号プレースホルダー 3">
            <a:extLst>
              <a:ext uri="{FF2B5EF4-FFF2-40B4-BE49-F238E27FC236}">
                <a16:creationId xmlns:a16="http://schemas.microsoft.com/office/drawing/2014/main" id="{D61D3D3D-E4A3-4B89-A5DB-92DFC22494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6125" indent="-287338">
              <a:defRPr kumimoji="1">
                <a:solidFill>
                  <a:schemeClr val="tx1"/>
                </a:solidFill>
                <a:latin typeface="Century Gothic" panose="020B0502020202020204" pitchFamily="34" charset="0"/>
                <a:ea typeface="メイリオ" panose="020B0604030504040204" pitchFamily="50" charset="-128"/>
              </a:defRPr>
            </a:lvl2pPr>
            <a:lvl3pPr marL="1149350" indent="-228600">
              <a:defRPr kumimoji="1">
                <a:solidFill>
                  <a:schemeClr val="tx1"/>
                </a:solidFill>
                <a:latin typeface="Century Gothic" panose="020B0502020202020204" pitchFamily="34" charset="0"/>
                <a:ea typeface="メイリオ" panose="020B0604030504040204" pitchFamily="50" charset="-128"/>
              </a:defRPr>
            </a:lvl3pPr>
            <a:lvl4pPr marL="1609725" indent="-228600">
              <a:defRPr kumimoji="1">
                <a:solidFill>
                  <a:schemeClr val="tx1"/>
                </a:solidFill>
                <a:latin typeface="Century Gothic" panose="020B0502020202020204" pitchFamily="34" charset="0"/>
                <a:ea typeface="メイリオ" panose="020B0604030504040204" pitchFamily="50" charset="-128"/>
              </a:defRPr>
            </a:lvl4pPr>
            <a:lvl5pPr marL="2068513" indent="-228600">
              <a:defRPr kumimoji="1">
                <a:solidFill>
                  <a:schemeClr val="tx1"/>
                </a:solidFill>
                <a:latin typeface="Century Gothic" panose="020B0502020202020204" pitchFamily="34" charset="0"/>
                <a:ea typeface="メイリオ" panose="020B0604030504040204" pitchFamily="50" charset="-128"/>
              </a:defRPr>
            </a:lvl5pPr>
            <a:lvl6pPr marL="25257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829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401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973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7299A7-0551-461D-B0A9-A17D9BF696A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292374-B6CE-43E7-B4C6-D5C370104249}" type="slidenum">
              <a:rPr kumimoji="1" lang="ja-JP" altLang="en-US" smtClean="0"/>
              <a:t>31</a:t>
            </a:fld>
            <a:endParaRPr kumimoji="1" lang="ja-JP" altLang="en-US"/>
          </a:p>
        </p:txBody>
      </p:sp>
    </p:spTree>
    <p:extLst>
      <p:ext uri="{BB962C8B-B14F-4D97-AF65-F5344CB8AC3E}">
        <p14:creationId xmlns:p14="http://schemas.microsoft.com/office/powerpoint/2010/main" val="608406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10503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200" u="none"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6314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15775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200" u="none"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25629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200" u="none"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62989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200" u="none"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00873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53F0A8-4A08-4981-89AA-03A78921BAA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70930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53F0A8-4A08-4981-89AA-03A78921BAA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97118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53F0A8-4A08-4981-89AA-03A78921BAA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8080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292374-B6CE-43E7-B4C6-D5C370104249}" type="slidenum">
              <a:rPr kumimoji="1" lang="ja-JP" altLang="en-US" smtClean="0"/>
              <a:t>5</a:t>
            </a:fld>
            <a:endParaRPr kumimoji="1" lang="ja-JP" altLang="en-US"/>
          </a:p>
        </p:txBody>
      </p:sp>
    </p:spTree>
    <p:extLst>
      <p:ext uri="{BB962C8B-B14F-4D97-AF65-F5344CB8AC3E}">
        <p14:creationId xmlns:p14="http://schemas.microsoft.com/office/powerpoint/2010/main" val="2083834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都道府県ごとで一番多いのは、１位東京都</a:t>
            </a:r>
            <a:r>
              <a:rPr kumimoji="1" lang="en-US" altLang="ja-JP" dirty="0"/>
              <a:t>77</a:t>
            </a:r>
            <a:r>
              <a:rPr kumimoji="1" lang="ja-JP" altLang="en-US" dirty="0"/>
              <a:t>か所、２位神奈川県</a:t>
            </a:r>
            <a:r>
              <a:rPr kumimoji="1" lang="en-US" altLang="ja-JP" dirty="0"/>
              <a:t>39</a:t>
            </a:r>
            <a:r>
              <a:rPr kumimoji="1" lang="ja-JP" altLang="en-US" dirty="0"/>
              <a:t>か所、３位北海道</a:t>
            </a:r>
            <a:r>
              <a:rPr kumimoji="1" lang="en-US" altLang="ja-JP" dirty="0"/>
              <a:t>29</a:t>
            </a:r>
            <a:r>
              <a:rPr kumimoji="1" lang="ja-JP" altLang="en-US" dirty="0"/>
              <a:t>か所</a:t>
            </a:r>
            <a:endParaRPr kumimoji="1" lang="en-US" altLang="ja-JP" dirty="0"/>
          </a:p>
          <a:p>
            <a:r>
              <a:rPr kumimoji="1" lang="ja-JP" altLang="en-US" dirty="0"/>
              <a:t>最も少ないのは長崎県の１か所</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53F0A8-4A08-4981-89AA-03A78921BAA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07785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a:t>
            </a:r>
            <a:r>
              <a:rPr lang="en-US" altLang="ja-JP" dirty="0"/>
              <a:t>※</a:t>
            </a:r>
            <a:r>
              <a:rPr lang="ja-JP" altLang="en-US" dirty="0"/>
              <a:t>令和２年度版のテキストにはない）</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CA982-A6DA-4423-8464-4F1958C245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20114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CA982-A6DA-4423-8464-4F1958C245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42848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テキストには「最新のトピックス」にビール</a:t>
            </a:r>
            <a:r>
              <a:rPr kumimoji="1" lang="ja-JP" altLang="en-US" dirty="0"/>
              <a:t>、発泡酒、新ジャンルの酒税</a:t>
            </a:r>
            <a:r>
              <a:rPr kumimoji="1" lang="ja-JP" altLang="en-US"/>
              <a:t>についての記載はあるが、ワインと新ジャンルの記載はない</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81240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CA982-A6DA-4423-8464-4F1958C245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1177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・中央会 吉田会長が委員を務める アルコール健康障害対策関係者会議 で審議されている 「第２期 アルコール健康障害対策基本計画案」 の中で</a:t>
            </a:r>
            <a:endParaRPr lang="en-US" altLang="ja-JP" dirty="0"/>
          </a:p>
          <a:p>
            <a:pPr eaLnBrk="1" hangingPunct="1">
              <a:spcBef>
                <a:spcPct val="0"/>
              </a:spcBef>
            </a:pPr>
            <a:r>
              <a:rPr lang="ja-JP" altLang="en-US" dirty="0"/>
              <a:t>「酒類の容器にアルコール量を表示することについて検討を行う」が追加された。</a:t>
            </a:r>
            <a:endParaRPr lang="en-US" altLang="ja-JP" dirty="0"/>
          </a:p>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CA982-A6DA-4423-8464-4F1958C245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3300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CA982-A6DA-4423-8464-4F1958C245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11829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CA982-A6DA-4423-8464-4F1958C245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77916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スライド イメージ プレースホルダー 1">
            <a:extLst>
              <a:ext uri="{FF2B5EF4-FFF2-40B4-BE49-F238E27FC236}">
                <a16:creationId xmlns:a16="http://schemas.microsoft.com/office/drawing/2014/main" id="{D9C583B2-D1E0-4644-BBAF-0586942EE3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ノート プレースホルダー 2">
            <a:extLst>
              <a:ext uri="{FF2B5EF4-FFF2-40B4-BE49-F238E27FC236}">
                <a16:creationId xmlns:a16="http://schemas.microsoft.com/office/drawing/2014/main" id="{4195604A-4A77-4350-BBCB-220A0AFA12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464900" name="スライド番号プレースホルダー 3">
            <a:extLst>
              <a:ext uri="{FF2B5EF4-FFF2-40B4-BE49-F238E27FC236}">
                <a16:creationId xmlns:a16="http://schemas.microsoft.com/office/drawing/2014/main" id="{15E162E5-24E7-42C0-89A7-F5643429F0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0DD55DB-3CE7-4DB0-BB29-E2E772011FAE}"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50092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スライド イメージ プレースホルダー 1">
            <a:extLst>
              <a:ext uri="{FF2B5EF4-FFF2-40B4-BE49-F238E27FC236}">
                <a16:creationId xmlns:a16="http://schemas.microsoft.com/office/drawing/2014/main" id="{669E9899-F7E9-4799-84E2-96398455DF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ノート プレースホルダー 2">
            <a:extLst>
              <a:ext uri="{FF2B5EF4-FFF2-40B4-BE49-F238E27FC236}">
                <a16:creationId xmlns:a16="http://schemas.microsoft.com/office/drawing/2014/main" id="{5BD718D1-D60B-471B-886F-1BF9DC8F26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1</a:t>
            </a:r>
            <a:endParaRPr lang="ja-JP" altLang="en-US"/>
          </a:p>
        </p:txBody>
      </p:sp>
      <p:sp>
        <p:nvSpPr>
          <p:cNvPr id="465924" name="スライド番号プレースホルダー 3">
            <a:extLst>
              <a:ext uri="{FF2B5EF4-FFF2-40B4-BE49-F238E27FC236}">
                <a16:creationId xmlns:a16="http://schemas.microsoft.com/office/drawing/2014/main" id="{81800792-29BF-40F3-AD6B-8D1FC8771A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71266E-6459-4E5F-B358-DAB5C93E16BB}"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9274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88693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スライド イメージ プレースホルダー 1">
            <a:extLst>
              <a:ext uri="{FF2B5EF4-FFF2-40B4-BE49-F238E27FC236}">
                <a16:creationId xmlns:a16="http://schemas.microsoft.com/office/drawing/2014/main" id="{2E4C028F-A0C0-4083-A77D-344DF58914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79" name="ノート プレースホルダー 2">
            <a:extLst>
              <a:ext uri="{FF2B5EF4-FFF2-40B4-BE49-F238E27FC236}">
                <a16:creationId xmlns:a16="http://schemas.microsoft.com/office/drawing/2014/main" id="{F4DB1F9B-974D-4639-A11D-226929A7E3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434180" name="スライド番号プレースホルダー 3">
            <a:extLst>
              <a:ext uri="{FF2B5EF4-FFF2-40B4-BE49-F238E27FC236}">
                <a16:creationId xmlns:a16="http://schemas.microsoft.com/office/drawing/2014/main" id="{3F43456C-6643-4FDD-A811-48172B94D5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6125" indent="-287338">
              <a:defRPr kumimoji="1">
                <a:solidFill>
                  <a:schemeClr val="tx1"/>
                </a:solidFill>
                <a:latin typeface="Century Gothic" panose="020B0502020202020204" pitchFamily="34" charset="0"/>
                <a:ea typeface="メイリオ" panose="020B0604030504040204" pitchFamily="50" charset="-128"/>
              </a:defRPr>
            </a:lvl2pPr>
            <a:lvl3pPr marL="1149350" indent="-228600">
              <a:defRPr kumimoji="1">
                <a:solidFill>
                  <a:schemeClr val="tx1"/>
                </a:solidFill>
                <a:latin typeface="Century Gothic" panose="020B0502020202020204" pitchFamily="34" charset="0"/>
                <a:ea typeface="メイリオ" panose="020B0604030504040204" pitchFamily="50" charset="-128"/>
              </a:defRPr>
            </a:lvl3pPr>
            <a:lvl4pPr marL="1609725" indent="-228600">
              <a:defRPr kumimoji="1">
                <a:solidFill>
                  <a:schemeClr val="tx1"/>
                </a:solidFill>
                <a:latin typeface="Century Gothic" panose="020B0502020202020204" pitchFamily="34" charset="0"/>
                <a:ea typeface="メイリオ" panose="020B0604030504040204" pitchFamily="50" charset="-128"/>
              </a:defRPr>
            </a:lvl4pPr>
            <a:lvl5pPr marL="2068513" indent="-228600">
              <a:defRPr kumimoji="1">
                <a:solidFill>
                  <a:schemeClr val="tx1"/>
                </a:solidFill>
                <a:latin typeface="Century Gothic" panose="020B0502020202020204" pitchFamily="34" charset="0"/>
                <a:ea typeface="メイリオ" panose="020B0604030504040204" pitchFamily="50" charset="-128"/>
              </a:defRPr>
            </a:lvl5pPr>
            <a:lvl6pPr marL="25257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829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401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973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284670-2A1A-4349-BA3E-AECDFC9AFCC7}"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14718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スライド イメージ プレースホルダー 1">
            <a:extLst>
              <a:ext uri="{FF2B5EF4-FFF2-40B4-BE49-F238E27FC236}">
                <a16:creationId xmlns:a16="http://schemas.microsoft.com/office/drawing/2014/main" id="{7C8735B3-C566-4AF3-8249-CF3129D5E4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ノート プレースホルダー 2">
            <a:extLst>
              <a:ext uri="{FF2B5EF4-FFF2-40B4-BE49-F238E27FC236}">
                <a16:creationId xmlns:a16="http://schemas.microsoft.com/office/drawing/2014/main" id="{4B1761BE-86C0-4365-B070-850C3F70C7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p:txBody>
      </p:sp>
      <p:sp>
        <p:nvSpPr>
          <p:cNvPr id="467972" name="スライド番号プレースホルダー 3">
            <a:extLst>
              <a:ext uri="{FF2B5EF4-FFF2-40B4-BE49-F238E27FC236}">
                <a16:creationId xmlns:a16="http://schemas.microsoft.com/office/drawing/2014/main" id="{04D241AF-DCFB-49B2-ADBC-97990C92D3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437692-2E59-46D1-AFEF-E3B896FD99F9}"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70781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292374-B6CE-43E7-B4C6-D5C37010424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19633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292374-B6CE-43E7-B4C6-D5C37010424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908253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292374-B6CE-43E7-B4C6-D5C37010424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24176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292374-B6CE-43E7-B4C6-D5C37010424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95524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292374-B6CE-43E7-B4C6-D5C37010424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649450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292374-B6CE-43E7-B4C6-D5C37010424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05396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スライド イメージ プレースホルダー 1">
            <a:extLst>
              <a:ext uri="{FF2B5EF4-FFF2-40B4-BE49-F238E27FC236}">
                <a16:creationId xmlns:a16="http://schemas.microsoft.com/office/drawing/2014/main" id="{55A40DE4-E111-47C9-9C88-8DF82B6DFC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ノート プレースホルダー 2">
            <a:extLst>
              <a:ext uri="{FF2B5EF4-FFF2-40B4-BE49-F238E27FC236}">
                <a16:creationId xmlns:a16="http://schemas.microsoft.com/office/drawing/2014/main" id="{90D0D917-3D23-431C-96F6-D283274364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p:txBody>
      </p:sp>
      <p:sp>
        <p:nvSpPr>
          <p:cNvPr id="465924" name="スライド番号プレースホルダー 3">
            <a:extLst>
              <a:ext uri="{FF2B5EF4-FFF2-40B4-BE49-F238E27FC236}">
                <a16:creationId xmlns:a16="http://schemas.microsoft.com/office/drawing/2014/main" id="{21D3CA07-D5D1-4FFE-8751-F24DED46FC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CCDEA-223C-42AD-8E62-0B81FE123395}"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421395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スライド イメージ プレースホルダー 1">
            <a:extLst>
              <a:ext uri="{FF2B5EF4-FFF2-40B4-BE49-F238E27FC236}">
                <a16:creationId xmlns:a16="http://schemas.microsoft.com/office/drawing/2014/main" id="{AA1B6F90-C537-45F7-BB56-B02130A37A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ノート プレースホルダー 2">
            <a:extLst>
              <a:ext uri="{FF2B5EF4-FFF2-40B4-BE49-F238E27FC236}">
                <a16:creationId xmlns:a16="http://schemas.microsoft.com/office/drawing/2014/main" id="{3B7727E8-925F-48AC-B01B-7B4C847B16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p:txBody>
      </p:sp>
      <p:sp>
        <p:nvSpPr>
          <p:cNvPr id="467972" name="スライド番号プレースホルダー 3">
            <a:extLst>
              <a:ext uri="{FF2B5EF4-FFF2-40B4-BE49-F238E27FC236}">
                <a16:creationId xmlns:a16="http://schemas.microsoft.com/office/drawing/2014/main" id="{23347A20-5F20-4213-BED6-5A0DD33DA4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F0BA25-252D-4BE8-BA0A-C50FF09FE686}"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42831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97723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スライド イメージ プレースホルダー 1">
            <a:extLst>
              <a:ext uri="{FF2B5EF4-FFF2-40B4-BE49-F238E27FC236}">
                <a16:creationId xmlns:a16="http://schemas.microsoft.com/office/drawing/2014/main" id="{6A991CB5-EFEE-44D9-BE2E-42A32D43A2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3" name="ノート プレースホルダー 2">
            <a:extLst>
              <a:ext uri="{FF2B5EF4-FFF2-40B4-BE49-F238E27FC236}">
                <a16:creationId xmlns:a16="http://schemas.microsoft.com/office/drawing/2014/main" id="{5A2BA0A3-2566-415F-A251-99380DF7CC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dirty="0"/>
          </a:p>
        </p:txBody>
      </p:sp>
      <p:sp>
        <p:nvSpPr>
          <p:cNvPr id="471044" name="スライド番号プレースホルダー 3">
            <a:extLst>
              <a:ext uri="{FF2B5EF4-FFF2-40B4-BE49-F238E27FC236}">
                <a16:creationId xmlns:a16="http://schemas.microsoft.com/office/drawing/2014/main" id="{C88E9E7D-F0D1-4E90-87B4-7409EED751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7FA7B5B-AB6B-4CF8-93C9-3E06368F39E8}"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967242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スライド イメージ プレースホルダー 1">
            <a:extLst>
              <a:ext uri="{FF2B5EF4-FFF2-40B4-BE49-F238E27FC236}">
                <a16:creationId xmlns:a16="http://schemas.microsoft.com/office/drawing/2014/main" id="{3B1F614A-1818-4776-BBCA-29D659464C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1" name="ノート プレースホルダー 2">
            <a:extLst>
              <a:ext uri="{FF2B5EF4-FFF2-40B4-BE49-F238E27FC236}">
                <a16:creationId xmlns:a16="http://schemas.microsoft.com/office/drawing/2014/main" id="{C41D00E8-3982-4EAD-A366-94FEF5D996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dirty="0"/>
          </a:p>
        </p:txBody>
      </p:sp>
      <p:sp>
        <p:nvSpPr>
          <p:cNvPr id="473092" name="スライド番号プレースホルダー 3">
            <a:extLst>
              <a:ext uri="{FF2B5EF4-FFF2-40B4-BE49-F238E27FC236}">
                <a16:creationId xmlns:a16="http://schemas.microsoft.com/office/drawing/2014/main" id="{9FA61E13-63C3-4A95-8A50-60FCFD57A2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20B128-5866-4660-AF1F-7460D9914D14}"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537125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スライド イメージ プレースホルダー 1">
            <a:extLst>
              <a:ext uri="{FF2B5EF4-FFF2-40B4-BE49-F238E27FC236}">
                <a16:creationId xmlns:a16="http://schemas.microsoft.com/office/drawing/2014/main" id="{84122A5F-406D-4F52-95CE-67789D0D36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9" name="ノート プレースホルダー 2">
            <a:extLst>
              <a:ext uri="{FF2B5EF4-FFF2-40B4-BE49-F238E27FC236}">
                <a16:creationId xmlns:a16="http://schemas.microsoft.com/office/drawing/2014/main" id="{D8252656-0EFB-4DAD-AEA3-08F620D677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dirty="0"/>
          </a:p>
        </p:txBody>
      </p:sp>
      <p:sp>
        <p:nvSpPr>
          <p:cNvPr id="475140" name="スライド番号プレースホルダー 3">
            <a:extLst>
              <a:ext uri="{FF2B5EF4-FFF2-40B4-BE49-F238E27FC236}">
                <a16:creationId xmlns:a16="http://schemas.microsoft.com/office/drawing/2014/main" id="{62AA942C-EE4C-44CF-B164-C06153EC0D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A48A0EB-B80E-4E65-BB7F-8A7A2DC27F61}"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8053634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292374-B6CE-43E7-B4C6-D5C37010424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941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スライド イメージ プレースホルダー 1">
            <a:extLst>
              <a:ext uri="{FF2B5EF4-FFF2-40B4-BE49-F238E27FC236}">
                <a16:creationId xmlns:a16="http://schemas.microsoft.com/office/drawing/2014/main" id="{9C97ADC2-FE8B-449A-922D-A938E93CF5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ノート プレースホルダー 2">
            <a:extLst>
              <a:ext uri="{FF2B5EF4-FFF2-40B4-BE49-F238E27FC236}">
                <a16:creationId xmlns:a16="http://schemas.microsoft.com/office/drawing/2014/main" id="{CC61C6FD-2F42-4D32-BAC3-BBB853EF8A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499716" name="スライド番号プレースホルダー 3">
            <a:extLst>
              <a:ext uri="{FF2B5EF4-FFF2-40B4-BE49-F238E27FC236}">
                <a16:creationId xmlns:a16="http://schemas.microsoft.com/office/drawing/2014/main" id="{B4BEFC84-1611-498D-AD00-7E320F9A4D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96C16BE-5225-47F6-B804-75070D3BC8F7}"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193286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スライド イメージ プレースホルダー 1">
            <a:extLst>
              <a:ext uri="{FF2B5EF4-FFF2-40B4-BE49-F238E27FC236}">
                <a16:creationId xmlns:a16="http://schemas.microsoft.com/office/drawing/2014/main" id="{9C97ADC2-FE8B-449A-922D-A938E93CF5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ノート プレースホルダー 2">
            <a:extLst>
              <a:ext uri="{FF2B5EF4-FFF2-40B4-BE49-F238E27FC236}">
                <a16:creationId xmlns:a16="http://schemas.microsoft.com/office/drawing/2014/main" id="{CC61C6FD-2F42-4D32-BAC3-BBB853EF8A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関信越６７．３</a:t>
            </a:r>
            <a:endParaRPr lang="en-US" altLang="ja-JP" dirty="0"/>
          </a:p>
          <a:p>
            <a:endParaRPr lang="en-US" altLang="ja-JP" dirty="0"/>
          </a:p>
          <a:p>
            <a:r>
              <a:rPr lang="ja-JP" altLang="en-US" dirty="0"/>
              <a:t>令和</a:t>
            </a:r>
            <a:r>
              <a:rPr lang="en-US" altLang="ja-JP" dirty="0"/>
              <a:t>4</a:t>
            </a:r>
            <a:r>
              <a:rPr lang="ja-JP" altLang="en-US" dirty="0"/>
              <a:t>年３月公表</a:t>
            </a:r>
          </a:p>
        </p:txBody>
      </p:sp>
      <p:sp>
        <p:nvSpPr>
          <p:cNvPr id="499716" name="スライド番号プレースホルダー 3">
            <a:extLst>
              <a:ext uri="{FF2B5EF4-FFF2-40B4-BE49-F238E27FC236}">
                <a16:creationId xmlns:a16="http://schemas.microsoft.com/office/drawing/2014/main" id="{B4BEFC84-1611-498D-AD00-7E320F9A4D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96C16BE-5225-47F6-B804-75070D3BC8F7}"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5613889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スライド イメージ プレースホルダー 1">
            <a:extLst>
              <a:ext uri="{FF2B5EF4-FFF2-40B4-BE49-F238E27FC236}">
                <a16:creationId xmlns:a16="http://schemas.microsoft.com/office/drawing/2014/main" id="{9C97ADC2-FE8B-449A-922D-A938E93CF5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ノート プレースホルダー 2">
            <a:extLst>
              <a:ext uri="{FF2B5EF4-FFF2-40B4-BE49-F238E27FC236}">
                <a16:creationId xmlns:a16="http://schemas.microsoft.com/office/drawing/2014/main" id="{CC61C6FD-2F42-4D32-BAC3-BBB853EF8A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令和２年３月公表</a:t>
            </a:r>
          </a:p>
        </p:txBody>
      </p:sp>
      <p:sp>
        <p:nvSpPr>
          <p:cNvPr id="499716" name="スライド番号プレースホルダー 3">
            <a:extLst>
              <a:ext uri="{FF2B5EF4-FFF2-40B4-BE49-F238E27FC236}">
                <a16:creationId xmlns:a16="http://schemas.microsoft.com/office/drawing/2014/main" id="{B4BEFC84-1611-498D-AD00-7E320F9A4D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96C16BE-5225-47F6-B804-75070D3BC8F7}"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7557233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スライド イメージ プレースホルダー 1">
            <a:extLst>
              <a:ext uri="{FF2B5EF4-FFF2-40B4-BE49-F238E27FC236}">
                <a16:creationId xmlns:a16="http://schemas.microsoft.com/office/drawing/2014/main" id="{9C97ADC2-FE8B-449A-922D-A938E93CF5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ノート プレースホルダー 2">
            <a:extLst>
              <a:ext uri="{FF2B5EF4-FFF2-40B4-BE49-F238E27FC236}">
                <a16:creationId xmlns:a16="http://schemas.microsoft.com/office/drawing/2014/main" id="{CC61C6FD-2F42-4D32-BAC3-BBB853EF8A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令和２年３月公表</a:t>
            </a:r>
          </a:p>
        </p:txBody>
      </p:sp>
      <p:sp>
        <p:nvSpPr>
          <p:cNvPr id="499716" name="スライド番号プレースホルダー 3">
            <a:extLst>
              <a:ext uri="{FF2B5EF4-FFF2-40B4-BE49-F238E27FC236}">
                <a16:creationId xmlns:a16="http://schemas.microsoft.com/office/drawing/2014/main" id="{B4BEFC84-1611-498D-AD00-7E320F9A4D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96C16BE-5225-47F6-B804-75070D3BC8F7}"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6602361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スライド イメージ プレースホルダー 1">
            <a:extLst>
              <a:ext uri="{FF2B5EF4-FFF2-40B4-BE49-F238E27FC236}">
                <a16:creationId xmlns:a16="http://schemas.microsoft.com/office/drawing/2014/main" id="{9C97ADC2-FE8B-449A-922D-A938E93CF5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ノート プレースホルダー 2">
            <a:extLst>
              <a:ext uri="{FF2B5EF4-FFF2-40B4-BE49-F238E27FC236}">
                <a16:creationId xmlns:a16="http://schemas.microsoft.com/office/drawing/2014/main" id="{CC61C6FD-2F42-4D32-BAC3-BBB853EF8A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北陸三県８０．６</a:t>
            </a:r>
            <a:endParaRPr lang="en-US" altLang="ja-JP" dirty="0"/>
          </a:p>
          <a:p>
            <a:endParaRPr lang="en-US" altLang="ja-JP" dirty="0"/>
          </a:p>
          <a:p>
            <a:r>
              <a:rPr lang="ja-JP" altLang="en-US" dirty="0"/>
              <a:t>令和２年３月公表</a:t>
            </a:r>
          </a:p>
        </p:txBody>
      </p:sp>
      <p:sp>
        <p:nvSpPr>
          <p:cNvPr id="499716" name="スライド番号プレースホルダー 3">
            <a:extLst>
              <a:ext uri="{FF2B5EF4-FFF2-40B4-BE49-F238E27FC236}">
                <a16:creationId xmlns:a16="http://schemas.microsoft.com/office/drawing/2014/main" id="{B4BEFC84-1611-498D-AD00-7E320F9A4D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96C16BE-5225-47F6-B804-75070D3BC8F7}"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925973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スライド イメージ プレースホルダー 1">
            <a:extLst>
              <a:ext uri="{FF2B5EF4-FFF2-40B4-BE49-F238E27FC236}">
                <a16:creationId xmlns:a16="http://schemas.microsoft.com/office/drawing/2014/main" id="{12BEE8B3-1E59-40CF-8543-6547752B9C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3" name="ノート プレースホルダー 2">
            <a:extLst>
              <a:ext uri="{FF2B5EF4-FFF2-40B4-BE49-F238E27FC236}">
                <a16:creationId xmlns:a16="http://schemas.microsoft.com/office/drawing/2014/main" id="{747F5C9B-9990-4DC9-91F0-F8AD769210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国税庁統計年報</a:t>
            </a:r>
            <a:endParaRPr lang="en-US" altLang="ja-JP" dirty="0"/>
          </a:p>
        </p:txBody>
      </p:sp>
      <p:sp>
        <p:nvSpPr>
          <p:cNvPr id="501764" name="スライド番号プレースホルダー 3">
            <a:extLst>
              <a:ext uri="{FF2B5EF4-FFF2-40B4-BE49-F238E27FC236}">
                <a16:creationId xmlns:a16="http://schemas.microsoft.com/office/drawing/2014/main" id="{07375804-F477-4F9B-8FA5-17D60A5EB3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28E4AA-7C00-4380-B4BD-FCBFDEC1E59C}"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72682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0FE02-AC0F-4C0B-B89B-C6261A8321E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19173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スライド イメージ プレースホルダー 1">
            <a:extLst>
              <a:ext uri="{FF2B5EF4-FFF2-40B4-BE49-F238E27FC236}">
                <a16:creationId xmlns:a16="http://schemas.microsoft.com/office/drawing/2014/main" id="{686CC5FF-43FE-4565-B994-8D949943A8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ノート プレースホルダー 2">
            <a:extLst>
              <a:ext uri="{FF2B5EF4-FFF2-40B4-BE49-F238E27FC236}">
                <a16:creationId xmlns:a16="http://schemas.microsoft.com/office/drawing/2014/main" id="{BFEA3D0C-05F7-4F78-84FE-2EDCE7707B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a:p>
            <a:pPr eaLnBrk="1" hangingPunct="1">
              <a:spcBef>
                <a:spcPct val="0"/>
              </a:spcBef>
            </a:pPr>
            <a:endParaRPr lang="ja-JP" altLang="en-US"/>
          </a:p>
          <a:p>
            <a:pPr eaLnBrk="1" hangingPunct="1">
              <a:spcBef>
                <a:spcPct val="0"/>
              </a:spcBef>
            </a:pPr>
            <a:endParaRPr lang="ja-JP" altLang="en-US"/>
          </a:p>
        </p:txBody>
      </p:sp>
      <p:sp>
        <p:nvSpPr>
          <p:cNvPr id="247812" name="スライド番号プレースホルダー 3">
            <a:extLst>
              <a:ext uri="{FF2B5EF4-FFF2-40B4-BE49-F238E27FC236}">
                <a16:creationId xmlns:a16="http://schemas.microsoft.com/office/drawing/2014/main" id="{289CFC13-877D-4268-9AE8-48EFA1A750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6125" indent="-287338">
              <a:defRPr kumimoji="1">
                <a:solidFill>
                  <a:schemeClr val="tx1"/>
                </a:solidFill>
                <a:latin typeface="Century Gothic" panose="020B0502020202020204" pitchFamily="34" charset="0"/>
                <a:ea typeface="メイリオ" panose="020B0604030504040204" pitchFamily="50" charset="-128"/>
              </a:defRPr>
            </a:lvl2pPr>
            <a:lvl3pPr marL="1149350" indent="-228600">
              <a:defRPr kumimoji="1">
                <a:solidFill>
                  <a:schemeClr val="tx1"/>
                </a:solidFill>
                <a:latin typeface="Century Gothic" panose="020B0502020202020204" pitchFamily="34" charset="0"/>
                <a:ea typeface="メイリオ" panose="020B0604030504040204" pitchFamily="50" charset="-128"/>
              </a:defRPr>
            </a:lvl3pPr>
            <a:lvl4pPr marL="1609725" indent="-228600">
              <a:defRPr kumimoji="1">
                <a:solidFill>
                  <a:schemeClr val="tx1"/>
                </a:solidFill>
                <a:latin typeface="Century Gothic" panose="020B0502020202020204" pitchFamily="34" charset="0"/>
                <a:ea typeface="メイリオ" panose="020B0604030504040204" pitchFamily="50" charset="-128"/>
              </a:defRPr>
            </a:lvl4pPr>
            <a:lvl5pPr marL="2068513" indent="-228600">
              <a:defRPr kumimoji="1">
                <a:solidFill>
                  <a:schemeClr val="tx1"/>
                </a:solidFill>
                <a:latin typeface="Century Gothic" panose="020B0502020202020204" pitchFamily="34" charset="0"/>
                <a:ea typeface="メイリオ" panose="020B0604030504040204" pitchFamily="50" charset="-128"/>
              </a:defRPr>
            </a:lvl5pPr>
            <a:lvl6pPr marL="25257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829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401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973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B0D02-FCE6-4C48-B8C7-FF5B5C635568}"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83377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スライド イメージ プレースホルダー 1">
            <a:extLst>
              <a:ext uri="{FF2B5EF4-FFF2-40B4-BE49-F238E27FC236}">
                <a16:creationId xmlns:a16="http://schemas.microsoft.com/office/drawing/2014/main" id="{1DA0D815-E915-4F21-ACB8-922FBB1126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ノート プレースホルダー 2">
            <a:extLst>
              <a:ext uri="{FF2B5EF4-FFF2-40B4-BE49-F238E27FC236}">
                <a16:creationId xmlns:a16="http://schemas.microsoft.com/office/drawing/2014/main" id="{226DABC0-D931-4CDF-B0F5-A793D5FE88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a:p>
            <a:pPr eaLnBrk="1" hangingPunct="1">
              <a:spcBef>
                <a:spcPct val="0"/>
              </a:spcBef>
            </a:pPr>
            <a:endParaRPr lang="ja-JP" altLang="en-US"/>
          </a:p>
          <a:p>
            <a:pPr eaLnBrk="1" hangingPunct="1">
              <a:spcBef>
                <a:spcPct val="0"/>
              </a:spcBef>
            </a:pPr>
            <a:endParaRPr lang="ja-JP" altLang="en-US"/>
          </a:p>
        </p:txBody>
      </p:sp>
      <p:sp>
        <p:nvSpPr>
          <p:cNvPr id="249860" name="スライド番号プレースホルダー 3">
            <a:extLst>
              <a:ext uri="{FF2B5EF4-FFF2-40B4-BE49-F238E27FC236}">
                <a16:creationId xmlns:a16="http://schemas.microsoft.com/office/drawing/2014/main" id="{F5270850-2CF4-4B4B-8072-1181809B24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6125" indent="-287338">
              <a:defRPr kumimoji="1">
                <a:solidFill>
                  <a:schemeClr val="tx1"/>
                </a:solidFill>
                <a:latin typeface="Century Gothic" panose="020B0502020202020204" pitchFamily="34" charset="0"/>
                <a:ea typeface="メイリオ" panose="020B0604030504040204" pitchFamily="50" charset="-128"/>
              </a:defRPr>
            </a:lvl2pPr>
            <a:lvl3pPr marL="1149350" indent="-228600">
              <a:defRPr kumimoji="1">
                <a:solidFill>
                  <a:schemeClr val="tx1"/>
                </a:solidFill>
                <a:latin typeface="Century Gothic" panose="020B0502020202020204" pitchFamily="34" charset="0"/>
                <a:ea typeface="メイリオ" panose="020B0604030504040204" pitchFamily="50" charset="-128"/>
              </a:defRPr>
            </a:lvl3pPr>
            <a:lvl4pPr marL="1609725" indent="-228600">
              <a:defRPr kumimoji="1">
                <a:solidFill>
                  <a:schemeClr val="tx1"/>
                </a:solidFill>
                <a:latin typeface="Century Gothic" panose="020B0502020202020204" pitchFamily="34" charset="0"/>
                <a:ea typeface="メイリオ" panose="020B0604030504040204" pitchFamily="50" charset="-128"/>
              </a:defRPr>
            </a:lvl4pPr>
            <a:lvl5pPr marL="2068513" indent="-228600">
              <a:defRPr kumimoji="1">
                <a:solidFill>
                  <a:schemeClr val="tx1"/>
                </a:solidFill>
                <a:latin typeface="Century Gothic" panose="020B0502020202020204" pitchFamily="34" charset="0"/>
                <a:ea typeface="メイリオ" panose="020B0604030504040204" pitchFamily="50" charset="-128"/>
              </a:defRPr>
            </a:lvl5pPr>
            <a:lvl6pPr marL="25257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829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401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973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5197B1-9FDB-4F6E-A3C3-A379CCBD4ADF}"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097432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スライド イメージ プレースホルダー 1">
            <a:extLst>
              <a:ext uri="{FF2B5EF4-FFF2-40B4-BE49-F238E27FC236}">
                <a16:creationId xmlns:a16="http://schemas.microsoft.com/office/drawing/2014/main" id="{1DA0D815-E915-4F21-ACB8-922FBB1126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ノート プレースホルダー 2">
            <a:extLst>
              <a:ext uri="{FF2B5EF4-FFF2-40B4-BE49-F238E27FC236}">
                <a16:creationId xmlns:a16="http://schemas.microsoft.com/office/drawing/2014/main" id="{226DABC0-D931-4CDF-B0F5-A793D5FE88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a:p>
            <a:pPr eaLnBrk="1" hangingPunct="1">
              <a:spcBef>
                <a:spcPct val="0"/>
              </a:spcBef>
            </a:pPr>
            <a:endParaRPr lang="ja-JP" altLang="en-US" dirty="0"/>
          </a:p>
          <a:p>
            <a:pPr eaLnBrk="1" hangingPunct="1">
              <a:spcBef>
                <a:spcPct val="0"/>
              </a:spcBef>
            </a:pPr>
            <a:endParaRPr lang="ja-JP" altLang="en-US" dirty="0"/>
          </a:p>
        </p:txBody>
      </p:sp>
      <p:sp>
        <p:nvSpPr>
          <p:cNvPr id="249860" name="スライド番号プレースホルダー 3">
            <a:extLst>
              <a:ext uri="{FF2B5EF4-FFF2-40B4-BE49-F238E27FC236}">
                <a16:creationId xmlns:a16="http://schemas.microsoft.com/office/drawing/2014/main" id="{F5270850-2CF4-4B4B-8072-1181809B24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6125" indent="-287338">
              <a:defRPr kumimoji="1">
                <a:solidFill>
                  <a:schemeClr val="tx1"/>
                </a:solidFill>
                <a:latin typeface="Century Gothic" panose="020B0502020202020204" pitchFamily="34" charset="0"/>
                <a:ea typeface="メイリオ" panose="020B0604030504040204" pitchFamily="50" charset="-128"/>
              </a:defRPr>
            </a:lvl2pPr>
            <a:lvl3pPr marL="1149350" indent="-228600">
              <a:defRPr kumimoji="1">
                <a:solidFill>
                  <a:schemeClr val="tx1"/>
                </a:solidFill>
                <a:latin typeface="Century Gothic" panose="020B0502020202020204" pitchFamily="34" charset="0"/>
                <a:ea typeface="メイリオ" panose="020B0604030504040204" pitchFamily="50" charset="-128"/>
              </a:defRPr>
            </a:lvl3pPr>
            <a:lvl4pPr marL="1609725" indent="-228600">
              <a:defRPr kumimoji="1">
                <a:solidFill>
                  <a:schemeClr val="tx1"/>
                </a:solidFill>
                <a:latin typeface="Century Gothic" panose="020B0502020202020204" pitchFamily="34" charset="0"/>
                <a:ea typeface="メイリオ" panose="020B0604030504040204" pitchFamily="50" charset="-128"/>
              </a:defRPr>
            </a:lvl4pPr>
            <a:lvl5pPr marL="2068513" indent="-228600">
              <a:defRPr kumimoji="1">
                <a:solidFill>
                  <a:schemeClr val="tx1"/>
                </a:solidFill>
                <a:latin typeface="Century Gothic" panose="020B0502020202020204" pitchFamily="34" charset="0"/>
                <a:ea typeface="メイリオ" panose="020B0604030504040204" pitchFamily="50" charset="-128"/>
              </a:defRPr>
            </a:lvl5pPr>
            <a:lvl6pPr marL="25257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829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401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97313"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5197B1-9FDB-4F6E-A3C3-A379CCBD4ADF}"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72129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フローチャート: データ 7">
            <a:extLst>
              <a:ext uri="{FF2B5EF4-FFF2-40B4-BE49-F238E27FC236}">
                <a16:creationId xmlns:a16="http://schemas.microsoft.com/office/drawing/2014/main" id="{BF35FFD6-1903-4389-94DA-15FFEE93D020}"/>
              </a:ext>
            </a:extLst>
          </p:cNvPr>
          <p:cNvSpPr/>
          <p:nvPr userDrawn="1"/>
        </p:nvSpPr>
        <p:spPr>
          <a:xfrm>
            <a:off x="4612821" y="0"/>
            <a:ext cx="3690257" cy="6858000"/>
          </a:xfrm>
          <a:prstGeom prst="flowChartInputOutput">
            <a:avLst/>
          </a:prstGeom>
          <a:solidFill>
            <a:srgbClr val="FFFF1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Subtitle 2"/>
          <p:cNvSpPr>
            <a:spLocks noGrp="1"/>
          </p:cNvSpPr>
          <p:nvPr>
            <p:ph type="subTitle" idx="1" hasCustomPrompt="1"/>
          </p:nvPr>
        </p:nvSpPr>
        <p:spPr>
          <a:xfrm>
            <a:off x="432705" y="4483583"/>
            <a:ext cx="4004583" cy="398661"/>
          </a:xfrm>
          <a:noFill/>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全国小売酒販組合中央会</a:t>
            </a:r>
            <a:endParaRPr lang="en-US" dirty="0"/>
          </a:p>
        </p:txBody>
      </p:sp>
      <p:sp>
        <p:nvSpPr>
          <p:cNvPr id="6" name="Slide Number Placeholder 5"/>
          <p:cNvSpPr>
            <a:spLocks noGrp="1"/>
          </p:cNvSpPr>
          <p:nvPr>
            <p:ph type="sldNum" sz="quarter" idx="12"/>
          </p:nvPr>
        </p:nvSpPr>
        <p:spPr/>
        <p:txBody>
          <a:bodyPr/>
          <a:lstStyle/>
          <a:p>
            <a:fld id="{B1274381-CB14-4F48-B602-102FFFB99BE7}" type="slidenum">
              <a:rPr kumimoji="1" lang="ja-JP" altLang="en-US" smtClean="0"/>
              <a:t>‹#›</a:t>
            </a:fld>
            <a:endParaRPr kumimoji="1" lang="ja-JP" altLang="en-US"/>
          </a:p>
        </p:txBody>
      </p:sp>
      <p:sp>
        <p:nvSpPr>
          <p:cNvPr id="10" name="フローチャート: データ 9">
            <a:extLst>
              <a:ext uri="{FF2B5EF4-FFF2-40B4-BE49-F238E27FC236}">
                <a16:creationId xmlns:a16="http://schemas.microsoft.com/office/drawing/2014/main" id="{03457BA3-3705-4768-8E1F-E47DA7EE5160}"/>
              </a:ext>
            </a:extLst>
          </p:cNvPr>
          <p:cNvSpPr/>
          <p:nvPr userDrawn="1"/>
        </p:nvSpPr>
        <p:spPr>
          <a:xfrm>
            <a:off x="5596618" y="0"/>
            <a:ext cx="3690257" cy="6858000"/>
          </a:xfrm>
          <a:prstGeom prst="flowChartInputOutput">
            <a:avLst/>
          </a:prstGeom>
          <a:solidFill>
            <a:srgbClr val="FFFF9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8F35C276-7565-447E-88FA-BE4A36A8287A}"/>
              </a:ext>
            </a:extLst>
          </p:cNvPr>
          <p:cNvSpPr/>
          <p:nvPr userDrawn="1"/>
        </p:nvSpPr>
        <p:spPr>
          <a:xfrm>
            <a:off x="-200022" y="2582323"/>
            <a:ext cx="7609112" cy="1693354"/>
          </a:xfrm>
          <a:prstGeom prst="rect">
            <a:avLst/>
          </a:prstGeom>
          <a:solidFill>
            <a:srgbClr val="E7E6E6">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C6929B4-908F-48CE-9235-E19F35E5C6F3}"/>
              </a:ext>
            </a:extLst>
          </p:cNvPr>
          <p:cNvSpPr txBox="1"/>
          <p:nvPr userDrawn="1"/>
        </p:nvSpPr>
        <p:spPr>
          <a:xfrm>
            <a:off x="0" y="2705725"/>
            <a:ext cx="7682591" cy="1446550"/>
          </a:xfrm>
          <a:prstGeom prst="rect">
            <a:avLst/>
          </a:prstGeom>
          <a:solidFill>
            <a:schemeClr val="bg1"/>
          </a:solidFill>
          <a:ln>
            <a:noFill/>
          </a:ln>
        </p:spPr>
        <p:txBody>
          <a:bodyPr wrap="square" rtlCol="0">
            <a:spAutoFit/>
          </a:bodyPr>
          <a:lstStyle/>
          <a:p>
            <a:endParaRPr kumimoji="1" lang="ja-JP" altLang="en-US" sz="8800" b="1" dirty="0"/>
          </a:p>
        </p:txBody>
      </p:sp>
      <p:sp>
        <p:nvSpPr>
          <p:cNvPr id="9" name="フローチャート: データ 8">
            <a:extLst>
              <a:ext uri="{FF2B5EF4-FFF2-40B4-BE49-F238E27FC236}">
                <a16:creationId xmlns:a16="http://schemas.microsoft.com/office/drawing/2014/main" id="{76DC1F27-6E33-4743-9193-4521EAF12AA1}"/>
              </a:ext>
            </a:extLst>
          </p:cNvPr>
          <p:cNvSpPr/>
          <p:nvPr userDrawn="1"/>
        </p:nvSpPr>
        <p:spPr>
          <a:xfrm>
            <a:off x="6670221" y="0"/>
            <a:ext cx="3690257" cy="6858000"/>
          </a:xfrm>
          <a:prstGeom prst="flowChartInputOutpu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866053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259266-A0C6-42B9-A7BA-7C8247348BDC}"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274381-CB14-4F48-B602-102FFFB99BE7}" type="slidenum">
              <a:rPr kumimoji="1" lang="ja-JP" altLang="en-US" smtClean="0"/>
              <a:t>‹#›</a:t>
            </a:fld>
            <a:endParaRPr kumimoji="1" lang="ja-JP" altLang="en-US"/>
          </a:p>
        </p:txBody>
      </p:sp>
    </p:spTree>
    <p:extLst>
      <p:ext uri="{BB962C8B-B14F-4D97-AF65-F5344CB8AC3E}">
        <p14:creationId xmlns:p14="http://schemas.microsoft.com/office/powerpoint/2010/main" val="31543229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a:extLst>
              <a:ext uri="{FF2B5EF4-FFF2-40B4-BE49-F238E27FC236}">
                <a16:creationId xmlns:a16="http://schemas.microsoft.com/office/drawing/2014/main" id="{0FE2589A-6D3D-4F85-8870-AD5DFB6E9457}"/>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D25265B7-4B17-4F9A-BEE7-AD8C0897B9AA}" type="datetimeFigureOut">
              <a:rPr lang="en-US"/>
              <a:pPr>
                <a:defRPr/>
              </a:pPr>
              <a:t>12/14/2022</a:t>
            </a:fld>
            <a:endParaRPr lang="en-US" dirty="0"/>
          </a:p>
        </p:txBody>
      </p:sp>
      <p:sp>
        <p:nvSpPr>
          <p:cNvPr id="8" name="Footer Placeholder 7">
            <a:extLst>
              <a:ext uri="{FF2B5EF4-FFF2-40B4-BE49-F238E27FC236}">
                <a16:creationId xmlns:a16="http://schemas.microsoft.com/office/drawing/2014/main" id="{3E670794-DF7B-4DAE-8DBC-AF22AC166487}"/>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9" name="Slide Number Placeholder 8">
            <a:extLst>
              <a:ext uri="{FF2B5EF4-FFF2-40B4-BE49-F238E27FC236}">
                <a16:creationId xmlns:a16="http://schemas.microsoft.com/office/drawing/2014/main" id="{F7E75F3D-0D92-49E3-BA53-78A620F7AD39}"/>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42A621A-B167-49C2-96CE-A808AC4A2DE8}" type="slidenum">
              <a:rPr lang="en-US" altLang="ja-JP"/>
              <a:pPr>
                <a:defRPr/>
              </a:pPr>
              <a:t>‹#›</a:t>
            </a:fld>
            <a:endParaRPr lang="en-US" altLang="ja-JP" dirty="0"/>
          </a:p>
        </p:txBody>
      </p:sp>
    </p:spTree>
    <p:extLst>
      <p:ext uri="{BB962C8B-B14F-4D97-AF65-F5344CB8AC3E}">
        <p14:creationId xmlns:p14="http://schemas.microsoft.com/office/powerpoint/2010/main" val="28291697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a:extLst>
              <a:ext uri="{FF2B5EF4-FFF2-40B4-BE49-F238E27FC236}">
                <a16:creationId xmlns:a16="http://schemas.microsoft.com/office/drawing/2014/main" id="{40D7E173-81BA-45D0-83B1-5923892ADA29}"/>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2E3833BD-81EC-45DF-9E09-349EC29DAE84}" type="datetimeFigureOut">
              <a:rPr lang="en-US"/>
              <a:pPr>
                <a:defRPr/>
              </a:pPr>
              <a:t>12/14/2022</a:t>
            </a:fld>
            <a:endParaRPr lang="en-US" dirty="0"/>
          </a:p>
        </p:txBody>
      </p:sp>
      <p:sp>
        <p:nvSpPr>
          <p:cNvPr id="4" name="Footer Placeholder 3">
            <a:extLst>
              <a:ext uri="{FF2B5EF4-FFF2-40B4-BE49-F238E27FC236}">
                <a16:creationId xmlns:a16="http://schemas.microsoft.com/office/drawing/2014/main" id="{18BF15A5-F9E6-44B6-AB37-A0888D729F1B}"/>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5" name="Slide Number Placeholder 4">
            <a:extLst>
              <a:ext uri="{FF2B5EF4-FFF2-40B4-BE49-F238E27FC236}">
                <a16:creationId xmlns:a16="http://schemas.microsoft.com/office/drawing/2014/main" id="{471FCA45-FC1E-4234-BFBD-CFAFF86294C1}"/>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664D1E8-2413-4240-A44C-1F86D8030D69}" type="slidenum">
              <a:rPr lang="en-US" altLang="ja-JP"/>
              <a:pPr>
                <a:defRPr/>
              </a:pPr>
              <a:t>‹#›</a:t>
            </a:fld>
            <a:endParaRPr lang="en-US" altLang="ja-JP" dirty="0"/>
          </a:p>
        </p:txBody>
      </p:sp>
    </p:spTree>
    <p:extLst>
      <p:ext uri="{BB962C8B-B14F-4D97-AF65-F5344CB8AC3E}">
        <p14:creationId xmlns:p14="http://schemas.microsoft.com/office/powerpoint/2010/main" val="1967092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4BC1F-330C-43F9-8DF2-B04C44BD60F5}"/>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3BF3F624-A07F-45DB-97A4-FD28BF8A883C}" type="datetimeFigureOut">
              <a:rPr lang="en-US"/>
              <a:pPr>
                <a:defRPr/>
              </a:pPr>
              <a:t>12/14/2022</a:t>
            </a:fld>
            <a:endParaRPr lang="en-US" dirty="0"/>
          </a:p>
        </p:txBody>
      </p:sp>
      <p:sp>
        <p:nvSpPr>
          <p:cNvPr id="3" name="Footer Placeholder 2">
            <a:extLst>
              <a:ext uri="{FF2B5EF4-FFF2-40B4-BE49-F238E27FC236}">
                <a16:creationId xmlns:a16="http://schemas.microsoft.com/office/drawing/2014/main" id="{8C88FE75-AA25-4A97-B8AA-AECB53AFEE31}"/>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4" name="Slide Number Placeholder 3">
            <a:extLst>
              <a:ext uri="{FF2B5EF4-FFF2-40B4-BE49-F238E27FC236}">
                <a16:creationId xmlns:a16="http://schemas.microsoft.com/office/drawing/2014/main" id="{F0CFE7E1-DFD5-43E5-8EF2-40CC5296BD16}"/>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7713C3A-C03F-4881-A256-DF26E9176124}" type="slidenum">
              <a:rPr lang="en-US" altLang="ja-JP"/>
              <a:pPr>
                <a:defRPr/>
              </a:pPr>
              <a:t>‹#›</a:t>
            </a:fld>
            <a:endParaRPr lang="en-US" altLang="ja-JP" dirty="0"/>
          </a:p>
        </p:txBody>
      </p:sp>
    </p:spTree>
    <p:extLst>
      <p:ext uri="{BB962C8B-B14F-4D97-AF65-F5344CB8AC3E}">
        <p14:creationId xmlns:p14="http://schemas.microsoft.com/office/powerpoint/2010/main" val="28534018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a:extLst>
              <a:ext uri="{FF2B5EF4-FFF2-40B4-BE49-F238E27FC236}">
                <a16:creationId xmlns:a16="http://schemas.microsoft.com/office/drawing/2014/main" id="{092B2441-EAE9-42F8-AEF9-2A08985114B2}"/>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3166BF8E-15D5-4EFD-B691-333AB3A0D775}" type="datetimeFigureOut">
              <a:rPr lang="en-US"/>
              <a:pPr>
                <a:defRPr/>
              </a:pPr>
              <a:t>12/14/2022</a:t>
            </a:fld>
            <a:endParaRPr lang="en-US" dirty="0"/>
          </a:p>
        </p:txBody>
      </p:sp>
      <p:sp>
        <p:nvSpPr>
          <p:cNvPr id="6" name="Footer Placeholder 5">
            <a:extLst>
              <a:ext uri="{FF2B5EF4-FFF2-40B4-BE49-F238E27FC236}">
                <a16:creationId xmlns:a16="http://schemas.microsoft.com/office/drawing/2014/main" id="{E2FF35D5-087C-46B5-B9BD-69AAD0A91515}"/>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CD23043C-B872-492F-9290-24A432C5E44A}"/>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767B9E6-5CB1-4072-BC18-0E5DE0946210}" type="slidenum">
              <a:rPr lang="en-US" altLang="ja-JP"/>
              <a:pPr>
                <a:defRPr/>
              </a:pPr>
              <a:t>‹#›</a:t>
            </a:fld>
            <a:endParaRPr lang="en-US" altLang="ja-JP" dirty="0"/>
          </a:p>
        </p:txBody>
      </p:sp>
    </p:spTree>
    <p:extLst>
      <p:ext uri="{BB962C8B-B14F-4D97-AF65-F5344CB8AC3E}">
        <p14:creationId xmlns:p14="http://schemas.microsoft.com/office/powerpoint/2010/main" val="13645258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a:extLst>
              <a:ext uri="{FF2B5EF4-FFF2-40B4-BE49-F238E27FC236}">
                <a16:creationId xmlns:a16="http://schemas.microsoft.com/office/drawing/2014/main" id="{122C2779-8A06-4CDA-B123-6F3C3A3BDA5B}"/>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6C3E3078-F368-4D31-9D26-2AED723C48C8}" type="datetimeFigureOut">
              <a:rPr lang="en-US"/>
              <a:pPr>
                <a:defRPr/>
              </a:pPr>
              <a:t>12/14/2022</a:t>
            </a:fld>
            <a:endParaRPr lang="en-US" dirty="0"/>
          </a:p>
        </p:txBody>
      </p:sp>
      <p:sp>
        <p:nvSpPr>
          <p:cNvPr id="6" name="Footer Placeholder 5">
            <a:extLst>
              <a:ext uri="{FF2B5EF4-FFF2-40B4-BE49-F238E27FC236}">
                <a16:creationId xmlns:a16="http://schemas.microsoft.com/office/drawing/2014/main" id="{17AC37F9-2F00-4EB5-85E5-8B394CBA7EBE}"/>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B87613A2-AD61-48B8-9B44-4636EBAF1C74}"/>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C4300FE-0E8C-4E28-9071-DFB93AC9C71B}" type="slidenum">
              <a:rPr lang="en-US" altLang="ja-JP"/>
              <a:pPr>
                <a:defRPr/>
              </a:pPr>
              <a:t>‹#›</a:t>
            </a:fld>
            <a:endParaRPr lang="en-US" altLang="ja-JP" dirty="0"/>
          </a:p>
        </p:txBody>
      </p:sp>
    </p:spTree>
    <p:extLst>
      <p:ext uri="{BB962C8B-B14F-4D97-AF65-F5344CB8AC3E}">
        <p14:creationId xmlns:p14="http://schemas.microsoft.com/office/powerpoint/2010/main" val="20587682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a:extLst>
              <a:ext uri="{FF2B5EF4-FFF2-40B4-BE49-F238E27FC236}">
                <a16:creationId xmlns:a16="http://schemas.microsoft.com/office/drawing/2014/main" id="{21F0679F-383C-4A98-86BE-349DA68EE728}"/>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70C90711-BA6D-4C0E-AB10-A43421BBD38F}" type="datetimeFigureOut">
              <a:rPr lang="en-US"/>
              <a:pPr>
                <a:defRPr/>
              </a:pPr>
              <a:t>12/14/2022</a:t>
            </a:fld>
            <a:endParaRPr lang="en-US" dirty="0"/>
          </a:p>
        </p:txBody>
      </p:sp>
      <p:sp>
        <p:nvSpPr>
          <p:cNvPr id="6" name="Footer Placeholder 5">
            <a:extLst>
              <a:ext uri="{FF2B5EF4-FFF2-40B4-BE49-F238E27FC236}">
                <a16:creationId xmlns:a16="http://schemas.microsoft.com/office/drawing/2014/main" id="{A1714B8A-E467-4639-986D-3A00C08C0EB5}"/>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66ABEAAE-EE11-4FDE-8D8B-854A2C08EA47}"/>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1FFA5B6-7B31-4DA9-8E87-DE729583F833}" type="slidenum">
              <a:rPr lang="en-US" altLang="ja-JP"/>
              <a:pPr>
                <a:defRPr/>
              </a:pPr>
              <a:t>‹#›</a:t>
            </a:fld>
            <a:endParaRPr lang="en-US" altLang="ja-JP" dirty="0"/>
          </a:p>
        </p:txBody>
      </p:sp>
    </p:spTree>
    <p:extLst>
      <p:ext uri="{BB962C8B-B14F-4D97-AF65-F5344CB8AC3E}">
        <p14:creationId xmlns:p14="http://schemas.microsoft.com/office/powerpoint/2010/main" val="38488796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ja-JP" altLang="en-US"/>
              <a:t>マスター タイトルの書式設定</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4C0B57CF-8978-4CE7-BA3D-F150686F8216}"/>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548DC90A-EE09-4E95-9110-4FB3B39F2743}" type="datetimeFigureOut">
              <a:rPr lang="en-US"/>
              <a:pPr>
                <a:defRPr/>
              </a:pPr>
              <a:t>12/14/2022</a:t>
            </a:fld>
            <a:endParaRPr lang="en-US" dirty="0"/>
          </a:p>
        </p:txBody>
      </p:sp>
      <p:sp>
        <p:nvSpPr>
          <p:cNvPr id="5" name="Footer Placeholder 4">
            <a:extLst>
              <a:ext uri="{FF2B5EF4-FFF2-40B4-BE49-F238E27FC236}">
                <a16:creationId xmlns:a16="http://schemas.microsoft.com/office/drawing/2014/main" id="{E1D52B0F-6B07-4E01-890C-67487B843209}"/>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A246C075-A0AC-450B-B7EC-76E120B72655}"/>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F8D490D-9FD3-40F1-8A50-A75D0906392C}" type="slidenum">
              <a:rPr lang="en-US" altLang="ja-JP"/>
              <a:pPr>
                <a:defRPr/>
              </a:pPr>
              <a:t>‹#›</a:t>
            </a:fld>
            <a:endParaRPr lang="en-US" altLang="ja-JP" dirty="0"/>
          </a:p>
        </p:txBody>
      </p:sp>
    </p:spTree>
    <p:extLst>
      <p:ext uri="{BB962C8B-B14F-4D97-AF65-F5344CB8AC3E}">
        <p14:creationId xmlns:p14="http://schemas.microsoft.com/office/powerpoint/2010/main" val="15867279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F80E7CA2-AA09-4D95-BFFF-21960BC0E785}"/>
              </a:ext>
            </a:extLst>
          </p:cNvPr>
          <p:cNvSpPr txBox="1"/>
          <p:nvPr/>
        </p:nvSpPr>
        <p:spPr>
          <a:xfrm>
            <a:off x="674688" y="971550"/>
            <a:ext cx="6000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a:defRPr/>
            </a:pPr>
            <a:r>
              <a:rPr lang="en-US" dirty="0"/>
              <a:t>“</a:t>
            </a:r>
          </a:p>
        </p:txBody>
      </p:sp>
      <p:sp>
        <p:nvSpPr>
          <p:cNvPr id="6" name="TextBox 14">
            <a:extLst>
              <a:ext uri="{FF2B5EF4-FFF2-40B4-BE49-F238E27FC236}">
                <a16:creationId xmlns:a16="http://schemas.microsoft.com/office/drawing/2014/main" id="{A13E6997-1322-4B3E-B468-6934091569F1}"/>
              </a:ext>
            </a:extLst>
          </p:cNvPr>
          <p:cNvSpPr txBox="1"/>
          <p:nvPr/>
        </p:nvSpPr>
        <p:spPr>
          <a:xfrm>
            <a:off x="6999288" y="2613025"/>
            <a:ext cx="601662"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a:defRPr/>
            </a:pPr>
            <a:r>
              <a:rPr lang="en-US" dirty="0"/>
              <a:t>”</a:t>
            </a:r>
          </a:p>
        </p:txBody>
      </p:sp>
      <p:sp>
        <p:nvSpPr>
          <p:cNvPr id="2" name="Title 1"/>
          <p:cNvSpPr>
            <a:spLocks noGrp="1"/>
          </p:cNvSpPr>
          <p:nvPr>
            <p:ph type="title"/>
          </p:nvPr>
        </p:nvSpPr>
        <p:spPr>
          <a:xfrm>
            <a:off x="1181409" y="1447800"/>
            <a:ext cx="6001049" cy="2323374"/>
          </a:xfrm>
        </p:spPr>
        <p:txBody>
          <a:bodyPr/>
          <a:lstStyle>
            <a:lvl1pPr>
              <a:defRPr sz="4800"/>
            </a:lvl1pPr>
          </a:lstStyle>
          <a:p>
            <a:r>
              <a:rPr lang="ja-JP" altLang="en-US"/>
              <a:t>マスター タイトルの書式設定</a:t>
            </a:r>
            <a:endParaRPr lang="en-US" dirty="0"/>
          </a:p>
        </p:txBody>
      </p:sp>
      <p:sp>
        <p:nvSpPr>
          <p:cNvPr id="11" name="Text Placeholder 3"/>
          <p:cNvSpPr>
            <a:spLocks noGrp="1"/>
          </p:cNvSpPr>
          <p:nvPr>
            <p:ph type="body" sz="half" idx="14"/>
          </p:nvPr>
        </p:nvSpPr>
        <p:spPr>
          <a:xfrm>
            <a:off x="1448177" y="3771174"/>
            <a:ext cx="546115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962C3C4E-A774-4D08-8810-47525F1B08F3}"/>
              </a:ext>
            </a:extLst>
          </p:cNvPr>
          <p:cNvSpPr>
            <a:spLocks noGrp="1"/>
          </p:cNvSpPr>
          <p:nvPr>
            <p:ph type="dt" sz="half" idx="15"/>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A55D291A-CFD5-494E-98F5-9ED4B12C744B}" type="datetimeFigureOut">
              <a:rPr lang="en-US"/>
              <a:pPr>
                <a:defRPr/>
              </a:pPr>
              <a:t>12/14/2022</a:t>
            </a:fld>
            <a:endParaRPr lang="en-US" dirty="0"/>
          </a:p>
        </p:txBody>
      </p:sp>
      <p:sp>
        <p:nvSpPr>
          <p:cNvPr id="8" name="Footer Placeholder 4">
            <a:extLst>
              <a:ext uri="{FF2B5EF4-FFF2-40B4-BE49-F238E27FC236}">
                <a16:creationId xmlns:a16="http://schemas.microsoft.com/office/drawing/2014/main" id="{A721C288-D266-4572-95BF-C14E4C60F78A}"/>
              </a:ext>
            </a:extLst>
          </p:cNvPr>
          <p:cNvSpPr>
            <a:spLocks noGrp="1"/>
          </p:cNvSpPr>
          <p:nvPr>
            <p:ph type="ftr" sz="quarter" idx="16"/>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9" name="Slide Number Placeholder 5">
            <a:extLst>
              <a:ext uri="{FF2B5EF4-FFF2-40B4-BE49-F238E27FC236}">
                <a16:creationId xmlns:a16="http://schemas.microsoft.com/office/drawing/2014/main" id="{2E9CCB52-CDB0-456C-86A6-71B1F4AA161D}"/>
              </a:ext>
            </a:extLst>
          </p:cNvPr>
          <p:cNvSpPr>
            <a:spLocks noGrp="1"/>
          </p:cNvSpPr>
          <p:nvPr>
            <p:ph type="sldNum" sz="quarter" idx="17"/>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9F039D2-2155-426D-A50D-09DA7D43E8E5}" type="slidenum">
              <a:rPr lang="en-US" altLang="ja-JP"/>
              <a:pPr>
                <a:defRPr/>
              </a:pPr>
              <a:t>‹#›</a:t>
            </a:fld>
            <a:endParaRPr lang="en-US" altLang="ja-JP" dirty="0"/>
          </a:p>
        </p:txBody>
      </p:sp>
    </p:spTree>
    <p:extLst>
      <p:ext uri="{BB962C8B-B14F-4D97-AF65-F5344CB8AC3E}">
        <p14:creationId xmlns:p14="http://schemas.microsoft.com/office/powerpoint/2010/main" val="32665262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96893A83-AA26-4161-93E2-1E82896436AA}"/>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E2F9C483-F96A-4BD6-AE7A-36E7CE75046F}" type="datetimeFigureOut">
              <a:rPr lang="en-US"/>
              <a:pPr>
                <a:defRPr/>
              </a:pPr>
              <a:t>12/14/2022</a:t>
            </a:fld>
            <a:endParaRPr lang="en-US" dirty="0"/>
          </a:p>
        </p:txBody>
      </p:sp>
      <p:sp>
        <p:nvSpPr>
          <p:cNvPr id="5" name="Footer Placeholder 4">
            <a:extLst>
              <a:ext uri="{FF2B5EF4-FFF2-40B4-BE49-F238E27FC236}">
                <a16:creationId xmlns:a16="http://schemas.microsoft.com/office/drawing/2014/main" id="{FF19683C-EC1A-4CEA-9D72-F18424E7E4DC}"/>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CB5A3460-CE1D-4ECB-A59D-B72F8713B899}"/>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F0B624B-F69C-4905-AE4A-41E8B836620B}" type="slidenum">
              <a:rPr lang="en-US" altLang="ja-JP"/>
              <a:pPr>
                <a:defRPr/>
              </a:pPr>
              <a:t>‹#›</a:t>
            </a:fld>
            <a:endParaRPr lang="en-US" altLang="ja-JP" dirty="0"/>
          </a:p>
        </p:txBody>
      </p:sp>
    </p:spTree>
    <p:extLst>
      <p:ext uri="{BB962C8B-B14F-4D97-AF65-F5344CB8AC3E}">
        <p14:creationId xmlns:p14="http://schemas.microsoft.com/office/powerpoint/2010/main" val="3009044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cxnSp>
        <p:nvCxnSpPr>
          <p:cNvPr id="9" name="Straight Connector 16">
            <a:extLst>
              <a:ext uri="{FF2B5EF4-FFF2-40B4-BE49-F238E27FC236}">
                <a16:creationId xmlns:a16="http://schemas.microsoft.com/office/drawing/2014/main" id="{296CB94C-BFAB-4274-8884-3BA6C1D70BE5}"/>
              </a:ext>
            </a:extLst>
          </p:cNvPr>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a:extLst>
              <a:ext uri="{FF2B5EF4-FFF2-40B4-BE49-F238E27FC236}">
                <a16:creationId xmlns:a16="http://schemas.microsoft.com/office/drawing/2014/main" id="{517DA240-E248-4CE6-B547-F61886BE2A36}"/>
              </a:ext>
            </a:extLst>
          </p:cNvPr>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6" name="Text Placeholder 3"/>
          <p:cNvSpPr>
            <a:spLocks noGrp="1"/>
          </p:cNvSpPr>
          <p:nvPr>
            <p:ph type="body" sz="half" idx="15"/>
          </p:nvPr>
        </p:nvSpPr>
        <p:spPr>
          <a:xfrm>
            <a:off x="489475" y="2667000"/>
            <a:ext cx="219608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9" name="Text Placeholder 3"/>
          <p:cNvSpPr>
            <a:spLocks noGrp="1"/>
          </p:cNvSpPr>
          <p:nvPr>
            <p:ph type="body" sz="half" idx="16"/>
          </p:nvPr>
        </p:nvSpPr>
        <p:spPr>
          <a:xfrm>
            <a:off x="2905586" y="2667000"/>
            <a:ext cx="221067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Text Placeholder 3"/>
          <p:cNvSpPr>
            <a:spLocks noGrp="1"/>
          </p:cNvSpPr>
          <p:nvPr>
            <p:ph type="body" sz="half" idx="17"/>
          </p:nvPr>
        </p:nvSpPr>
        <p:spPr>
          <a:xfrm>
            <a:off x="5344917" y="2667000"/>
            <a:ext cx="2199658"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Date Placeholder 3">
            <a:extLst>
              <a:ext uri="{FF2B5EF4-FFF2-40B4-BE49-F238E27FC236}">
                <a16:creationId xmlns:a16="http://schemas.microsoft.com/office/drawing/2014/main" id="{BDF95477-5ECC-4204-A909-CD5B2C247556}"/>
              </a:ext>
            </a:extLst>
          </p:cNvPr>
          <p:cNvSpPr>
            <a:spLocks noGrp="1"/>
          </p:cNvSpPr>
          <p:nvPr>
            <p:ph type="dt" sz="half" idx="18"/>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F7D33DBA-37EB-480E-93F6-B0B43EF7FCD9}" type="datetimeFigureOut">
              <a:rPr lang="en-US"/>
              <a:pPr>
                <a:defRPr/>
              </a:pPr>
              <a:t>12/14/2022</a:t>
            </a:fld>
            <a:endParaRPr lang="en-US" dirty="0"/>
          </a:p>
        </p:txBody>
      </p:sp>
      <p:sp>
        <p:nvSpPr>
          <p:cNvPr id="12" name="Footer Placeholder 4">
            <a:extLst>
              <a:ext uri="{FF2B5EF4-FFF2-40B4-BE49-F238E27FC236}">
                <a16:creationId xmlns:a16="http://schemas.microsoft.com/office/drawing/2014/main" id="{363AD1F7-729D-4EA0-8CBD-48210B010BE7}"/>
              </a:ext>
            </a:extLst>
          </p:cNvPr>
          <p:cNvSpPr>
            <a:spLocks noGrp="1"/>
          </p:cNvSpPr>
          <p:nvPr>
            <p:ph type="ftr" sz="quarter" idx="19"/>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13" name="Slide Number Placeholder 5">
            <a:extLst>
              <a:ext uri="{FF2B5EF4-FFF2-40B4-BE49-F238E27FC236}">
                <a16:creationId xmlns:a16="http://schemas.microsoft.com/office/drawing/2014/main" id="{3F6A1D25-FD7D-4C62-81A5-E9BAE00D72C3}"/>
              </a:ext>
            </a:extLst>
          </p:cNvPr>
          <p:cNvSpPr>
            <a:spLocks noGrp="1"/>
          </p:cNvSpPr>
          <p:nvPr>
            <p:ph type="sldNum" sz="quarter" idx="20"/>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519293B-2E87-43D0-B1D2-3C9AB813BE06}" type="slidenum">
              <a:rPr lang="en-US" altLang="ja-JP"/>
              <a:pPr>
                <a:defRPr/>
              </a:pPr>
              <a:t>‹#›</a:t>
            </a:fld>
            <a:endParaRPr lang="en-US" altLang="ja-JP" dirty="0"/>
          </a:p>
        </p:txBody>
      </p:sp>
    </p:spTree>
    <p:extLst>
      <p:ext uri="{BB962C8B-B14F-4D97-AF65-F5344CB8AC3E}">
        <p14:creationId xmlns:p14="http://schemas.microsoft.com/office/powerpoint/2010/main" val="391427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259266-A0C6-42B9-A7BA-7C8247348BDC}"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274381-CB14-4F48-B602-102FFFB99BE7}" type="slidenum">
              <a:rPr kumimoji="1" lang="ja-JP" altLang="en-US" smtClean="0"/>
              <a:t>‹#›</a:t>
            </a:fld>
            <a:endParaRPr kumimoji="1" lang="ja-JP" altLang="en-US"/>
          </a:p>
        </p:txBody>
      </p:sp>
    </p:spTree>
    <p:extLst>
      <p:ext uri="{BB962C8B-B14F-4D97-AF65-F5344CB8AC3E}">
        <p14:creationId xmlns:p14="http://schemas.microsoft.com/office/powerpoint/2010/main" val="2983514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cxnSp>
        <p:nvCxnSpPr>
          <p:cNvPr id="12" name="Straight Connector 18">
            <a:extLst>
              <a:ext uri="{FF2B5EF4-FFF2-40B4-BE49-F238E27FC236}">
                <a16:creationId xmlns:a16="http://schemas.microsoft.com/office/drawing/2014/main" id="{DD468C0D-2F7B-48A6-B300-25B0C9D6E5F9}"/>
              </a:ext>
            </a:extLst>
          </p:cNvPr>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a:extLst>
              <a:ext uri="{FF2B5EF4-FFF2-40B4-BE49-F238E27FC236}">
                <a16:creationId xmlns:a16="http://schemas.microsoft.com/office/drawing/2014/main" id="{2705CC5B-9B6B-4C43-921D-B2D4E8CB68B7}"/>
              </a:ext>
            </a:extLst>
          </p:cNvPr>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アイコンをクリックして図を追加</a:t>
            </a:r>
            <a:endParaRPr lang="en-US" noProof="0" dirty="0"/>
          </a:p>
        </p:txBody>
      </p:sp>
      <p:sp>
        <p:nvSpPr>
          <p:cNvPr id="22" name="Text Placeholder 3"/>
          <p:cNvSpPr>
            <a:spLocks noGrp="1"/>
          </p:cNvSpPr>
          <p:nvPr>
            <p:ph type="body" sz="half" idx="18"/>
          </p:nvPr>
        </p:nvSpPr>
        <p:spPr>
          <a:xfrm>
            <a:off x="489475" y="4827212"/>
            <a:ext cx="2205612"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アイコンをクリックして図を追加</a:t>
            </a:r>
            <a:endParaRPr lang="en-US" noProof="0" dirty="0"/>
          </a:p>
        </p:txBody>
      </p:sp>
      <p:sp>
        <p:nvSpPr>
          <p:cNvPr id="23" name="Text Placeholder 3"/>
          <p:cNvSpPr>
            <a:spLocks noGrp="1"/>
          </p:cNvSpPr>
          <p:nvPr>
            <p:ph type="body" sz="half" idx="19"/>
          </p:nvPr>
        </p:nvSpPr>
        <p:spPr>
          <a:xfrm>
            <a:off x="2916776" y="4827211"/>
            <a:ext cx="2201378"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アイコンをクリックして図を追加</a:t>
            </a:r>
            <a:endParaRPr lang="en-US" noProof="0" dirty="0"/>
          </a:p>
        </p:txBody>
      </p:sp>
      <p:sp>
        <p:nvSpPr>
          <p:cNvPr id="24" name="Text Placeholder 3"/>
          <p:cNvSpPr>
            <a:spLocks noGrp="1"/>
          </p:cNvSpPr>
          <p:nvPr>
            <p:ph type="body" sz="half" idx="20"/>
          </p:nvPr>
        </p:nvSpPr>
        <p:spPr>
          <a:xfrm>
            <a:off x="5344824" y="4827209"/>
            <a:ext cx="22025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5" name="Date Placeholder 3">
            <a:extLst>
              <a:ext uri="{FF2B5EF4-FFF2-40B4-BE49-F238E27FC236}">
                <a16:creationId xmlns:a16="http://schemas.microsoft.com/office/drawing/2014/main" id="{33B527D7-DAB1-40DA-A64E-02996B529A8F}"/>
              </a:ext>
            </a:extLst>
          </p:cNvPr>
          <p:cNvSpPr>
            <a:spLocks noGrp="1"/>
          </p:cNvSpPr>
          <p:nvPr>
            <p:ph type="dt" sz="half" idx="23"/>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BAC0912E-839E-4494-94B8-4C97C44B9E8B}" type="datetimeFigureOut">
              <a:rPr lang="en-US"/>
              <a:pPr>
                <a:defRPr/>
              </a:pPr>
              <a:t>12/14/2022</a:t>
            </a:fld>
            <a:endParaRPr lang="en-US" dirty="0"/>
          </a:p>
        </p:txBody>
      </p:sp>
      <p:sp>
        <p:nvSpPr>
          <p:cNvPr id="16" name="Footer Placeholder 4">
            <a:extLst>
              <a:ext uri="{FF2B5EF4-FFF2-40B4-BE49-F238E27FC236}">
                <a16:creationId xmlns:a16="http://schemas.microsoft.com/office/drawing/2014/main" id="{49860B61-DBC6-4CAC-A06C-75687B29781A}"/>
              </a:ext>
            </a:extLst>
          </p:cNvPr>
          <p:cNvSpPr>
            <a:spLocks noGrp="1"/>
          </p:cNvSpPr>
          <p:nvPr>
            <p:ph type="ftr" sz="quarter" idx="24"/>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17" name="Slide Number Placeholder 5">
            <a:extLst>
              <a:ext uri="{FF2B5EF4-FFF2-40B4-BE49-F238E27FC236}">
                <a16:creationId xmlns:a16="http://schemas.microsoft.com/office/drawing/2014/main" id="{B32615EB-4DF8-46DB-B99E-49323518DB13}"/>
              </a:ext>
            </a:extLst>
          </p:cNvPr>
          <p:cNvSpPr>
            <a:spLocks noGrp="1"/>
          </p:cNvSpPr>
          <p:nvPr>
            <p:ph type="sldNum" sz="quarter" idx="25"/>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A63FDEA-2844-4DCC-9426-9EE3C0CF50BF}" type="slidenum">
              <a:rPr lang="en-US" altLang="ja-JP"/>
              <a:pPr>
                <a:defRPr/>
              </a:pPr>
              <a:t>‹#›</a:t>
            </a:fld>
            <a:endParaRPr lang="en-US" altLang="ja-JP" dirty="0"/>
          </a:p>
        </p:txBody>
      </p:sp>
    </p:spTree>
    <p:extLst>
      <p:ext uri="{BB962C8B-B14F-4D97-AF65-F5344CB8AC3E}">
        <p14:creationId xmlns:p14="http://schemas.microsoft.com/office/powerpoint/2010/main" val="119441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2BBA8C96-8701-4D55-83C8-CB9910604AF4}"/>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1D361778-755B-46C4-9B55-033C5390F6BB}" type="datetimeFigureOut">
              <a:rPr lang="en-US"/>
              <a:pPr>
                <a:defRPr/>
              </a:pPr>
              <a:t>12/14/2022</a:t>
            </a:fld>
            <a:endParaRPr lang="en-US" dirty="0"/>
          </a:p>
        </p:txBody>
      </p:sp>
      <p:sp>
        <p:nvSpPr>
          <p:cNvPr id="5" name="Footer Placeholder 4">
            <a:extLst>
              <a:ext uri="{FF2B5EF4-FFF2-40B4-BE49-F238E27FC236}">
                <a16:creationId xmlns:a16="http://schemas.microsoft.com/office/drawing/2014/main" id="{6DFFFAD6-7DFB-4737-82DE-C061EAE95337}"/>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A0F2E0ED-E523-4DE7-92E8-B4EA813D2F87}"/>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D2A84BB-BB07-40E0-B7FB-DB9546990CAF}" type="slidenum">
              <a:rPr lang="en-US" altLang="ja-JP"/>
              <a:pPr>
                <a:defRPr/>
              </a:pPr>
              <a:t>‹#›</a:t>
            </a:fld>
            <a:endParaRPr lang="en-US" altLang="ja-JP" dirty="0"/>
          </a:p>
        </p:txBody>
      </p:sp>
    </p:spTree>
    <p:extLst>
      <p:ext uri="{BB962C8B-B14F-4D97-AF65-F5344CB8AC3E}">
        <p14:creationId xmlns:p14="http://schemas.microsoft.com/office/powerpoint/2010/main" val="2745869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2CD98A64-DA38-45D1-94FD-E992B5176E92}"/>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457F40AC-2557-4D73-89E2-95CC8F695B01}" type="datetimeFigureOut">
              <a:rPr lang="en-US"/>
              <a:pPr>
                <a:defRPr/>
              </a:pPr>
              <a:t>12/14/2022</a:t>
            </a:fld>
            <a:endParaRPr lang="en-US" dirty="0"/>
          </a:p>
        </p:txBody>
      </p:sp>
      <p:sp>
        <p:nvSpPr>
          <p:cNvPr id="5" name="Footer Placeholder 4">
            <a:extLst>
              <a:ext uri="{FF2B5EF4-FFF2-40B4-BE49-F238E27FC236}">
                <a16:creationId xmlns:a16="http://schemas.microsoft.com/office/drawing/2014/main" id="{6F47479B-6F44-45E6-9350-8D421262568A}"/>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7B4C534C-0517-4FE5-ACCB-B7C53A719AFC}"/>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6626001-8157-4C41-8588-BA430592EE48}" type="slidenum">
              <a:rPr lang="en-US" altLang="ja-JP"/>
              <a:pPr>
                <a:defRPr/>
              </a:pPr>
              <a:t>‹#›</a:t>
            </a:fld>
            <a:endParaRPr lang="en-US" altLang="ja-JP" dirty="0"/>
          </a:p>
        </p:txBody>
      </p:sp>
    </p:spTree>
    <p:extLst>
      <p:ext uri="{BB962C8B-B14F-4D97-AF65-F5344CB8AC3E}">
        <p14:creationId xmlns:p14="http://schemas.microsoft.com/office/powerpoint/2010/main" val="2319151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259266-A0C6-42B9-A7BA-7C8247348BDC}"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274381-CB14-4F48-B602-102FFFB99BE7}" type="slidenum">
              <a:rPr kumimoji="1" lang="ja-JP" altLang="en-US" smtClean="0"/>
              <a:t>‹#›</a:t>
            </a:fld>
            <a:endParaRPr kumimoji="1" lang="ja-JP" altLang="en-US"/>
          </a:p>
        </p:txBody>
      </p:sp>
    </p:spTree>
    <p:extLst>
      <p:ext uri="{BB962C8B-B14F-4D97-AF65-F5344CB8AC3E}">
        <p14:creationId xmlns:p14="http://schemas.microsoft.com/office/powerpoint/2010/main" val="309199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259266-A0C6-42B9-A7BA-7C8247348BDC}"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274381-CB14-4F48-B602-102FFFB99BE7}" type="slidenum">
              <a:rPr kumimoji="1" lang="ja-JP" altLang="en-US" smtClean="0"/>
              <a:t>‹#›</a:t>
            </a:fld>
            <a:endParaRPr kumimoji="1" lang="ja-JP" altLang="en-US"/>
          </a:p>
        </p:txBody>
      </p:sp>
    </p:spTree>
    <p:extLst>
      <p:ext uri="{BB962C8B-B14F-4D97-AF65-F5344CB8AC3E}">
        <p14:creationId xmlns:p14="http://schemas.microsoft.com/office/powerpoint/2010/main" val="1573102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33400"/>
            <a:ext cx="6154713" cy="3124201"/>
          </a:xfrm>
        </p:spPr>
        <p:txBody>
          <a:bodyPr anchor="b"/>
          <a:lstStyle>
            <a:lvl1pPr algn="l">
              <a:defRPr sz="44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a:extLst>
              <a:ext uri="{FF2B5EF4-FFF2-40B4-BE49-F238E27FC236}">
                <a16:creationId xmlns:a16="http://schemas.microsoft.com/office/drawing/2014/main" id="{EEAEAD5A-5856-4E32-A223-D1E3D2F68F18}"/>
              </a:ext>
            </a:extLst>
          </p:cNvPr>
          <p:cNvSpPr>
            <a:spLocks noGrp="1"/>
          </p:cNvSpPr>
          <p:nvPr>
            <p:ph type="dt" sz="half" idx="10"/>
          </p:nvPr>
        </p:nvSpPr>
        <p:spPr/>
        <p:txBody>
          <a:bodyPr/>
          <a:lstStyle>
            <a:lvl1pPr>
              <a:defRPr/>
            </a:lvl1pPr>
          </a:lstStyle>
          <a:p>
            <a:pPr>
              <a:defRPr/>
            </a:pPr>
            <a:fld id="{44BDDFE7-F1EE-443B-BCFD-0AC8A95B1AA6}"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21842206-42AB-457B-97BB-715313E905FB}"/>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76FD8DC9-A44E-4803-88BC-D8E2E7BB422F}"/>
              </a:ext>
            </a:extLst>
          </p:cNvPr>
          <p:cNvSpPr>
            <a:spLocks noGrp="1"/>
          </p:cNvSpPr>
          <p:nvPr>
            <p:ph type="sldNum" sz="quarter" idx="12"/>
          </p:nvPr>
        </p:nvSpPr>
        <p:spPr/>
        <p:txBody>
          <a:bodyPr/>
          <a:lstStyle>
            <a:lvl1pPr>
              <a:defRPr/>
            </a:lvl1pPr>
          </a:lstStyle>
          <a:p>
            <a:pPr>
              <a:defRPr/>
            </a:pPr>
            <a:fld id="{36DBCC47-3953-472C-9612-FE9D6A190827}" type="slidenum">
              <a:rPr lang="ja-JP" altLang="en-US"/>
              <a:pPr>
                <a:defRPr/>
              </a:pPr>
              <a:t>‹#›</a:t>
            </a:fld>
            <a:endParaRPr lang="ja-JP" altLang="en-US"/>
          </a:p>
        </p:txBody>
      </p:sp>
    </p:spTree>
    <p:extLst>
      <p:ext uri="{BB962C8B-B14F-4D97-AF65-F5344CB8AC3E}">
        <p14:creationId xmlns:p14="http://schemas.microsoft.com/office/powerpoint/2010/main" val="1364514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3522" y="353009"/>
            <a:ext cx="7714861" cy="757335"/>
          </a:xfrm>
        </p:spPr>
        <p:txBody>
          <a:bodyPr>
            <a:noAutofit/>
          </a:bodyPr>
          <a:lstStyle>
            <a:lvl1pPr>
              <a:defRPr sz="4400" b="1">
                <a:solidFill>
                  <a:srgbClr val="FFFF00"/>
                </a:solidFill>
                <a:effectLst>
                  <a:outerShdw blurRad="38100" dist="38100" dir="2700000" algn="tl">
                    <a:srgbClr val="000000">
                      <a:alpha val="43137"/>
                    </a:srgbClr>
                  </a:outerShdw>
                </a:effectLst>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85191" y="1502230"/>
            <a:ext cx="8322907" cy="5019868"/>
          </a:xfrm>
        </p:spPr>
        <p:txBody>
          <a:bodyPr anchor="t"/>
          <a:lstStyle>
            <a:lvl1pPr>
              <a:defRPr sz="3600" b="1">
                <a:solidFill>
                  <a:schemeClr val="tx1"/>
                </a:solidFill>
                <a:effectLst>
                  <a:outerShdw blurRad="38100" dist="38100" dir="2700000" algn="tl">
                    <a:srgbClr val="000000">
                      <a:alpha val="43137"/>
                    </a:srgbClr>
                  </a:outerShdw>
                </a:effectLst>
              </a:defRPr>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Slide Number Placeholder 5">
            <a:extLst>
              <a:ext uri="{FF2B5EF4-FFF2-40B4-BE49-F238E27FC236}">
                <a16:creationId xmlns:a16="http://schemas.microsoft.com/office/drawing/2014/main" id="{A5D507FF-57A9-4E44-97BF-8977854F9553}"/>
              </a:ext>
            </a:extLst>
          </p:cNvPr>
          <p:cNvSpPr>
            <a:spLocks noGrp="1"/>
          </p:cNvSpPr>
          <p:nvPr>
            <p:ph type="sldNum" sz="quarter" idx="10"/>
          </p:nvPr>
        </p:nvSpPr>
        <p:spPr>
          <a:xfrm>
            <a:off x="7827963" y="352425"/>
            <a:ext cx="1250950" cy="757238"/>
          </a:xfrm>
        </p:spPr>
        <p:txBody>
          <a:bodyPr/>
          <a:lstStyle>
            <a:lvl1pPr algn="ctr">
              <a:defRPr sz="3600" b="1">
                <a:solidFill>
                  <a:schemeClr val="tx1"/>
                </a:solidFill>
                <a:effectLst>
                  <a:outerShdw blurRad="38100" dist="38100" dir="2700000" algn="tl">
                    <a:srgbClr val="000000"/>
                  </a:outerShdw>
                </a:effectLst>
              </a:defRPr>
            </a:lvl1pPr>
          </a:lstStyle>
          <a:p>
            <a:pPr>
              <a:defRPr/>
            </a:pPr>
            <a:fld id="{BB8AA415-BCF7-4F9A-AA37-CCCE1CC47224}" type="slidenum">
              <a:rPr lang="ja-JP" altLang="en-US"/>
              <a:pPr>
                <a:defRPr/>
              </a:pPr>
              <a:t>‹#›</a:t>
            </a:fld>
            <a:endParaRPr lang="ja-JP" altLang="en-US"/>
          </a:p>
        </p:txBody>
      </p:sp>
    </p:spTree>
    <p:extLst>
      <p:ext uri="{BB962C8B-B14F-4D97-AF65-F5344CB8AC3E}">
        <p14:creationId xmlns:p14="http://schemas.microsoft.com/office/powerpoint/2010/main" val="1212976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1E4F3107-050A-4746-A274-1FB80B2A15A7}"/>
              </a:ext>
            </a:extLst>
          </p:cNvPr>
          <p:cNvSpPr>
            <a:spLocks noGrp="1"/>
          </p:cNvSpPr>
          <p:nvPr>
            <p:ph type="dt" sz="half" idx="10"/>
          </p:nvPr>
        </p:nvSpPr>
        <p:spPr/>
        <p:txBody>
          <a:bodyPr/>
          <a:lstStyle>
            <a:lvl1pPr>
              <a:defRPr/>
            </a:lvl1pPr>
          </a:lstStyle>
          <a:p>
            <a:pPr>
              <a:defRPr/>
            </a:pPr>
            <a:fld id="{B562DFBE-F2CB-45E8-A78E-16AACF402EC7}"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1CE43C17-20FF-45BD-9981-F414BB5B3F9D}"/>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08ADF0DD-9B39-4A36-8E70-D12FC21514E1}"/>
              </a:ext>
            </a:extLst>
          </p:cNvPr>
          <p:cNvSpPr>
            <a:spLocks noGrp="1"/>
          </p:cNvSpPr>
          <p:nvPr>
            <p:ph type="sldNum" sz="quarter" idx="12"/>
          </p:nvPr>
        </p:nvSpPr>
        <p:spPr/>
        <p:txBody>
          <a:bodyPr/>
          <a:lstStyle>
            <a:lvl1pPr>
              <a:defRPr/>
            </a:lvl1pPr>
          </a:lstStyle>
          <a:p>
            <a:pPr>
              <a:defRPr/>
            </a:pPr>
            <a:fld id="{38D0A5C9-A370-4B00-9FD7-B58F6340302C}" type="slidenum">
              <a:rPr lang="ja-JP" altLang="en-US"/>
              <a:pPr>
                <a:defRPr/>
              </a:pPr>
              <a:t>‹#›</a:t>
            </a:fld>
            <a:endParaRPr lang="ja-JP" altLang="en-US"/>
          </a:p>
        </p:txBody>
      </p:sp>
    </p:spTree>
    <p:extLst>
      <p:ext uri="{BB962C8B-B14F-4D97-AF65-F5344CB8AC3E}">
        <p14:creationId xmlns:p14="http://schemas.microsoft.com/office/powerpoint/2010/main" val="1685576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ja-JP" altLang="en-US"/>
              <a:t>マスター タイトルの書式設定</a:t>
            </a:r>
            <a:endParaRPr lang="en-US" dirty="0"/>
          </a:p>
        </p:txBody>
      </p:sp>
      <p:sp>
        <p:nvSpPr>
          <p:cNvPr id="11" name="Content Placeholder 3"/>
          <p:cNvSpPr>
            <a:spLocks noGrp="1"/>
          </p:cNvSpPr>
          <p:nvPr>
            <p:ph sz="half" idx="13"/>
          </p:nvPr>
        </p:nvSpPr>
        <p:spPr>
          <a:xfrm>
            <a:off x="533400" y="533400"/>
            <a:ext cx="3949967" cy="37676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Content Placeholder 5"/>
          <p:cNvSpPr>
            <a:spLocks noGrp="1"/>
          </p:cNvSpPr>
          <p:nvPr>
            <p:ph sz="quarter" idx="4"/>
          </p:nvPr>
        </p:nvSpPr>
        <p:spPr>
          <a:xfrm>
            <a:off x="4662362" y="533400"/>
            <a:ext cx="3948238" cy="375920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2F8D7FE3-84F4-41CF-85B9-1C8A160F762A}"/>
              </a:ext>
            </a:extLst>
          </p:cNvPr>
          <p:cNvSpPr>
            <a:spLocks noGrp="1"/>
          </p:cNvSpPr>
          <p:nvPr>
            <p:ph type="dt" sz="half" idx="14"/>
          </p:nvPr>
        </p:nvSpPr>
        <p:spPr/>
        <p:txBody>
          <a:bodyPr/>
          <a:lstStyle>
            <a:lvl1pPr>
              <a:defRPr/>
            </a:lvl1pPr>
          </a:lstStyle>
          <a:p>
            <a:pPr>
              <a:defRPr/>
            </a:pPr>
            <a:fld id="{E14013EB-510A-49EB-8033-6AD0BECBCB6E}" type="datetimeFigureOut">
              <a:rPr lang="ja-JP" altLang="en-US"/>
              <a:pPr>
                <a:defRPr/>
              </a:pPr>
              <a:t>2022/12/14</a:t>
            </a:fld>
            <a:endParaRPr lang="ja-JP" altLang="en-US"/>
          </a:p>
        </p:txBody>
      </p:sp>
      <p:sp>
        <p:nvSpPr>
          <p:cNvPr id="6" name="Footer Placeholder 4">
            <a:extLst>
              <a:ext uri="{FF2B5EF4-FFF2-40B4-BE49-F238E27FC236}">
                <a16:creationId xmlns:a16="http://schemas.microsoft.com/office/drawing/2014/main" id="{441C01A5-FF80-4249-A717-BE43E0022355}"/>
              </a:ext>
            </a:extLst>
          </p:cNvPr>
          <p:cNvSpPr>
            <a:spLocks noGrp="1"/>
          </p:cNvSpPr>
          <p:nvPr>
            <p:ph type="ftr" sz="quarter" idx="15"/>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89437F79-E349-42CC-8D17-9C845D406253}"/>
              </a:ext>
            </a:extLst>
          </p:cNvPr>
          <p:cNvSpPr>
            <a:spLocks noGrp="1"/>
          </p:cNvSpPr>
          <p:nvPr>
            <p:ph type="sldNum" sz="quarter" idx="16"/>
          </p:nvPr>
        </p:nvSpPr>
        <p:spPr/>
        <p:txBody>
          <a:bodyPr/>
          <a:lstStyle>
            <a:lvl1pPr>
              <a:defRPr/>
            </a:lvl1pPr>
          </a:lstStyle>
          <a:p>
            <a:pPr>
              <a:defRPr/>
            </a:pPr>
            <a:fld id="{6754714C-CFFE-4534-9C72-33451C8CE1F4}" type="slidenum">
              <a:rPr lang="ja-JP" altLang="en-US"/>
              <a:pPr>
                <a:defRPr/>
              </a:pPr>
              <a:t>‹#›</a:t>
            </a:fld>
            <a:endParaRPr lang="ja-JP" altLang="en-US"/>
          </a:p>
        </p:txBody>
      </p:sp>
    </p:spTree>
    <p:extLst>
      <p:ext uri="{BB962C8B-B14F-4D97-AF65-F5344CB8AC3E}">
        <p14:creationId xmlns:p14="http://schemas.microsoft.com/office/powerpoint/2010/main" val="91795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0262B3D1-F782-4A11-9762-8703167238E7}"/>
              </a:ext>
            </a:extLst>
          </p:cNvPr>
          <p:cNvSpPr>
            <a:spLocks noGrp="1"/>
          </p:cNvSpPr>
          <p:nvPr>
            <p:ph type="dt" sz="half" idx="10"/>
          </p:nvPr>
        </p:nvSpPr>
        <p:spPr/>
        <p:txBody>
          <a:bodyPr/>
          <a:lstStyle>
            <a:lvl1pPr>
              <a:defRPr/>
            </a:lvl1pPr>
          </a:lstStyle>
          <a:p>
            <a:pPr>
              <a:defRPr/>
            </a:pPr>
            <a:fld id="{0E269C49-0718-4A2D-8C12-DAEBC70393B8}" type="datetimeFigureOut">
              <a:rPr lang="ja-JP" altLang="en-US"/>
              <a:pPr>
                <a:defRPr/>
              </a:pPr>
              <a:t>2022/12/14</a:t>
            </a:fld>
            <a:endParaRPr lang="ja-JP" altLang="en-US"/>
          </a:p>
        </p:txBody>
      </p:sp>
      <p:sp>
        <p:nvSpPr>
          <p:cNvPr id="8" name="Footer Placeholder 4">
            <a:extLst>
              <a:ext uri="{FF2B5EF4-FFF2-40B4-BE49-F238E27FC236}">
                <a16:creationId xmlns:a16="http://schemas.microsoft.com/office/drawing/2014/main" id="{D7594C87-B339-4B55-8628-E3F9346DAF49}"/>
              </a:ext>
            </a:extLst>
          </p:cNvPr>
          <p:cNvSpPr>
            <a:spLocks noGrp="1"/>
          </p:cNvSpPr>
          <p:nvPr>
            <p:ph type="ftr" sz="quarter" idx="11"/>
          </p:nvPr>
        </p:nvSpPr>
        <p:spPr/>
        <p:txBody>
          <a:bodyPr/>
          <a:lstStyle>
            <a:lvl1pPr>
              <a:defRPr/>
            </a:lvl1pPr>
          </a:lstStyle>
          <a:p>
            <a:pPr>
              <a:defRPr/>
            </a:pPr>
            <a:endParaRPr lang="ja-JP" altLang="en-US"/>
          </a:p>
        </p:txBody>
      </p:sp>
      <p:sp>
        <p:nvSpPr>
          <p:cNvPr id="9" name="Slide Number Placeholder 5">
            <a:extLst>
              <a:ext uri="{FF2B5EF4-FFF2-40B4-BE49-F238E27FC236}">
                <a16:creationId xmlns:a16="http://schemas.microsoft.com/office/drawing/2014/main" id="{BD8B8FF4-E066-43DA-9E7E-0A78FF4FE353}"/>
              </a:ext>
            </a:extLst>
          </p:cNvPr>
          <p:cNvSpPr>
            <a:spLocks noGrp="1"/>
          </p:cNvSpPr>
          <p:nvPr>
            <p:ph type="sldNum" sz="quarter" idx="12"/>
          </p:nvPr>
        </p:nvSpPr>
        <p:spPr/>
        <p:txBody>
          <a:bodyPr/>
          <a:lstStyle>
            <a:lvl1pPr>
              <a:defRPr/>
            </a:lvl1pPr>
          </a:lstStyle>
          <a:p>
            <a:pPr>
              <a:defRPr/>
            </a:pPr>
            <a:fld id="{B22FF81C-E344-4CDC-A206-E8C64D1B1FDD}" type="slidenum">
              <a:rPr lang="ja-JP" altLang="en-US"/>
              <a:pPr>
                <a:defRPr/>
              </a:pPr>
              <a:t>‹#›</a:t>
            </a:fld>
            <a:endParaRPr lang="ja-JP" altLang="en-US"/>
          </a:p>
        </p:txBody>
      </p:sp>
    </p:spTree>
    <p:extLst>
      <p:ext uri="{BB962C8B-B14F-4D97-AF65-F5344CB8AC3E}">
        <p14:creationId xmlns:p14="http://schemas.microsoft.com/office/powerpoint/2010/main" val="140379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BDA4D91D-94BB-49B5-9A8B-B4EF5680D75E}"/>
              </a:ext>
            </a:extLst>
          </p:cNvPr>
          <p:cNvSpPr>
            <a:spLocks noGrp="1"/>
          </p:cNvSpPr>
          <p:nvPr>
            <p:ph type="dt" sz="half" idx="10"/>
          </p:nvPr>
        </p:nvSpPr>
        <p:spPr/>
        <p:txBody>
          <a:bodyPr/>
          <a:lstStyle>
            <a:lvl1pPr>
              <a:defRPr/>
            </a:lvl1pPr>
          </a:lstStyle>
          <a:p>
            <a:pPr>
              <a:defRPr/>
            </a:pPr>
            <a:fld id="{F5C9A6A1-6DCB-4904-B9E3-AE7A3E6EAB9E}" type="datetimeFigureOut">
              <a:rPr lang="ja-JP" altLang="en-US"/>
              <a:pPr>
                <a:defRPr/>
              </a:pPr>
              <a:t>2022/12/14</a:t>
            </a:fld>
            <a:endParaRPr lang="ja-JP" altLang="en-US"/>
          </a:p>
        </p:txBody>
      </p:sp>
      <p:sp>
        <p:nvSpPr>
          <p:cNvPr id="4" name="Footer Placeholder 4">
            <a:extLst>
              <a:ext uri="{FF2B5EF4-FFF2-40B4-BE49-F238E27FC236}">
                <a16:creationId xmlns:a16="http://schemas.microsoft.com/office/drawing/2014/main" id="{3E2C2993-58C6-480F-9FE6-E7B9DE894681}"/>
              </a:ext>
            </a:extLst>
          </p:cNvPr>
          <p:cNvSpPr>
            <a:spLocks noGrp="1"/>
          </p:cNvSpPr>
          <p:nvPr>
            <p:ph type="ftr" sz="quarter" idx="11"/>
          </p:nvPr>
        </p:nvSpPr>
        <p:spPr/>
        <p:txBody>
          <a:bodyPr/>
          <a:lstStyle>
            <a:lvl1pPr>
              <a:defRPr/>
            </a:lvl1pPr>
          </a:lstStyle>
          <a:p>
            <a:pPr>
              <a:defRPr/>
            </a:pPr>
            <a:endParaRPr lang="ja-JP" altLang="en-US"/>
          </a:p>
        </p:txBody>
      </p:sp>
      <p:sp>
        <p:nvSpPr>
          <p:cNvPr id="5" name="Slide Number Placeholder 5">
            <a:extLst>
              <a:ext uri="{FF2B5EF4-FFF2-40B4-BE49-F238E27FC236}">
                <a16:creationId xmlns:a16="http://schemas.microsoft.com/office/drawing/2014/main" id="{6D294651-CF55-4DD9-811B-E74DDAA9B9A1}"/>
              </a:ext>
            </a:extLst>
          </p:cNvPr>
          <p:cNvSpPr>
            <a:spLocks noGrp="1"/>
          </p:cNvSpPr>
          <p:nvPr>
            <p:ph type="sldNum" sz="quarter" idx="12"/>
          </p:nvPr>
        </p:nvSpPr>
        <p:spPr/>
        <p:txBody>
          <a:bodyPr/>
          <a:lstStyle>
            <a:lvl1pPr>
              <a:defRPr/>
            </a:lvl1pPr>
          </a:lstStyle>
          <a:p>
            <a:pPr>
              <a:defRPr/>
            </a:pPr>
            <a:fld id="{EEB6DE80-F4E6-4E20-88C1-E6D34EBFCCC0}" type="slidenum">
              <a:rPr lang="ja-JP" altLang="en-US"/>
              <a:pPr>
                <a:defRPr/>
              </a:pPr>
              <a:t>‹#›</a:t>
            </a:fld>
            <a:endParaRPr lang="ja-JP" altLang="en-US"/>
          </a:p>
        </p:txBody>
      </p:sp>
    </p:spTree>
    <p:extLst>
      <p:ext uri="{BB962C8B-B14F-4D97-AF65-F5344CB8AC3E}">
        <p14:creationId xmlns:p14="http://schemas.microsoft.com/office/powerpoint/2010/main" val="371383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078" y="1428636"/>
            <a:ext cx="8621485" cy="513359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grpSp>
        <p:nvGrpSpPr>
          <p:cNvPr id="10" name="グループ化 9">
            <a:extLst>
              <a:ext uri="{FF2B5EF4-FFF2-40B4-BE49-F238E27FC236}">
                <a16:creationId xmlns:a16="http://schemas.microsoft.com/office/drawing/2014/main" id="{58A6DCEA-8402-471A-BB05-3E754781478E}"/>
              </a:ext>
            </a:extLst>
          </p:cNvPr>
          <p:cNvGrpSpPr/>
          <p:nvPr userDrawn="1"/>
        </p:nvGrpSpPr>
        <p:grpSpPr>
          <a:xfrm>
            <a:off x="4612821" y="-1"/>
            <a:ext cx="5747657" cy="1240971"/>
            <a:chOff x="4612821" y="0"/>
            <a:chExt cx="5747657" cy="979714"/>
          </a:xfrm>
        </p:grpSpPr>
        <p:sp>
          <p:nvSpPr>
            <p:cNvPr id="7" name="フローチャート: データ 6">
              <a:extLst>
                <a:ext uri="{FF2B5EF4-FFF2-40B4-BE49-F238E27FC236}">
                  <a16:creationId xmlns:a16="http://schemas.microsoft.com/office/drawing/2014/main" id="{CD60919B-19D9-4584-B81A-53A9C13002CB}"/>
                </a:ext>
              </a:extLst>
            </p:cNvPr>
            <p:cNvSpPr/>
            <p:nvPr userDrawn="1"/>
          </p:nvSpPr>
          <p:spPr>
            <a:xfrm>
              <a:off x="4612821" y="0"/>
              <a:ext cx="3690257" cy="979714"/>
            </a:xfrm>
            <a:prstGeom prst="flowChartInputOutput">
              <a:avLst/>
            </a:prstGeom>
            <a:solidFill>
              <a:srgbClr val="FFF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データ 7">
              <a:extLst>
                <a:ext uri="{FF2B5EF4-FFF2-40B4-BE49-F238E27FC236}">
                  <a16:creationId xmlns:a16="http://schemas.microsoft.com/office/drawing/2014/main" id="{DE3A7739-0EDD-4487-ACE2-18DE1DACF0BF}"/>
                </a:ext>
              </a:extLst>
            </p:cNvPr>
            <p:cNvSpPr/>
            <p:nvPr userDrawn="1"/>
          </p:nvSpPr>
          <p:spPr>
            <a:xfrm>
              <a:off x="5596618" y="0"/>
              <a:ext cx="3690257" cy="979714"/>
            </a:xfrm>
            <a:prstGeom prst="flowChartInputOutput">
              <a:avLst/>
            </a:prstGeom>
            <a:solidFill>
              <a:srgbClr val="FFFF9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データ 8">
              <a:extLst>
                <a:ext uri="{FF2B5EF4-FFF2-40B4-BE49-F238E27FC236}">
                  <a16:creationId xmlns:a16="http://schemas.microsoft.com/office/drawing/2014/main" id="{AF938318-7568-41AA-B9D5-11EFF43B7D58}"/>
                </a:ext>
              </a:extLst>
            </p:cNvPr>
            <p:cNvSpPr/>
            <p:nvPr userDrawn="1"/>
          </p:nvSpPr>
          <p:spPr>
            <a:xfrm>
              <a:off x="6670221" y="0"/>
              <a:ext cx="3690257" cy="979714"/>
            </a:xfrm>
            <a:prstGeom prst="flowChartInputOutpu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Title 1"/>
          <p:cNvSpPr>
            <a:spLocks noGrp="1"/>
          </p:cNvSpPr>
          <p:nvPr>
            <p:ph type="title"/>
          </p:nvPr>
        </p:nvSpPr>
        <p:spPr>
          <a:xfrm>
            <a:off x="-9184" y="313189"/>
            <a:ext cx="8467384" cy="614588"/>
          </a:xfrm>
          <a:solidFill>
            <a:schemeClr val="bg1"/>
          </a:solidFill>
          <a:ln>
            <a:noFill/>
          </a:ln>
        </p:spPr>
        <p:txBody>
          <a:bodyPr>
            <a:noAutofit/>
          </a:bodyPr>
          <a:lstStyle>
            <a:lvl1pPr>
              <a:defRPr sz="4000" b="1"/>
            </a:lvl1pPr>
          </a:lstStyle>
          <a:p>
            <a:r>
              <a:rPr lang="ja-JP" altLang="en-US" dirty="0"/>
              <a:t>マスター タイトルの書式設定</a:t>
            </a:r>
            <a:endParaRPr lang="en-US" dirty="0"/>
          </a:p>
        </p:txBody>
      </p:sp>
      <p:sp>
        <p:nvSpPr>
          <p:cNvPr id="13" name="正方形/長方形 12">
            <a:extLst>
              <a:ext uri="{FF2B5EF4-FFF2-40B4-BE49-F238E27FC236}">
                <a16:creationId xmlns:a16="http://schemas.microsoft.com/office/drawing/2014/main" id="{861D09FB-EFD5-4204-9251-4DB42FDCA134}"/>
              </a:ext>
            </a:extLst>
          </p:cNvPr>
          <p:cNvSpPr/>
          <p:nvPr userDrawn="1"/>
        </p:nvSpPr>
        <p:spPr>
          <a:xfrm>
            <a:off x="-9184" y="6727374"/>
            <a:ext cx="9153184" cy="1876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0556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262F5FF-A16A-447C-A542-02933EA92537}"/>
              </a:ext>
            </a:extLst>
          </p:cNvPr>
          <p:cNvSpPr>
            <a:spLocks noGrp="1"/>
          </p:cNvSpPr>
          <p:nvPr>
            <p:ph type="dt" sz="half" idx="10"/>
          </p:nvPr>
        </p:nvSpPr>
        <p:spPr/>
        <p:txBody>
          <a:bodyPr/>
          <a:lstStyle>
            <a:lvl1pPr>
              <a:defRPr/>
            </a:lvl1pPr>
          </a:lstStyle>
          <a:p>
            <a:pPr>
              <a:defRPr/>
            </a:pPr>
            <a:fld id="{D14F9B42-BA8D-4046-972D-E1B148BF0301}" type="datetimeFigureOut">
              <a:rPr lang="ja-JP" altLang="en-US"/>
              <a:pPr>
                <a:defRPr/>
              </a:pPr>
              <a:t>2022/12/14</a:t>
            </a:fld>
            <a:endParaRPr lang="ja-JP" altLang="en-US"/>
          </a:p>
        </p:txBody>
      </p:sp>
      <p:sp>
        <p:nvSpPr>
          <p:cNvPr id="3" name="Footer Placeholder 4">
            <a:extLst>
              <a:ext uri="{FF2B5EF4-FFF2-40B4-BE49-F238E27FC236}">
                <a16:creationId xmlns:a16="http://schemas.microsoft.com/office/drawing/2014/main" id="{E7E47123-7FA1-41E2-8B44-374298DDEC32}"/>
              </a:ext>
            </a:extLst>
          </p:cNvPr>
          <p:cNvSpPr>
            <a:spLocks noGrp="1"/>
          </p:cNvSpPr>
          <p:nvPr>
            <p:ph type="ftr" sz="quarter" idx="11"/>
          </p:nvPr>
        </p:nvSpPr>
        <p:spPr/>
        <p:txBody>
          <a:bodyPr/>
          <a:lstStyle>
            <a:lvl1pPr>
              <a:defRPr/>
            </a:lvl1pPr>
          </a:lstStyle>
          <a:p>
            <a:pPr>
              <a:defRPr/>
            </a:pPr>
            <a:endParaRPr lang="ja-JP" altLang="en-US"/>
          </a:p>
        </p:txBody>
      </p:sp>
      <p:sp>
        <p:nvSpPr>
          <p:cNvPr id="4" name="Slide Number Placeholder 5">
            <a:extLst>
              <a:ext uri="{FF2B5EF4-FFF2-40B4-BE49-F238E27FC236}">
                <a16:creationId xmlns:a16="http://schemas.microsoft.com/office/drawing/2014/main" id="{B434F9CE-DF60-4EB3-ADF5-6D5D48BDAA70}"/>
              </a:ext>
            </a:extLst>
          </p:cNvPr>
          <p:cNvSpPr>
            <a:spLocks noGrp="1"/>
          </p:cNvSpPr>
          <p:nvPr>
            <p:ph type="sldNum" sz="quarter" idx="12"/>
          </p:nvPr>
        </p:nvSpPr>
        <p:spPr/>
        <p:txBody>
          <a:bodyPr/>
          <a:lstStyle>
            <a:lvl1pPr>
              <a:defRPr/>
            </a:lvl1pPr>
          </a:lstStyle>
          <a:p>
            <a:pPr>
              <a:defRPr/>
            </a:pPr>
            <a:fld id="{A0F91059-09D5-4401-BB7B-8096A46C7D1E}" type="slidenum">
              <a:rPr lang="ja-JP" altLang="en-US"/>
              <a:pPr>
                <a:defRPr/>
              </a:pPr>
              <a:t>‹#›</a:t>
            </a:fld>
            <a:endParaRPr lang="ja-JP" altLang="en-US"/>
          </a:p>
        </p:txBody>
      </p:sp>
    </p:spTree>
    <p:extLst>
      <p:ext uri="{BB962C8B-B14F-4D97-AF65-F5344CB8AC3E}">
        <p14:creationId xmlns:p14="http://schemas.microsoft.com/office/powerpoint/2010/main" val="2061141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533399" y="533400"/>
            <a:ext cx="4438755" cy="548640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9FB2A0FF-DE9F-4E74-8425-6B13C2C5B780}"/>
              </a:ext>
            </a:extLst>
          </p:cNvPr>
          <p:cNvSpPr>
            <a:spLocks noGrp="1"/>
          </p:cNvSpPr>
          <p:nvPr>
            <p:ph type="dt" sz="half" idx="10"/>
          </p:nvPr>
        </p:nvSpPr>
        <p:spPr/>
        <p:txBody>
          <a:bodyPr/>
          <a:lstStyle>
            <a:lvl1pPr>
              <a:defRPr/>
            </a:lvl1pPr>
          </a:lstStyle>
          <a:p>
            <a:pPr>
              <a:defRPr/>
            </a:pPr>
            <a:fld id="{C35C2D32-75D7-43CF-A889-2F671500F306}" type="datetimeFigureOut">
              <a:rPr lang="ja-JP" altLang="en-US"/>
              <a:pPr>
                <a:defRPr/>
              </a:pPr>
              <a:t>2022/12/14</a:t>
            </a:fld>
            <a:endParaRPr lang="ja-JP" altLang="en-US"/>
          </a:p>
        </p:txBody>
      </p:sp>
      <p:sp>
        <p:nvSpPr>
          <p:cNvPr id="6" name="Footer Placeholder 4">
            <a:extLst>
              <a:ext uri="{FF2B5EF4-FFF2-40B4-BE49-F238E27FC236}">
                <a16:creationId xmlns:a16="http://schemas.microsoft.com/office/drawing/2014/main" id="{DA612F47-DA94-484F-82A8-1918ED120250}"/>
              </a:ext>
            </a:extLst>
          </p:cNvPr>
          <p:cNvSpPr>
            <a:spLocks noGrp="1"/>
          </p:cNvSpPr>
          <p:nvPr>
            <p:ph type="ftr" sz="quarter" idx="11"/>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60341E7F-9FC5-4205-8C3C-5D6C69EA052C}"/>
              </a:ext>
            </a:extLst>
          </p:cNvPr>
          <p:cNvSpPr>
            <a:spLocks noGrp="1"/>
          </p:cNvSpPr>
          <p:nvPr>
            <p:ph type="sldNum" sz="quarter" idx="12"/>
          </p:nvPr>
        </p:nvSpPr>
        <p:spPr/>
        <p:txBody>
          <a:bodyPr/>
          <a:lstStyle>
            <a:lvl1pPr>
              <a:defRPr/>
            </a:lvl1pPr>
          </a:lstStyle>
          <a:p>
            <a:pPr>
              <a:defRPr/>
            </a:pPr>
            <a:fld id="{DDDC0AE1-9DA3-4565-A562-E89E383D6163}" type="slidenum">
              <a:rPr lang="ja-JP" altLang="en-US"/>
              <a:pPr>
                <a:defRPr/>
              </a:pPr>
              <a:t>‹#›</a:t>
            </a:fld>
            <a:endParaRPr lang="ja-JP" altLang="en-US"/>
          </a:p>
        </p:txBody>
      </p:sp>
    </p:spTree>
    <p:extLst>
      <p:ext uri="{BB962C8B-B14F-4D97-AF65-F5344CB8AC3E}">
        <p14:creationId xmlns:p14="http://schemas.microsoft.com/office/powerpoint/2010/main" val="2068854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lstStyle>
            <a:lvl1pPr algn="l">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DEE32CDC-D187-4399-9B9D-265A8FCACD15}"/>
              </a:ext>
            </a:extLst>
          </p:cNvPr>
          <p:cNvSpPr>
            <a:spLocks noGrp="1"/>
          </p:cNvSpPr>
          <p:nvPr>
            <p:ph type="dt" sz="half" idx="14"/>
          </p:nvPr>
        </p:nvSpPr>
        <p:spPr/>
        <p:txBody>
          <a:bodyPr/>
          <a:lstStyle>
            <a:lvl1pPr>
              <a:defRPr/>
            </a:lvl1pPr>
          </a:lstStyle>
          <a:p>
            <a:pPr>
              <a:defRPr/>
            </a:pPr>
            <a:fld id="{AD33EE18-8FDE-40EE-A4C8-2B1DC6CDB160}" type="datetimeFigureOut">
              <a:rPr lang="ja-JP" altLang="en-US"/>
              <a:pPr>
                <a:defRPr/>
              </a:pPr>
              <a:t>2022/12/14</a:t>
            </a:fld>
            <a:endParaRPr lang="ja-JP" altLang="en-US"/>
          </a:p>
        </p:txBody>
      </p:sp>
      <p:sp>
        <p:nvSpPr>
          <p:cNvPr id="6" name="Footer Placeholder 4">
            <a:extLst>
              <a:ext uri="{FF2B5EF4-FFF2-40B4-BE49-F238E27FC236}">
                <a16:creationId xmlns:a16="http://schemas.microsoft.com/office/drawing/2014/main" id="{C7EB0427-B1A9-4B2C-99E2-0AE3102B0916}"/>
              </a:ext>
            </a:extLst>
          </p:cNvPr>
          <p:cNvSpPr>
            <a:spLocks noGrp="1"/>
          </p:cNvSpPr>
          <p:nvPr>
            <p:ph type="ftr" sz="quarter" idx="15"/>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D7C8C6EA-92E7-45CC-96C0-413757CDF983}"/>
              </a:ext>
            </a:extLst>
          </p:cNvPr>
          <p:cNvSpPr>
            <a:spLocks noGrp="1"/>
          </p:cNvSpPr>
          <p:nvPr>
            <p:ph type="sldNum" sz="quarter" idx="16"/>
          </p:nvPr>
        </p:nvSpPr>
        <p:spPr/>
        <p:txBody>
          <a:bodyPr/>
          <a:lstStyle>
            <a:lvl1pPr>
              <a:defRPr/>
            </a:lvl1pPr>
          </a:lstStyle>
          <a:p>
            <a:pPr>
              <a:defRPr/>
            </a:pPr>
            <a:fld id="{113C18E2-592F-4C68-A8FF-644AED9F263F}" type="slidenum">
              <a:rPr lang="ja-JP" altLang="en-US"/>
              <a:pPr>
                <a:defRPr/>
              </a:pPr>
              <a:t>‹#›</a:t>
            </a:fld>
            <a:endParaRPr lang="ja-JP" altLang="en-US"/>
          </a:p>
        </p:txBody>
      </p:sp>
    </p:spTree>
    <p:extLst>
      <p:ext uri="{BB962C8B-B14F-4D97-AF65-F5344CB8AC3E}">
        <p14:creationId xmlns:p14="http://schemas.microsoft.com/office/powerpoint/2010/main" val="2435951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ja-JP" altLang="en-US"/>
              <a:t>マスター タイトルの書式設定</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図を追加</a:t>
            </a:r>
            <a:endParaRPr lang="en-US" noProof="0"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9764B93C-25C3-4A34-8A96-268667D6D93D}"/>
              </a:ext>
            </a:extLst>
          </p:cNvPr>
          <p:cNvSpPr>
            <a:spLocks noGrp="1"/>
          </p:cNvSpPr>
          <p:nvPr>
            <p:ph type="dt" sz="half" idx="15"/>
          </p:nvPr>
        </p:nvSpPr>
        <p:spPr/>
        <p:txBody>
          <a:bodyPr/>
          <a:lstStyle>
            <a:lvl1pPr>
              <a:defRPr/>
            </a:lvl1pPr>
          </a:lstStyle>
          <a:p>
            <a:pPr>
              <a:defRPr/>
            </a:pPr>
            <a:fld id="{C83CBC25-F1B3-4EB4-8CD6-9BEEE801DD62}" type="datetimeFigureOut">
              <a:rPr lang="ja-JP" altLang="en-US"/>
              <a:pPr>
                <a:defRPr/>
              </a:pPr>
              <a:t>2022/12/14</a:t>
            </a:fld>
            <a:endParaRPr lang="ja-JP" altLang="en-US"/>
          </a:p>
        </p:txBody>
      </p:sp>
      <p:sp>
        <p:nvSpPr>
          <p:cNvPr id="7" name="Footer Placeholder 4">
            <a:extLst>
              <a:ext uri="{FF2B5EF4-FFF2-40B4-BE49-F238E27FC236}">
                <a16:creationId xmlns:a16="http://schemas.microsoft.com/office/drawing/2014/main" id="{7FEB3258-1367-4F97-9D28-7454DF25C669}"/>
              </a:ext>
            </a:extLst>
          </p:cNvPr>
          <p:cNvSpPr>
            <a:spLocks noGrp="1"/>
          </p:cNvSpPr>
          <p:nvPr>
            <p:ph type="ftr" sz="quarter" idx="16"/>
          </p:nvPr>
        </p:nvSpPr>
        <p:spPr/>
        <p:txBody>
          <a:bodyPr/>
          <a:lstStyle>
            <a:lvl1pPr>
              <a:defRPr/>
            </a:lvl1pPr>
          </a:lstStyle>
          <a:p>
            <a:pPr>
              <a:defRPr/>
            </a:pPr>
            <a:endParaRPr lang="ja-JP" altLang="en-US"/>
          </a:p>
        </p:txBody>
      </p:sp>
      <p:sp>
        <p:nvSpPr>
          <p:cNvPr id="8" name="Slide Number Placeholder 5">
            <a:extLst>
              <a:ext uri="{FF2B5EF4-FFF2-40B4-BE49-F238E27FC236}">
                <a16:creationId xmlns:a16="http://schemas.microsoft.com/office/drawing/2014/main" id="{AC9DEB1E-36F8-48E2-82E5-ADED5BD54113}"/>
              </a:ext>
            </a:extLst>
          </p:cNvPr>
          <p:cNvSpPr>
            <a:spLocks noGrp="1"/>
          </p:cNvSpPr>
          <p:nvPr>
            <p:ph type="sldNum" sz="quarter" idx="17"/>
          </p:nvPr>
        </p:nvSpPr>
        <p:spPr/>
        <p:txBody>
          <a:bodyPr/>
          <a:lstStyle>
            <a:lvl1pPr>
              <a:defRPr/>
            </a:lvl1pPr>
          </a:lstStyle>
          <a:p>
            <a:pPr>
              <a:defRPr/>
            </a:pPr>
            <a:fld id="{8047E83D-B5E9-44F8-AE57-6705CC804C62}" type="slidenum">
              <a:rPr lang="ja-JP" altLang="en-US"/>
              <a:pPr>
                <a:defRPr/>
              </a:pPr>
              <a:t>‹#›</a:t>
            </a:fld>
            <a:endParaRPr lang="ja-JP" altLang="en-US"/>
          </a:p>
        </p:txBody>
      </p:sp>
    </p:spTree>
    <p:extLst>
      <p:ext uri="{BB962C8B-B14F-4D97-AF65-F5344CB8AC3E}">
        <p14:creationId xmlns:p14="http://schemas.microsoft.com/office/powerpoint/2010/main" val="3023931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lstStyle>
            <a:lvl1pPr algn="l">
              <a:defRPr sz="2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4114800"/>
            <a:ext cx="6383552" cy="1905000"/>
          </a:xfrm>
        </p:spPr>
        <p:txBody>
          <a:bodyP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43C9F74E-7C19-4B49-9A8F-867670AE341B}"/>
              </a:ext>
            </a:extLst>
          </p:cNvPr>
          <p:cNvSpPr>
            <a:spLocks noGrp="1"/>
          </p:cNvSpPr>
          <p:nvPr>
            <p:ph type="dt" sz="half" idx="10"/>
          </p:nvPr>
        </p:nvSpPr>
        <p:spPr/>
        <p:txBody>
          <a:bodyPr/>
          <a:lstStyle>
            <a:lvl1pPr>
              <a:defRPr/>
            </a:lvl1pPr>
          </a:lstStyle>
          <a:p>
            <a:pPr>
              <a:defRPr/>
            </a:pPr>
            <a:fld id="{61BE7F50-1D62-4D18-AB10-0467AD835862}"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49F3E2B2-D9A5-4EFE-A45D-51BEC48FFF19}"/>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C5A60937-CEEA-4751-B926-F7B7922233B9}"/>
              </a:ext>
            </a:extLst>
          </p:cNvPr>
          <p:cNvSpPr>
            <a:spLocks noGrp="1"/>
          </p:cNvSpPr>
          <p:nvPr>
            <p:ph type="sldNum" sz="quarter" idx="12"/>
          </p:nvPr>
        </p:nvSpPr>
        <p:spPr/>
        <p:txBody>
          <a:bodyPr/>
          <a:lstStyle>
            <a:lvl1pPr>
              <a:defRPr/>
            </a:lvl1pPr>
          </a:lstStyle>
          <a:p>
            <a:pPr>
              <a:defRPr/>
            </a:pPr>
            <a:fld id="{44C73427-6A08-4644-9F51-630777AD4559}" type="slidenum">
              <a:rPr lang="ja-JP" altLang="en-US"/>
              <a:pPr>
                <a:defRPr/>
              </a:pPr>
              <a:t>‹#›</a:t>
            </a:fld>
            <a:endParaRPr lang="ja-JP" altLang="en-US"/>
          </a:p>
        </p:txBody>
      </p:sp>
    </p:spTree>
    <p:extLst>
      <p:ext uri="{BB962C8B-B14F-4D97-AF65-F5344CB8AC3E}">
        <p14:creationId xmlns:p14="http://schemas.microsoft.com/office/powerpoint/2010/main" val="3551042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C5F41D79-1915-4E62-88CC-8EB9478D79F3}"/>
              </a:ext>
            </a:extLst>
          </p:cNvPr>
          <p:cNvSpPr txBox="1">
            <a:spLocks noChangeArrowheads="1"/>
          </p:cNvSpPr>
          <p:nvPr/>
        </p:nvSpPr>
        <p:spPr bwMode="auto">
          <a:xfrm>
            <a:off x="228600" y="711200"/>
            <a:ext cx="457200" cy="584200"/>
          </a:xfrm>
          <a:prstGeom prst="rect">
            <a:avLst/>
          </a:prstGeom>
          <a:noFill/>
          <a:ln>
            <a:noFill/>
          </a:ln>
        </p:spPr>
        <p:txBody>
          <a:bodyPr anchor="ct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eaLnBrk="1" hangingPunct="1">
              <a:defRPr/>
            </a:pPr>
            <a:r>
              <a:rPr lang="en-US" altLang="ja-JP" sz="8000" dirty="0"/>
              <a:t>“</a:t>
            </a:r>
          </a:p>
        </p:txBody>
      </p:sp>
      <p:sp>
        <p:nvSpPr>
          <p:cNvPr id="6" name="TextBox 14">
            <a:extLst>
              <a:ext uri="{FF2B5EF4-FFF2-40B4-BE49-F238E27FC236}">
                <a16:creationId xmlns:a16="http://schemas.microsoft.com/office/drawing/2014/main" id="{73DE027A-50D6-4761-949F-CD25ABFFEB3C}"/>
              </a:ext>
            </a:extLst>
          </p:cNvPr>
          <p:cNvSpPr txBox="1">
            <a:spLocks noChangeArrowheads="1"/>
          </p:cNvSpPr>
          <p:nvPr/>
        </p:nvSpPr>
        <p:spPr bwMode="auto">
          <a:xfrm>
            <a:off x="7696200" y="2768600"/>
            <a:ext cx="457200" cy="584200"/>
          </a:xfrm>
          <a:prstGeom prst="rect">
            <a:avLst/>
          </a:prstGeom>
          <a:noFill/>
          <a:ln>
            <a:noFill/>
          </a:ln>
        </p:spPr>
        <p:txBody>
          <a:bodyPr anchor="ct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lgn="r" eaLnBrk="1" hangingPunct="1">
              <a:defRPr/>
            </a:pPr>
            <a:r>
              <a:rPr lang="en-US" altLang="ja-JP" sz="8000" dirty="0"/>
              <a:t>”</a:t>
            </a:r>
          </a:p>
        </p:txBody>
      </p:sp>
      <p:sp>
        <p:nvSpPr>
          <p:cNvPr id="2" name="Title 1"/>
          <p:cNvSpPr>
            <a:spLocks noGrp="1"/>
          </p:cNvSpPr>
          <p:nvPr>
            <p:ph type="title"/>
          </p:nvPr>
        </p:nvSpPr>
        <p:spPr>
          <a:xfrm>
            <a:off x="856283" y="533400"/>
            <a:ext cx="6859787" cy="2895600"/>
          </a:xfrm>
        </p:spPr>
        <p:txBody>
          <a:bodyPr/>
          <a:lstStyle>
            <a:lvl1pPr algn="l">
              <a:defRPr sz="28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33400" y="4301070"/>
            <a:ext cx="6382361" cy="171873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6BB3EAED-D030-44F1-9059-C09BB0189AC8}"/>
              </a:ext>
            </a:extLst>
          </p:cNvPr>
          <p:cNvSpPr>
            <a:spLocks noGrp="1"/>
          </p:cNvSpPr>
          <p:nvPr>
            <p:ph type="dt" sz="half" idx="14"/>
          </p:nvPr>
        </p:nvSpPr>
        <p:spPr/>
        <p:txBody>
          <a:bodyPr/>
          <a:lstStyle>
            <a:lvl1pPr>
              <a:defRPr/>
            </a:lvl1pPr>
          </a:lstStyle>
          <a:p>
            <a:pPr>
              <a:defRPr/>
            </a:pPr>
            <a:fld id="{D325074B-EE4E-4FB5-B759-8896120F9827}" type="datetimeFigureOut">
              <a:rPr lang="ja-JP" altLang="en-US"/>
              <a:pPr>
                <a:defRPr/>
              </a:pPr>
              <a:t>2022/12/14</a:t>
            </a:fld>
            <a:endParaRPr lang="ja-JP" altLang="en-US"/>
          </a:p>
        </p:txBody>
      </p:sp>
      <p:sp>
        <p:nvSpPr>
          <p:cNvPr id="8" name="Footer Placeholder 4">
            <a:extLst>
              <a:ext uri="{FF2B5EF4-FFF2-40B4-BE49-F238E27FC236}">
                <a16:creationId xmlns:a16="http://schemas.microsoft.com/office/drawing/2014/main" id="{36E77399-0E66-45C2-975F-1A9613AD38CD}"/>
              </a:ext>
            </a:extLst>
          </p:cNvPr>
          <p:cNvSpPr>
            <a:spLocks noGrp="1"/>
          </p:cNvSpPr>
          <p:nvPr>
            <p:ph type="ftr" sz="quarter" idx="15"/>
          </p:nvPr>
        </p:nvSpPr>
        <p:spPr/>
        <p:txBody>
          <a:bodyPr/>
          <a:lstStyle>
            <a:lvl1pPr>
              <a:defRPr/>
            </a:lvl1pPr>
          </a:lstStyle>
          <a:p>
            <a:pPr>
              <a:defRPr/>
            </a:pPr>
            <a:endParaRPr lang="ja-JP" altLang="en-US"/>
          </a:p>
        </p:txBody>
      </p:sp>
      <p:sp>
        <p:nvSpPr>
          <p:cNvPr id="9" name="Slide Number Placeholder 5">
            <a:extLst>
              <a:ext uri="{FF2B5EF4-FFF2-40B4-BE49-F238E27FC236}">
                <a16:creationId xmlns:a16="http://schemas.microsoft.com/office/drawing/2014/main" id="{8C7D267C-8986-4CB6-8642-96F783477405}"/>
              </a:ext>
            </a:extLst>
          </p:cNvPr>
          <p:cNvSpPr>
            <a:spLocks noGrp="1"/>
          </p:cNvSpPr>
          <p:nvPr>
            <p:ph type="sldNum" sz="quarter" idx="16"/>
          </p:nvPr>
        </p:nvSpPr>
        <p:spPr/>
        <p:txBody>
          <a:bodyPr/>
          <a:lstStyle>
            <a:lvl1pPr>
              <a:defRPr/>
            </a:lvl1pPr>
          </a:lstStyle>
          <a:p>
            <a:pPr>
              <a:defRPr/>
            </a:pPr>
            <a:fld id="{0D3F75E8-30E8-4ED1-8D1C-3A4110C7DCA2}" type="slidenum">
              <a:rPr lang="ja-JP" altLang="en-US"/>
              <a:pPr>
                <a:defRPr/>
              </a:pPr>
              <a:t>‹#›</a:t>
            </a:fld>
            <a:endParaRPr lang="ja-JP" altLang="en-US"/>
          </a:p>
        </p:txBody>
      </p:sp>
    </p:spTree>
    <p:extLst>
      <p:ext uri="{BB962C8B-B14F-4D97-AF65-F5344CB8AC3E}">
        <p14:creationId xmlns:p14="http://schemas.microsoft.com/office/powerpoint/2010/main" val="3671451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lstStyle>
            <a:lvl1pPr algn="l">
              <a:defRPr sz="2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D0CE94AE-DC80-4B34-BF17-394EBE98F004}"/>
              </a:ext>
            </a:extLst>
          </p:cNvPr>
          <p:cNvSpPr>
            <a:spLocks noGrp="1"/>
          </p:cNvSpPr>
          <p:nvPr>
            <p:ph type="dt" sz="half" idx="10"/>
          </p:nvPr>
        </p:nvSpPr>
        <p:spPr/>
        <p:txBody>
          <a:bodyPr/>
          <a:lstStyle>
            <a:lvl1pPr>
              <a:defRPr/>
            </a:lvl1pPr>
          </a:lstStyle>
          <a:p>
            <a:pPr>
              <a:defRPr/>
            </a:pPr>
            <a:fld id="{23B49BE6-4873-4847-8B34-9D7FE900EA62}"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DDC4D69C-9F23-47F5-A2B2-DBA9210B30C1}"/>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0EA6F0C7-E47F-40B7-98D1-B7D9584FDDAA}"/>
              </a:ext>
            </a:extLst>
          </p:cNvPr>
          <p:cNvSpPr>
            <a:spLocks noGrp="1"/>
          </p:cNvSpPr>
          <p:nvPr>
            <p:ph type="sldNum" sz="quarter" idx="12"/>
          </p:nvPr>
        </p:nvSpPr>
        <p:spPr/>
        <p:txBody>
          <a:bodyPr/>
          <a:lstStyle>
            <a:lvl1pPr>
              <a:defRPr/>
            </a:lvl1pPr>
          </a:lstStyle>
          <a:p>
            <a:pPr>
              <a:defRPr/>
            </a:pPr>
            <a:fld id="{DEE418CC-EECC-446B-985F-196E7AF2FAF4}" type="slidenum">
              <a:rPr lang="ja-JP" altLang="en-US"/>
              <a:pPr>
                <a:defRPr/>
              </a:pPr>
              <a:t>‹#›</a:t>
            </a:fld>
            <a:endParaRPr lang="ja-JP" altLang="en-US"/>
          </a:p>
        </p:txBody>
      </p:sp>
    </p:spTree>
    <p:extLst>
      <p:ext uri="{BB962C8B-B14F-4D97-AF65-F5344CB8AC3E}">
        <p14:creationId xmlns:p14="http://schemas.microsoft.com/office/powerpoint/2010/main" val="3996635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C086A8B5-5C73-4C6B-9227-AA2DEFD8DE06}"/>
              </a:ext>
            </a:extLst>
          </p:cNvPr>
          <p:cNvSpPr txBox="1">
            <a:spLocks noChangeArrowheads="1"/>
          </p:cNvSpPr>
          <p:nvPr/>
        </p:nvSpPr>
        <p:spPr bwMode="auto">
          <a:xfrm>
            <a:off x="228600" y="711200"/>
            <a:ext cx="457200" cy="584200"/>
          </a:xfrm>
          <a:prstGeom prst="rect">
            <a:avLst/>
          </a:prstGeom>
          <a:noFill/>
          <a:ln>
            <a:noFill/>
          </a:ln>
        </p:spPr>
        <p:txBody>
          <a:bodyPr anchor="ct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eaLnBrk="1" hangingPunct="1">
              <a:defRPr/>
            </a:pPr>
            <a:r>
              <a:rPr lang="en-US" altLang="ja-JP" sz="8000" dirty="0"/>
              <a:t>“</a:t>
            </a:r>
          </a:p>
        </p:txBody>
      </p:sp>
      <p:sp>
        <p:nvSpPr>
          <p:cNvPr id="6" name="TextBox 14">
            <a:extLst>
              <a:ext uri="{FF2B5EF4-FFF2-40B4-BE49-F238E27FC236}">
                <a16:creationId xmlns:a16="http://schemas.microsoft.com/office/drawing/2014/main" id="{20872C29-2C87-4869-8C69-19999AF3B281}"/>
              </a:ext>
            </a:extLst>
          </p:cNvPr>
          <p:cNvSpPr txBox="1">
            <a:spLocks noChangeArrowheads="1"/>
          </p:cNvSpPr>
          <p:nvPr/>
        </p:nvSpPr>
        <p:spPr bwMode="auto">
          <a:xfrm>
            <a:off x="7696200" y="2768600"/>
            <a:ext cx="457200" cy="584200"/>
          </a:xfrm>
          <a:prstGeom prst="rect">
            <a:avLst/>
          </a:prstGeom>
          <a:noFill/>
          <a:ln>
            <a:noFill/>
          </a:ln>
        </p:spPr>
        <p:txBody>
          <a:bodyPr anchor="ct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lgn="r" eaLnBrk="1" hangingPunct="1">
              <a:defRPr/>
            </a:pPr>
            <a:r>
              <a:rPr lang="en-US" altLang="ja-JP" sz="8000" dirty="0"/>
              <a:t>”</a:t>
            </a:r>
          </a:p>
        </p:txBody>
      </p:sp>
      <p:sp>
        <p:nvSpPr>
          <p:cNvPr id="2" name="Title 1"/>
          <p:cNvSpPr>
            <a:spLocks noGrp="1"/>
          </p:cNvSpPr>
          <p:nvPr>
            <p:ph type="title"/>
          </p:nvPr>
        </p:nvSpPr>
        <p:spPr>
          <a:xfrm>
            <a:off x="856284" y="533400"/>
            <a:ext cx="6859786" cy="2895600"/>
          </a:xfrm>
        </p:spPr>
        <p:txBody>
          <a:bodyPr/>
          <a:lstStyle>
            <a:lvl1pPr algn="l">
              <a:defRPr sz="28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ja-JP" altLang="en-US"/>
              <a:t>マスター テキストの書式設定</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626776DC-8F0C-417A-AB19-20DB3E06650C}"/>
              </a:ext>
            </a:extLst>
          </p:cNvPr>
          <p:cNvSpPr>
            <a:spLocks noGrp="1"/>
          </p:cNvSpPr>
          <p:nvPr>
            <p:ph type="dt" sz="half" idx="14"/>
          </p:nvPr>
        </p:nvSpPr>
        <p:spPr/>
        <p:txBody>
          <a:bodyPr/>
          <a:lstStyle>
            <a:lvl1pPr>
              <a:defRPr/>
            </a:lvl1pPr>
          </a:lstStyle>
          <a:p>
            <a:pPr>
              <a:defRPr/>
            </a:pPr>
            <a:fld id="{B53CDB24-0AA2-48DA-81CE-0270E0585A36}" type="datetimeFigureOut">
              <a:rPr lang="ja-JP" altLang="en-US"/>
              <a:pPr>
                <a:defRPr/>
              </a:pPr>
              <a:t>2022/12/14</a:t>
            </a:fld>
            <a:endParaRPr lang="ja-JP" altLang="en-US"/>
          </a:p>
        </p:txBody>
      </p:sp>
      <p:sp>
        <p:nvSpPr>
          <p:cNvPr id="8" name="Footer Placeholder 4">
            <a:extLst>
              <a:ext uri="{FF2B5EF4-FFF2-40B4-BE49-F238E27FC236}">
                <a16:creationId xmlns:a16="http://schemas.microsoft.com/office/drawing/2014/main" id="{344910F0-7B54-4706-BA19-A9954CA2CE5F}"/>
              </a:ext>
            </a:extLst>
          </p:cNvPr>
          <p:cNvSpPr>
            <a:spLocks noGrp="1"/>
          </p:cNvSpPr>
          <p:nvPr>
            <p:ph type="ftr" sz="quarter" idx="15"/>
          </p:nvPr>
        </p:nvSpPr>
        <p:spPr/>
        <p:txBody>
          <a:bodyPr/>
          <a:lstStyle>
            <a:lvl1pPr>
              <a:defRPr/>
            </a:lvl1pPr>
          </a:lstStyle>
          <a:p>
            <a:pPr>
              <a:defRPr/>
            </a:pPr>
            <a:endParaRPr lang="ja-JP" altLang="en-US"/>
          </a:p>
        </p:txBody>
      </p:sp>
      <p:sp>
        <p:nvSpPr>
          <p:cNvPr id="9" name="Slide Number Placeholder 5">
            <a:extLst>
              <a:ext uri="{FF2B5EF4-FFF2-40B4-BE49-F238E27FC236}">
                <a16:creationId xmlns:a16="http://schemas.microsoft.com/office/drawing/2014/main" id="{AD0908D4-CA23-40CD-A284-6F09624B3C8D}"/>
              </a:ext>
            </a:extLst>
          </p:cNvPr>
          <p:cNvSpPr>
            <a:spLocks noGrp="1"/>
          </p:cNvSpPr>
          <p:nvPr>
            <p:ph type="sldNum" sz="quarter" idx="16"/>
          </p:nvPr>
        </p:nvSpPr>
        <p:spPr/>
        <p:txBody>
          <a:bodyPr/>
          <a:lstStyle>
            <a:lvl1pPr>
              <a:defRPr/>
            </a:lvl1pPr>
          </a:lstStyle>
          <a:p>
            <a:pPr>
              <a:defRPr/>
            </a:pPr>
            <a:fld id="{F364C3F9-99F0-4922-89C2-2137BAE9009E}" type="slidenum">
              <a:rPr lang="ja-JP" altLang="en-US"/>
              <a:pPr>
                <a:defRPr/>
              </a:pPr>
              <a:t>‹#›</a:t>
            </a:fld>
            <a:endParaRPr lang="ja-JP" altLang="en-US"/>
          </a:p>
        </p:txBody>
      </p:sp>
    </p:spTree>
    <p:extLst>
      <p:ext uri="{BB962C8B-B14F-4D97-AF65-F5344CB8AC3E}">
        <p14:creationId xmlns:p14="http://schemas.microsoft.com/office/powerpoint/2010/main" val="407660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a:lstStyle>
            <a:lvl1pPr>
              <a:defRPr lang="en-US" sz="2800" b="0" dirty="0"/>
            </a:lvl1pPr>
          </a:lstStyle>
          <a:p>
            <a:pPr lvl="0"/>
            <a:r>
              <a:rPr lang="ja-JP" altLang="en-US"/>
              <a:t>マスター タイトルの書式設定</a:t>
            </a:r>
            <a:endParaRPr lang="en-US" dirty="0"/>
          </a:p>
        </p:txBody>
      </p:sp>
      <p:sp>
        <p:nvSpPr>
          <p:cNvPr id="10" name="Text Placeholder 9"/>
          <p:cNvSpPr>
            <a:spLocks noGrp="1"/>
          </p:cNvSpPr>
          <p:nvPr>
            <p:ph type="body" sz="quarter" idx="13"/>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ja-JP" altLang="en-US"/>
              <a:t>マスター テキストの書式設定</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C377B757-28A7-4D8B-96D9-B66294F21E95}"/>
              </a:ext>
            </a:extLst>
          </p:cNvPr>
          <p:cNvSpPr>
            <a:spLocks noGrp="1"/>
          </p:cNvSpPr>
          <p:nvPr>
            <p:ph type="dt" sz="half" idx="14"/>
          </p:nvPr>
        </p:nvSpPr>
        <p:spPr/>
        <p:txBody>
          <a:bodyPr/>
          <a:lstStyle>
            <a:lvl1pPr>
              <a:defRPr/>
            </a:lvl1pPr>
          </a:lstStyle>
          <a:p>
            <a:pPr>
              <a:defRPr/>
            </a:pPr>
            <a:fld id="{3987EB4A-ACDD-4E75-8A73-53E8D9E41922}" type="datetimeFigureOut">
              <a:rPr lang="ja-JP" altLang="en-US"/>
              <a:pPr>
                <a:defRPr/>
              </a:pPr>
              <a:t>2022/12/14</a:t>
            </a:fld>
            <a:endParaRPr lang="ja-JP" altLang="en-US"/>
          </a:p>
        </p:txBody>
      </p:sp>
      <p:sp>
        <p:nvSpPr>
          <p:cNvPr id="6" name="Footer Placeholder 4">
            <a:extLst>
              <a:ext uri="{FF2B5EF4-FFF2-40B4-BE49-F238E27FC236}">
                <a16:creationId xmlns:a16="http://schemas.microsoft.com/office/drawing/2014/main" id="{7FBD9958-00CD-4214-9810-2724B8D63367}"/>
              </a:ext>
            </a:extLst>
          </p:cNvPr>
          <p:cNvSpPr>
            <a:spLocks noGrp="1"/>
          </p:cNvSpPr>
          <p:nvPr>
            <p:ph type="ftr" sz="quarter" idx="15"/>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1BEB4C39-ADFC-43E5-8FA2-3E5546825582}"/>
              </a:ext>
            </a:extLst>
          </p:cNvPr>
          <p:cNvSpPr>
            <a:spLocks noGrp="1"/>
          </p:cNvSpPr>
          <p:nvPr>
            <p:ph type="sldNum" sz="quarter" idx="16"/>
          </p:nvPr>
        </p:nvSpPr>
        <p:spPr/>
        <p:txBody>
          <a:bodyPr/>
          <a:lstStyle>
            <a:lvl1pPr>
              <a:defRPr/>
            </a:lvl1pPr>
          </a:lstStyle>
          <a:p>
            <a:pPr>
              <a:defRPr/>
            </a:pPr>
            <a:fld id="{0CA68251-30F4-4325-89AD-FFE8B09B20F3}" type="slidenum">
              <a:rPr lang="ja-JP" altLang="en-US"/>
              <a:pPr>
                <a:defRPr/>
              </a:pPr>
              <a:t>‹#›</a:t>
            </a:fld>
            <a:endParaRPr lang="ja-JP" altLang="en-US"/>
          </a:p>
        </p:txBody>
      </p:sp>
    </p:spTree>
    <p:extLst>
      <p:ext uri="{BB962C8B-B14F-4D97-AF65-F5344CB8AC3E}">
        <p14:creationId xmlns:p14="http://schemas.microsoft.com/office/powerpoint/2010/main" val="1824020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lgn="l">
              <a:defRPr sz="28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D8B88934-4675-47D8-87E2-7D44CFF8E08A}"/>
              </a:ext>
            </a:extLst>
          </p:cNvPr>
          <p:cNvSpPr>
            <a:spLocks noGrp="1"/>
          </p:cNvSpPr>
          <p:nvPr>
            <p:ph type="dt" sz="half" idx="10"/>
          </p:nvPr>
        </p:nvSpPr>
        <p:spPr/>
        <p:txBody>
          <a:bodyPr/>
          <a:lstStyle>
            <a:lvl1pPr>
              <a:defRPr/>
            </a:lvl1pPr>
          </a:lstStyle>
          <a:p>
            <a:pPr>
              <a:defRPr/>
            </a:pPr>
            <a:fld id="{F9D2EEE7-42DE-4B0C-877F-921E43DD7679}"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F1EDDF1C-9C4F-4CE4-9F6D-6265EB6C228A}"/>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610C768B-4463-4871-9014-8836D3FBB87D}"/>
              </a:ext>
            </a:extLst>
          </p:cNvPr>
          <p:cNvSpPr>
            <a:spLocks noGrp="1"/>
          </p:cNvSpPr>
          <p:nvPr>
            <p:ph type="sldNum" sz="quarter" idx="12"/>
          </p:nvPr>
        </p:nvSpPr>
        <p:spPr/>
        <p:txBody>
          <a:bodyPr/>
          <a:lstStyle>
            <a:lvl1pPr>
              <a:defRPr/>
            </a:lvl1pPr>
          </a:lstStyle>
          <a:p>
            <a:pPr>
              <a:defRPr/>
            </a:pPr>
            <a:fld id="{3D7DAC60-F1F8-4E7B-81AA-BD038A95EBB8}" type="slidenum">
              <a:rPr lang="ja-JP" altLang="en-US"/>
              <a:pPr>
                <a:defRPr/>
              </a:pPr>
              <a:t>‹#›</a:t>
            </a:fld>
            <a:endParaRPr lang="ja-JP" altLang="en-US"/>
          </a:p>
        </p:txBody>
      </p:sp>
    </p:spTree>
    <p:extLst>
      <p:ext uri="{BB962C8B-B14F-4D97-AF65-F5344CB8AC3E}">
        <p14:creationId xmlns:p14="http://schemas.microsoft.com/office/powerpoint/2010/main" val="358533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ABAE2C7-26AF-482A-AC5F-99CD8F39F56E}"/>
              </a:ext>
            </a:extLst>
          </p:cNvPr>
          <p:cNvSpPr/>
          <p:nvPr userDrawn="1"/>
        </p:nvSpPr>
        <p:spPr>
          <a:xfrm>
            <a:off x="0" y="0"/>
            <a:ext cx="9144000"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221D3CB-02A3-46A3-98AB-92F5C2A4F5DE}"/>
              </a:ext>
            </a:extLst>
          </p:cNvPr>
          <p:cNvSpPr>
            <a:spLocks noGrp="1"/>
          </p:cNvSpPr>
          <p:nvPr>
            <p:ph type="title"/>
          </p:nvPr>
        </p:nvSpPr>
        <p:spPr>
          <a:xfrm>
            <a:off x="628650" y="2766218"/>
            <a:ext cx="7886700" cy="1325563"/>
          </a:xfrm>
        </p:spPr>
        <p:txBody>
          <a:bodyPr/>
          <a:lstStyle>
            <a:lvl1pPr>
              <a:defRPr>
                <a:solidFill>
                  <a:schemeClr val="tx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4186044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lstStyle>
            <a:lvl1pPr>
              <a:defRPr sz="28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03B3EB9C-7F15-41C6-935B-C506F7298219}"/>
              </a:ext>
            </a:extLst>
          </p:cNvPr>
          <p:cNvSpPr>
            <a:spLocks noGrp="1"/>
          </p:cNvSpPr>
          <p:nvPr>
            <p:ph type="dt" sz="half" idx="10"/>
          </p:nvPr>
        </p:nvSpPr>
        <p:spPr/>
        <p:txBody>
          <a:bodyPr/>
          <a:lstStyle>
            <a:lvl1pPr>
              <a:defRPr/>
            </a:lvl1pPr>
          </a:lstStyle>
          <a:p>
            <a:pPr>
              <a:defRPr/>
            </a:pPr>
            <a:fld id="{30F7DAD8-F7DA-4B9D-958F-40AAF0D7E44C}"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EB0618CF-8F61-404B-9367-D6F493BD9A05}"/>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0EA838B7-5412-4402-ACB7-744B6AF90132}"/>
              </a:ext>
            </a:extLst>
          </p:cNvPr>
          <p:cNvSpPr>
            <a:spLocks noGrp="1"/>
          </p:cNvSpPr>
          <p:nvPr>
            <p:ph type="sldNum" sz="quarter" idx="12"/>
          </p:nvPr>
        </p:nvSpPr>
        <p:spPr/>
        <p:txBody>
          <a:bodyPr/>
          <a:lstStyle>
            <a:lvl1pPr>
              <a:defRPr/>
            </a:lvl1pPr>
          </a:lstStyle>
          <a:p>
            <a:pPr>
              <a:defRPr/>
            </a:pPr>
            <a:fld id="{448C9A61-31DD-4591-AEB2-CA2C16F5031B}" type="slidenum">
              <a:rPr lang="ja-JP" altLang="en-US"/>
              <a:pPr>
                <a:defRPr/>
              </a:pPr>
              <a:t>‹#›</a:t>
            </a:fld>
            <a:endParaRPr lang="ja-JP" altLang="en-US"/>
          </a:p>
        </p:txBody>
      </p:sp>
    </p:spTree>
    <p:extLst>
      <p:ext uri="{BB962C8B-B14F-4D97-AF65-F5344CB8AC3E}">
        <p14:creationId xmlns:p14="http://schemas.microsoft.com/office/powerpoint/2010/main" val="638671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74248" y="186612"/>
            <a:ext cx="7544966" cy="989045"/>
          </a:xfrm>
        </p:spPr>
        <p:txBody>
          <a:bodyPr>
            <a:noAutofit/>
          </a:bodyPr>
          <a:lstStyle>
            <a:lvl1pPr>
              <a:defRPr sz="4800" b="1">
                <a:solidFill>
                  <a:schemeClr val="accent4">
                    <a:lumMod val="60000"/>
                    <a:lumOff val="40000"/>
                  </a:schemeClr>
                </a:solidFill>
                <a:effectLst>
                  <a:outerShdw blurRad="38100" dist="38100" dir="2700000" algn="tl">
                    <a:srgbClr val="000000">
                      <a:alpha val="43137"/>
                    </a:srgbClr>
                  </a:outerShdw>
                </a:effectLst>
              </a:defRPr>
            </a:lvl1pPr>
          </a:lstStyle>
          <a:p>
            <a:r>
              <a:rPr lang="ja-JP" altLang="en-US" dirty="0"/>
              <a:t>マスター タイトルの書式設定</a:t>
            </a:r>
          </a:p>
        </p:txBody>
      </p:sp>
      <p:sp>
        <p:nvSpPr>
          <p:cNvPr id="3" name="コンテンツ プレースホルダー 2"/>
          <p:cNvSpPr>
            <a:spLocks noGrp="1"/>
          </p:cNvSpPr>
          <p:nvPr>
            <p:ph idx="1"/>
          </p:nvPr>
        </p:nvSpPr>
        <p:spPr>
          <a:xfrm>
            <a:off x="274248" y="1492898"/>
            <a:ext cx="8692469" cy="5150497"/>
          </a:xfrm>
        </p:spPr>
        <p:txBody>
          <a:bodyPr>
            <a:normAutofit/>
          </a:bodyPr>
          <a:lstStyle>
            <a:lvl1pPr>
              <a:defRPr sz="4000" b="1">
                <a:solidFill>
                  <a:schemeClr val="bg1"/>
                </a:solidFill>
                <a:effectLst>
                  <a:outerShdw blurRad="38100" dist="38100" dir="2700000" algn="tl">
                    <a:srgbClr val="000000">
                      <a:alpha val="43137"/>
                    </a:srgbClr>
                  </a:outerShdw>
                </a:effectLst>
              </a:defRPr>
            </a:lvl1pPr>
          </a:lstStyle>
          <a:p>
            <a:pPr lvl="0"/>
            <a:r>
              <a:rPr lang="ja-JP" altLang="en-US" dirty="0"/>
              <a:t>マスター テキストの書式設定</a:t>
            </a:r>
          </a:p>
        </p:txBody>
      </p:sp>
      <p:sp>
        <p:nvSpPr>
          <p:cNvPr id="9" name="コンテンツ プレースホルダー 8"/>
          <p:cNvSpPr>
            <a:spLocks noGrp="1"/>
          </p:cNvSpPr>
          <p:nvPr>
            <p:ph sz="quarter" idx="10"/>
          </p:nvPr>
        </p:nvSpPr>
        <p:spPr>
          <a:xfrm>
            <a:off x="7834508" y="186612"/>
            <a:ext cx="1309492" cy="989045"/>
          </a:xfrm>
        </p:spPr>
        <p:txBody>
          <a:bodyPr>
            <a:normAutofit/>
          </a:bodyPr>
          <a:lstStyle>
            <a:lvl1pPr marL="0" indent="0">
              <a:buNone/>
              <a:defRPr sz="4000" b="1">
                <a:solidFill>
                  <a:schemeClr val="bg1"/>
                </a:solidFill>
                <a:effectLst>
                  <a:outerShdw blurRad="38100" dist="38100" dir="2700000" algn="tl">
                    <a:srgbClr val="000000">
                      <a:alpha val="43137"/>
                    </a:srgbClr>
                  </a:outerShdw>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ja-JP" altLang="en-US" dirty="0"/>
          </a:p>
        </p:txBody>
      </p:sp>
    </p:spTree>
    <p:extLst>
      <p:ext uri="{BB962C8B-B14F-4D97-AF65-F5344CB8AC3E}">
        <p14:creationId xmlns:p14="http://schemas.microsoft.com/office/powerpoint/2010/main" val="748726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2294896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3777018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3589122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3950411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23967660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2555058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93DD4B2-D205-4DCD-BAA4-F6BA66CA3445}"/>
              </a:ext>
            </a:extLst>
          </p:cNvPr>
          <p:cNvSpPr/>
          <p:nvPr userDrawn="1"/>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四角形: 角を丸くする 5">
            <a:extLst>
              <a:ext uri="{FF2B5EF4-FFF2-40B4-BE49-F238E27FC236}">
                <a16:creationId xmlns:a16="http://schemas.microsoft.com/office/drawing/2014/main" id="{085D2E48-3ED7-44D0-8254-E374CFC8BF56}"/>
              </a:ext>
            </a:extLst>
          </p:cNvPr>
          <p:cNvSpPr/>
          <p:nvPr userDrawn="1"/>
        </p:nvSpPr>
        <p:spPr>
          <a:xfrm>
            <a:off x="158353" y="110331"/>
            <a:ext cx="8827294" cy="6637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215136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2688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AD761444-DA55-4634-A26A-441C7D5AB3E3}"/>
              </a:ext>
            </a:extLst>
          </p:cNvPr>
          <p:cNvSpPr/>
          <p:nvPr userDrawn="1"/>
        </p:nvSpPr>
        <p:spPr>
          <a:xfrm>
            <a:off x="-9184" y="-31073"/>
            <a:ext cx="9153184" cy="49643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Content Placeholder 2"/>
          <p:cNvSpPr>
            <a:spLocks noGrp="1"/>
          </p:cNvSpPr>
          <p:nvPr>
            <p:ph idx="1"/>
          </p:nvPr>
        </p:nvSpPr>
        <p:spPr>
          <a:xfrm>
            <a:off x="261257" y="685800"/>
            <a:ext cx="8621485" cy="5633357"/>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3" name="正方形/長方形 12">
            <a:extLst>
              <a:ext uri="{FF2B5EF4-FFF2-40B4-BE49-F238E27FC236}">
                <a16:creationId xmlns:a16="http://schemas.microsoft.com/office/drawing/2014/main" id="{861D09FB-EFD5-4204-9251-4DB42FDCA134}"/>
              </a:ext>
            </a:extLst>
          </p:cNvPr>
          <p:cNvSpPr/>
          <p:nvPr userDrawn="1"/>
        </p:nvSpPr>
        <p:spPr>
          <a:xfrm>
            <a:off x="-9184" y="6506935"/>
            <a:ext cx="9153184" cy="3427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422607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1181050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240354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2966896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ABAE2C7-26AF-482A-AC5F-99CD8F39F56E}"/>
              </a:ext>
            </a:extLst>
          </p:cNvPr>
          <p:cNvSpPr/>
          <p:nvPr userDrawn="1"/>
        </p:nvSpPr>
        <p:spPr>
          <a:xfrm>
            <a:off x="0" y="0"/>
            <a:ext cx="9144000"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221D3CB-02A3-46A3-98AB-92F5C2A4F5DE}"/>
              </a:ext>
            </a:extLst>
          </p:cNvPr>
          <p:cNvSpPr>
            <a:spLocks noGrp="1"/>
          </p:cNvSpPr>
          <p:nvPr>
            <p:ph type="title"/>
          </p:nvPr>
        </p:nvSpPr>
        <p:spPr>
          <a:xfrm>
            <a:off x="628650" y="2766218"/>
            <a:ext cx="7886700" cy="1325563"/>
          </a:xfrm>
        </p:spPr>
        <p:txBody>
          <a:bodyPr/>
          <a:lstStyle>
            <a:lvl1pPr>
              <a:defRPr>
                <a:solidFill>
                  <a:schemeClr val="tx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2007343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901827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834204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384827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847672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326517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1490287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0259266-A0C6-42B9-A7BA-7C8247348BDC}"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274381-CB14-4F48-B602-102FFFB99BE7}" type="slidenum">
              <a:rPr kumimoji="1" lang="ja-JP" altLang="en-US" smtClean="0"/>
              <a:t>‹#›</a:t>
            </a:fld>
            <a:endParaRPr kumimoji="1" lang="ja-JP" altLang="en-US"/>
          </a:p>
        </p:txBody>
      </p:sp>
    </p:spTree>
    <p:extLst>
      <p:ext uri="{BB962C8B-B14F-4D97-AF65-F5344CB8AC3E}">
        <p14:creationId xmlns:p14="http://schemas.microsoft.com/office/powerpoint/2010/main" val="12174042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93DD4B2-D205-4DCD-BAA4-F6BA66CA3445}"/>
              </a:ext>
            </a:extLst>
          </p:cNvPr>
          <p:cNvSpPr/>
          <p:nvPr userDrawn="1"/>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四角形: 角を丸くする 5">
            <a:extLst>
              <a:ext uri="{FF2B5EF4-FFF2-40B4-BE49-F238E27FC236}">
                <a16:creationId xmlns:a16="http://schemas.microsoft.com/office/drawing/2014/main" id="{085D2E48-3ED7-44D0-8254-E374CFC8BF56}"/>
              </a:ext>
            </a:extLst>
          </p:cNvPr>
          <p:cNvSpPr/>
          <p:nvPr userDrawn="1"/>
        </p:nvSpPr>
        <p:spPr>
          <a:xfrm>
            <a:off x="158353" y="110331"/>
            <a:ext cx="8827294" cy="6637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469321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1700592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34247529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1697866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1610628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74248" y="309138"/>
            <a:ext cx="7544966" cy="1081120"/>
          </a:xfrm>
        </p:spPr>
        <p:txBody>
          <a:bodyPr>
            <a:normAutofit/>
          </a:bodyPr>
          <a:lstStyle>
            <a:lvl1pPr>
              <a:defRPr sz="4800">
                <a:solidFill>
                  <a:schemeClr val="bg1"/>
                </a:solidFill>
                <a:effectLst>
                  <a:outerShdw blurRad="38100" dist="38100" dir="2700000" algn="tl">
                    <a:srgbClr val="000000">
                      <a:alpha val="43137"/>
                    </a:srgbClr>
                  </a:outerShdw>
                </a:effectLst>
              </a:defRPr>
            </a:lvl1pPr>
          </a:lstStyle>
          <a:p>
            <a:r>
              <a:rPr lang="ja-JP" altLang="en-US" dirty="0"/>
              <a:t>マスター タイトルの書式設定</a:t>
            </a:r>
          </a:p>
        </p:txBody>
      </p:sp>
      <p:sp>
        <p:nvSpPr>
          <p:cNvPr id="3" name="コンテンツ プレースホルダー 2"/>
          <p:cNvSpPr>
            <a:spLocks noGrp="1"/>
          </p:cNvSpPr>
          <p:nvPr>
            <p:ph idx="1"/>
          </p:nvPr>
        </p:nvSpPr>
        <p:spPr>
          <a:xfrm>
            <a:off x="1222309" y="1511554"/>
            <a:ext cx="7212563" cy="5047861"/>
          </a:xfrm>
        </p:spPr>
        <p:txBody>
          <a:bodyPr>
            <a:normAutofit/>
          </a:bodyPr>
          <a:lstStyle>
            <a:lvl1pPr>
              <a:defRPr sz="4000">
                <a:solidFill>
                  <a:schemeClr val="tx1">
                    <a:lumMod val="95000"/>
                    <a:lumOff val="5000"/>
                  </a:schemeClr>
                </a:solidFill>
              </a:defRPr>
            </a:lvl1pPr>
          </a:lstStyle>
          <a:p>
            <a:pPr lvl="0"/>
            <a:r>
              <a:rPr lang="ja-JP" altLang="en-US" dirty="0"/>
              <a:t>マスター テキストの書式設定</a:t>
            </a:r>
          </a:p>
        </p:txBody>
      </p:sp>
      <p:sp>
        <p:nvSpPr>
          <p:cNvPr id="9" name="コンテンツ プレースホルダー 8"/>
          <p:cNvSpPr>
            <a:spLocks noGrp="1"/>
          </p:cNvSpPr>
          <p:nvPr>
            <p:ph sz="quarter" idx="10"/>
          </p:nvPr>
        </p:nvSpPr>
        <p:spPr>
          <a:xfrm>
            <a:off x="7834508" y="309138"/>
            <a:ext cx="1044575" cy="1080862"/>
          </a:xfrm>
        </p:spPr>
        <p:txBody>
          <a:bodyPr>
            <a:normAutofit/>
          </a:bodyPr>
          <a:lstStyle>
            <a:lvl1pPr marL="0" indent="0">
              <a:buNone/>
              <a:defRPr sz="4000" b="1">
                <a:solidFill>
                  <a:schemeClr val="bg1"/>
                </a:solidFill>
                <a:effectLst>
                  <a:outerShdw blurRad="38100" dist="38100" dir="2700000" algn="tl">
                    <a:srgbClr val="000000">
                      <a:alpha val="43137"/>
                    </a:srgbClr>
                  </a:outerShdw>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ja-JP" altLang="en-US" dirty="0"/>
          </a:p>
        </p:txBody>
      </p:sp>
    </p:spTree>
    <p:extLst>
      <p:ext uri="{BB962C8B-B14F-4D97-AF65-F5344CB8AC3E}">
        <p14:creationId xmlns:p14="http://schemas.microsoft.com/office/powerpoint/2010/main" val="182318834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78292" y="224387"/>
            <a:ext cx="7502283" cy="1093237"/>
          </a:xfrm>
        </p:spPr>
        <p:txBody>
          <a:bodyPr/>
          <a:lstStyle>
            <a:lvl1pPr>
              <a:defRPr sz="4500">
                <a:solidFill>
                  <a:schemeClr val="tx1"/>
                </a:solidFill>
                <a:effectLst>
                  <a:outerShdw blurRad="38100" dist="38100" dir="2700000" algn="tl">
                    <a:srgbClr val="000000">
                      <a:alpha val="43137"/>
                    </a:srgbClr>
                  </a:outerShdw>
                </a:effectLst>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278292" y="1397094"/>
            <a:ext cx="8609091" cy="5283624"/>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3410400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4" name="Group 15">
            <a:extLst>
              <a:ext uri="{FF2B5EF4-FFF2-40B4-BE49-F238E27FC236}">
                <a16:creationId xmlns:a16="http://schemas.microsoft.com/office/drawing/2014/main" id="{C4978DD2-6B13-4B19-8AC5-56BE6002BBB5}"/>
              </a:ext>
            </a:extLst>
          </p:cNvPr>
          <p:cNvGrpSpPr>
            <a:grpSpLocks/>
          </p:cNvGrpSpPr>
          <p:nvPr/>
        </p:nvGrpSpPr>
        <p:grpSpPr bwMode="auto">
          <a:xfrm>
            <a:off x="4335463" y="1169988"/>
            <a:ext cx="4814887" cy="4994275"/>
            <a:chOff x="4334933" y="1169931"/>
            <a:chExt cx="4814835" cy="4993802"/>
          </a:xfrm>
        </p:grpSpPr>
        <p:cxnSp>
          <p:nvCxnSpPr>
            <p:cNvPr id="5" name="Straight Connector 16">
              <a:extLst>
                <a:ext uri="{FF2B5EF4-FFF2-40B4-BE49-F238E27FC236}">
                  <a16:creationId xmlns:a16="http://schemas.microsoft.com/office/drawing/2014/main" id="{19F44DDF-CBCC-4D5A-9249-BB1A38D0D71F}"/>
                </a:ext>
              </a:extLst>
            </p:cNvPr>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a:extLst>
                <a:ext uri="{FF2B5EF4-FFF2-40B4-BE49-F238E27FC236}">
                  <a16:creationId xmlns:a16="http://schemas.microsoft.com/office/drawing/2014/main" id="{B41968BB-99CC-40C0-975B-45C03354D520}"/>
                </a:ext>
              </a:extLst>
            </p:cNvPr>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a:extLst>
                <a:ext uri="{FF2B5EF4-FFF2-40B4-BE49-F238E27FC236}">
                  <a16:creationId xmlns:a16="http://schemas.microsoft.com/office/drawing/2014/main" id="{4BFF48BA-D453-4E83-B1F9-36514DBAF05C}"/>
                </a:ext>
              </a:extLst>
            </p:cNvPr>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1">
              <a:extLst>
                <a:ext uri="{FF2B5EF4-FFF2-40B4-BE49-F238E27FC236}">
                  <a16:creationId xmlns:a16="http://schemas.microsoft.com/office/drawing/2014/main" id="{D8CB1B83-CD8E-4F0D-BA0D-6F7D55777C24}"/>
                </a:ext>
              </a:extLst>
            </p:cNvPr>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22">
              <a:extLst>
                <a:ext uri="{FF2B5EF4-FFF2-40B4-BE49-F238E27FC236}">
                  <a16:creationId xmlns:a16="http://schemas.microsoft.com/office/drawing/2014/main" id="{4EA6793A-46A7-4D2C-A100-BE28C77D0880}"/>
                </a:ext>
              </a:extLst>
            </p:cNvPr>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lstStyle>
            <a:lvl1pPr algn="l">
              <a:defRPr sz="44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10" name="Date Placeholder 3">
            <a:extLst>
              <a:ext uri="{FF2B5EF4-FFF2-40B4-BE49-F238E27FC236}">
                <a16:creationId xmlns:a16="http://schemas.microsoft.com/office/drawing/2014/main" id="{679A76D2-B080-484D-996A-D33C592EF263}"/>
              </a:ext>
            </a:extLst>
          </p:cNvPr>
          <p:cNvSpPr>
            <a:spLocks noGrp="1"/>
          </p:cNvSpPr>
          <p:nvPr>
            <p:ph type="dt" sz="half" idx="10"/>
          </p:nvPr>
        </p:nvSpPr>
        <p:spPr/>
        <p:txBody>
          <a:bodyPr/>
          <a:lstStyle>
            <a:lvl1pPr>
              <a:defRPr/>
            </a:lvl1pPr>
          </a:lstStyle>
          <a:p>
            <a:pPr>
              <a:defRPr/>
            </a:pPr>
            <a:fld id="{3EB13A8D-39DB-4E5E-9E3E-2C625748DB40}" type="datetimeFigureOut">
              <a:rPr lang="ja-JP" altLang="en-US"/>
              <a:pPr>
                <a:defRPr/>
              </a:pPr>
              <a:t>2022/12/14</a:t>
            </a:fld>
            <a:endParaRPr lang="ja-JP" altLang="en-US"/>
          </a:p>
        </p:txBody>
      </p:sp>
      <p:sp>
        <p:nvSpPr>
          <p:cNvPr id="11" name="Footer Placeholder 4">
            <a:extLst>
              <a:ext uri="{FF2B5EF4-FFF2-40B4-BE49-F238E27FC236}">
                <a16:creationId xmlns:a16="http://schemas.microsoft.com/office/drawing/2014/main" id="{DF878852-40EA-48BE-AC6F-69AE7D343B6E}"/>
              </a:ext>
            </a:extLst>
          </p:cNvPr>
          <p:cNvSpPr>
            <a:spLocks noGrp="1"/>
          </p:cNvSpPr>
          <p:nvPr>
            <p:ph type="ftr" sz="quarter" idx="11"/>
          </p:nvPr>
        </p:nvSpPr>
        <p:spPr/>
        <p:txBody>
          <a:bodyPr/>
          <a:lstStyle>
            <a:lvl1pPr>
              <a:defRPr/>
            </a:lvl1pPr>
          </a:lstStyle>
          <a:p>
            <a:pPr>
              <a:defRPr/>
            </a:pPr>
            <a:endParaRPr lang="ja-JP" altLang="en-US"/>
          </a:p>
        </p:txBody>
      </p:sp>
      <p:sp>
        <p:nvSpPr>
          <p:cNvPr id="12" name="Slide Number Placeholder 5">
            <a:extLst>
              <a:ext uri="{FF2B5EF4-FFF2-40B4-BE49-F238E27FC236}">
                <a16:creationId xmlns:a16="http://schemas.microsoft.com/office/drawing/2014/main" id="{1F030FDA-BCFF-4BAC-B7E7-7E75997F33D9}"/>
              </a:ext>
            </a:extLst>
          </p:cNvPr>
          <p:cNvSpPr>
            <a:spLocks noGrp="1"/>
          </p:cNvSpPr>
          <p:nvPr>
            <p:ph type="sldNum" sz="quarter" idx="12"/>
          </p:nvPr>
        </p:nvSpPr>
        <p:spPr/>
        <p:txBody>
          <a:bodyPr/>
          <a:lstStyle>
            <a:lvl1pPr>
              <a:defRPr/>
            </a:lvl1pPr>
          </a:lstStyle>
          <a:p>
            <a:pPr>
              <a:defRPr/>
            </a:pPr>
            <a:fld id="{9D895016-D27C-40CA-9A4C-FE69A59A30D6}" type="slidenum">
              <a:rPr lang="ja-JP" altLang="en-US"/>
              <a:pPr>
                <a:defRPr/>
              </a:pPr>
              <a:t>‹#›</a:t>
            </a:fld>
            <a:endParaRPr lang="ja-JP" altLang="en-US"/>
          </a:p>
        </p:txBody>
      </p:sp>
    </p:spTree>
    <p:extLst>
      <p:ext uri="{BB962C8B-B14F-4D97-AF65-F5344CB8AC3E}">
        <p14:creationId xmlns:p14="http://schemas.microsoft.com/office/powerpoint/2010/main" val="186043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54202686-CDAC-4255-9B85-925341AC6244}"/>
              </a:ext>
            </a:extLst>
          </p:cNvPr>
          <p:cNvSpPr>
            <a:spLocks noGrp="1"/>
          </p:cNvSpPr>
          <p:nvPr>
            <p:ph type="dt" sz="half" idx="10"/>
          </p:nvPr>
        </p:nvSpPr>
        <p:spPr/>
        <p:txBody>
          <a:bodyPr/>
          <a:lstStyle>
            <a:lvl1pPr>
              <a:defRPr/>
            </a:lvl1pPr>
          </a:lstStyle>
          <a:p>
            <a:pPr>
              <a:defRPr/>
            </a:pPr>
            <a:fld id="{95BB2C11-AC7B-405B-8A70-D382B2F76C59}"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A5D02E25-FA03-405E-831E-3A66A8633297}"/>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CBFBCE5C-65C1-4F7F-A2E4-84790B7C2245}"/>
              </a:ext>
            </a:extLst>
          </p:cNvPr>
          <p:cNvSpPr>
            <a:spLocks noGrp="1"/>
          </p:cNvSpPr>
          <p:nvPr>
            <p:ph type="sldNum" sz="quarter" idx="12"/>
          </p:nvPr>
        </p:nvSpPr>
        <p:spPr/>
        <p:txBody>
          <a:bodyPr/>
          <a:lstStyle>
            <a:lvl1pPr>
              <a:defRPr/>
            </a:lvl1pPr>
          </a:lstStyle>
          <a:p>
            <a:pPr>
              <a:defRPr/>
            </a:pPr>
            <a:fld id="{B42DB956-1B87-426B-9474-03A9C0E154A3}" type="slidenum">
              <a:rPr lang="ja-JP" altLang="en-US"/>
              <a:pPr>
                <a:defRPr/>
              </a:pPr>
              <a:t>‹#›</a:t>
            </a:fld>
            <a:endParaRPr lang="ja-JP" altLang="en-US"/>
          </a:p>
        </p:txBody>
      </p:sp>
    </p:spTree>
    <p:extLst>
      <p:ext uri="{BB962C8B-B14F-4D97-AF65-F5344CB8AC3E}">
        <p14:creationId xmlns:p14="http://schemas.microsoft.com/office/powerpoint/2010/main" val="38426281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ja-JP" altLang="en-US"/>
              <a:t>マスター タイトルの書式設定</a:t>
            </a:r>
            <a:endParaRPr lang="en-US" dirty="0"/>
          </a:p>
        </p:txBody>
      </p:sp>
      <p:sp>
        <p:nvSpPr>
          <p:cNvPr id="11" name="Content Placeholder 3"/>
          <p:cNvSpPr>
            <a:spLocks noGrp="1"/>
          </p:cNvSpPr>
          <p:nvPr>
            <p:ph sz="half" idx="13"/>
          </p:nvPr>
        </p:nvSpPr>
        <p:spPr>
          <a:xfrm>
            <a:off x="533400" y="533400"/>
            <a:ext cx="3949967" cy="37676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Content Placeholder 5"/>
          <p:cNvSpPr>
            <a:spLocks noGrp="1"/>
          </p:cNvSpPr>
          <p:nvPr>
            <p:ph sz="quarter" idx="4"/>
          </p:nvPr>
        </p:nvSpPr>
        <p:spPr>
          <a:xfrm>
            <a:off x="4662362" y="533400"/>
            <a:ext cx="3948238" cy="375920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E2933C7A-7E3C-4FB4-84D1-15E00FD86B0A}"/>
              </a:ext>
            </a:extLst>
          </p:cNvPr>
          <p:cNvSpPr>
            <a:spLocks noGrp="1"/>
          </p:cNvSpPr>
          <p:nvPr>
            <p:ph type="dt" sz="half" idx="14"/>
          </p:nvPr>
        </p:nvSpPr>
        <p:spPr/>
        <p:txBody>
          <a:bodyPr/>
          <a:lstStyle>
            <a:lvl1pPr>
              <a:defRPr/>
            </a:lvl1pPr>
          </a:lstStyle>
          <a:p>
            <a:pPr>
              <a:defRPr/>
            </a:pPr>
            <a:fld id="{CC387FAC-E8FE-4930-AF81-3054481B9432}" type="datetimeFigureOut">
              <a:rPr lang="ja-JP" altLang="en-US"/>
              <a:pPr>
                <a:defRPr/>
              </a:pPr>
              <a:t>2022/12/14</a:t>
            </a:fld>
            <a:endParaRPr lang="ja-JP" altLang="en-US"/>
          </a:p>
        </p:txBody>
      </p:sp>
      <p:sp>
        <p:nvSpPr>
          <p:cNvPr id="6" name="Footer Placeholder 4">
            <a:extLst>
              <a:ext uri="{FF2B5EF4-FFF2-40B4-BE49-F238E27FC236}">
                <a16:creationId xmlns:a16="http://schemas.microsoft.com/office/drawing/2014/main" id="{1E5B73EF-AD5F-4435-AD2C-76F0016F2D7B}"/>
              </a:ext>
            </a:extLst>
          </p:cNvPr>
          <p:cNvSpPr>
            <a:spLocks noGrp="1"/>
          </p:cNvSpPr>
          <p:nvPr>
            <p:ph type="ftr" sz="quarter" idx="15"/>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34791A94-309E-4D12-86AA-F321FF3737C7}"/>
              </a:ext>
            </a:extLst>
          </p:cNvPr>
          <p:cNvSpPr>
            <a:spLocks noGrp="1"/>
          </p:cNvSpPr>
          <p:nvPr>
            <p:ph type="sldNum" sz="quarter" idx="16"/>
          </p:nvPr>
        </p:nvSpPr>
        <p:spPr/>
        <p:txBody>
          <a:bodyPr/>
          <a:lstStyle>
            <a:lvl1pPr>
              <a:defRPr/>
            </a:lvl1pPr>
          </a:lstStyle>
          <a:p>
            <a:pPr>
              <a:defRPr/>
            </a:pPr>
            <a:fld id="{562298A6-7D3B-45A5-9D90-B49F80BCB3A8}" type="slidenum">
              <a:rPr lang="ja-JP" altLang="en-US"/>
              <a:pPr>
                <a:defRPr/>
              </a:pPr>
              <a:t>‹#›</a:t>
            </a:fld>
            <a:endParaRPr lang="ja-JP" altLang="en-US"/>
          </a:p>
        </p:txBody>
      </p:sp>
    </p:spTree>
    <p:extLst>
      <p:ext uri="{BB962C8B-B14F-4D97-AF65-F5344CB8AC3E}">
        <p14:creationId xmlns:p14="http://schemas.microsoft.com/office/powerpoint/2010/main" val="1009078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0259266-A0C6-42B9-A7BA-7C8247348BDC}"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274381-CB14-4F48-B602-102FFFB99BE7}" type="slidenum">
              <a:rPr kumimoji="1" lang="ja-JP" altLang="en-US" smtClean="0"/>
              <a:t>‹#›</a:t>
            </a:fld>
            <a:endParaRPr kumimoji="1" lang="ja-JP" altLang="en-US"/>
          </a:p>
        </p:txBody>
      </p:sp>
    </p:spTree>
    <p:extLst>
      <p:ext uri="{BB962C8B-B14F-4D97-AF65-F5344CB8AC3E}">
        <p14:creationId xmlns:p14="http://schemas.microsoft.com/office/powerpoint/2010/main" val="3496630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F0914994-011B-4346-AE6D-E143D9049DB9}"/>
              </a:ext>
            </a:extLst>
          </p:cNvPr>
          <p:cNvSpPr>
            <a:spLocks noGrp="1"/>
          </p:cNvSpPr>
          <p:nvPr>
            <p:ph type="dt" sz="half" idx="10"/>
          </p:nvPr>
        </p:nvSpPr>
        <p:spPr/>
        <p:txBody>
          <a:bodyPr/>
          <a:lstStyle>
            <a:lvl1pPr>
              <a:defRPr/>
            </a:lvl1pPr>
          </a:lstStyle>
          <a:p>
            <a:pPr>
              <a:defRPr/>
            </a:pPr>
            <a:fld id="{73F441BB-5449-4F5C-8AF2-ED28238AE7AA}" type="datetimeFigureOut">
              <a:rPr lang="ja-JP" altLang="en-US"/>
              <a:pPr>
                <a:defRPr/>
              </a:pPr>
              <a:t>2022/12/14</a:t>
            </a:fld>
            <a:endParaRPr lang="ja-JP" altLang="en-US"/>
          </a:p>
        </p:txBody>
      </p:sp>
      <p:sp>
        <p:nvSpPr>
          <p:cNvPr id="8" name="Footer Placeholder 4">
            <a:extLst>
              <a:ext uri="{FF2B5EF4-FFF2-40B4-BE49-F238E27FC236}">
                <a16:creationId xmlns:a16="http://schemas.microsoft.com/office/drawing/2014/main" id="{325B5FD8-95B7-4E63-BBE1-770A8C883D48}"/>
              </a:ext>
            </a:extLst>
          </p:cNvPr>
          <p:cNvSpPr>
            <a:spLocks noGrp="1"/>
          </p:cNvSpPr>
          <p:nvPr>
            <p:ph type="ftr" sz="quarter" idx="11"/>
          </p:nvPr>
        </p:nvSpPr>
        <p:spPr/>
        <p:txBody>
          <a:bodyPr/>
          <a:lstStyle>
            <a:lvl1pPr>
              <a:defRPr/>
            </a:lvl1pPr>
          </a:lstStyle>
          <a:p>
            <a:pPr>
              <a:defRPr/>
            </a:pPr>
            <a:endParaRPr lang="ja-JP" altLang="en-US"/>
          </a:p>
        </p:txBody>
      </p:sp>
      <p:sp>
        <p:nvSpPr>
          <p:cNvPr id="9" name="Slide Number Placeholder 5">
            <a:extLst>
              <a:ext uri="{FF2B5EF4-FFF2-40B4-BE49-F238E27FC236}">
                <a16:creationId xmlns:a16="http://schemas.microsoft.com/office/drawing/2014/main" id="{8D89B8A4-386E-4D97-A867-18EBB5BF1BAC}"/>
              </a:ext>
            </a:extLst>
          </p:cNvPr>
          <p:cNvSpPr>
            <a:spLocks noGrp="1"/>
          </p:cNvSpPr>
          <p:nvPr>
            <p:ph type="sldNum" sz="quarter" idx="12"/>
          </p:nvPr>
        </p:nvSpPr>
        <p:spPr/>
        <p:txBody>
          <a:bodyPr/>
          <a:lstStyle>
            <a:lvl1pPr>
              <a:defRPr/>
            </a:lvl1pPr>
          </a:lstStyle>
          <a:p>
            <a:pPr>
              <a:defRPr/>
            </a:pPr>
            <a:fld id="{44041C52-2243-43EC-B276-C25C2B21AB6B}" type="slidenum">
              <a:rPr lang="ja-JP" altLang="en-US"/>
              <a:pPr>
                <a:defRPr/>
              </a:pPr>
              <a:t>‹#›</a:t>
            </a:fld>
            <a:endParaRPr lang="ja-JP" altLang="en-US"/>
          </a:p>
        </p:txBody>
      </p:sp>
    </p:spTree>
    <p:extLst>
      <p:ext uri="{BB962C8B-B14F-4D97-AF65-F5344CB8AC3E}">
        <p14:creationId xmlns:p14="http://schemas.microsoft.com/office/powerpoint/2010/main" val="3579737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E9EAD62E-156F-4EAE-9C08-02F3E6E21567}"/>
              </a:ext>
            </a:extLst>
          </p:cNvPr>
          <p:cNvSpPr>
            <a:spLocks noGrp="1"/>
          </p:cNvSpPr>
          <p:nvPr>
            <p:ph type="dt" sz="half" idx="10"/>
          </p:nvPr>
        </p:nvSpPr>
        <p:spPr/>
        <p:txBody>
          <a:bodyPr/>
          <a:lstStyle>
            <a:lvl1pPr>
              <a:defRPr/>
            </a:lvl1pPr>
          </a:lstStyle>
          <a:p>
            <a:pPr>
              <a:defRPr/>
            </a:pPr>
            <a:fld id="{EE72C547-9E69-4FA0-92FD-2E8D1C704A74}" type="datetimeFigureOut">
              <a:rPr lang="ja-JP" altLang="en-US"/>
              <a:pPr>
                <a:defRPr/>
              </a:pPr>
              <a:t>2022/12/14</a:t>
            </a:fld>
            <a:endParaRPr lang="ja-JP" altLang="en-US"/>
          </a:p>
        </p:txBody>
      </p:sp>
      <p:sp>
        <p:nvSpPr>
          <p:cNvPr id="4" name="Footer Placeholder 4">
            <a:extLst>
              <a:ext uri="{FF2B5EF4-FFF2-40B4-BE49-F238E27FC236}">
                <a16:creationId xmlns:a16="http://schemas.microsoft.com/office/drawing/2014/main" id="{5AA0E634-5F3B-49A7-8DFF-BABFC7D9A4DA}"/>
              </a:ext>
            </a:extLst>
          </p:cNvPr>
          <p:cNvSpPr>
            <a:spLocks noGrp="1"/>
          </p:cNvSpPr>
          <p:nvPr>
            <p:ph type="ftr" sz="quarter" idx="11"/>
          </p:nvPr>
        </p:nvSpPr>
        <p:spPr/>
        <p:txBody>
          <a:bodyPr/>
          <a:lstStyle>
            <a:lvl1pPr>
              <a:defRPr/>
            </a:lvl1pPr>
          </a:lstStyle>
          <a:p>
            <a:pPr>
              <a:defRPr/>
            </a:pPr>
            <a:endParaRPr lang="ja-JP" altLang="en-US"/>
          </a:p>
        </p:txBody>
      </p:sp>
      <p:sp>
        <p:nvSpPr>
          <p:cNvPr id="5" name="Slide Number Placeholder 5">
            <a:extLst>
              <a:ext uri="{FF2B5EF4-FFF2-40B4-BE49-F238E27FC236}">
                <a16:creationId xmlns:a16="http://schemas.microsoft.com/office/drawing/2014/main" id="{253BC729-6116-44D3-91E8-CDE8B221ABC9}"/>
              </a:ext>
            </a:extLst>
          </p:cNvPr>
          <p:cNvSpPr>
            <a:spLocks noGrp="1"/>
          </p:cNvSpPr>
          <p:nvPr>
            <p:ph type="sldNum" sz="quarter" idx="12"/>
          </p:nvPr>
        </p:nvSpPr>
        <p:spPr/>
        <p:txBody>
          <a:bodyPr/>
          <a:lstStyle>
            <a:lvl1pPr>
              <a:defRPr/>
            </a:lvl1pPr>
          </a:lstStyle>
          <a:p>
            <a:pPr>
              <a:defRPr/>
            </a:pPr>
            <a:fld id="{77B04540-6CFC-466E-A6A2-A6F769EB041F}" type="slidenum">
              <a:rPr lang="ja-JP" altLang="en-US"/>
              <a:pPr>
                <a:defRPr/>
              </a:pPr>
              <a:t>‹#›</a:t>
            </a:fld>
            <a:endParaRPr lang="ja-JP" altLang="en-US"/>
          </a:p>
        </p:txBody>
      </p:sp>
    </p:spTree>
    <p:extLst>
      <p:ext uri="{BB962C8B-B14F-4D97-AF65-F5344CB8AC3E}">
        <p14:creationId xmlns:p14="http://schemas.microsoft.com/office/powerpoint/2010/main" val="13176984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C9200A-AE85-4F9C-9508-6AB500D17DC8}"/>
              </a:ext>
            </a:extLst>
          </p:cNvPr>
          <p:cNvSpPr>
            <a:spLocks noGrp="1"/>
          </p:cNvSpPr>
          <p:nvPr>
            <p:ph type="dt" sz="half" idx="10"/>
          </p:nvPr>
        </p:nvSpPr>
        <p:spPr/>
        <p:txBody>
          <a:bodyPr/>
          <a:lstStyle>
            <a:lvl1pPr>
              <a:defRPr/>
            </a:lvl1pPr>
          </a:lstStyle>
          <a:p>
            <a:pPr>
              <a:defRPr/>
            </a:pPr>
            <a:fld id="{0FA5F07A-C3BB-44D2-89B7-2AAAF7A28A76}" type="datetimeFigureOut">
              <a:rPr lang="ja-JP" altLang="en-US"/>
              <a:pPr>
                <a:defRPr/>
              </a:pPr>
              <a:t>2022/12/14</a:t>
            </a:fld>
            <a:endParaRPr lang="ja-JP" altLang="en-US"/>
          </a:p>
        </p:txBody>
      </p:sp>
      <p:sp>
        <p:nvSpPr>
          <p:cNvPr id="3" name="Footer Placeholder 4">
            <a:extLst>
              <a:ext uri="{FF2B5EF4-FFF2-40B4-BE49-F238E27FC236}">
                <a16:creationId xmlns:a16="http://schemas.microsoft.com/office/drawing/2014/main" id="{2BAD75BE-4487-4C26-8297-72F5F418B04A}"/>
              </a:ext>
            </a:extLst>
          </p:cNvPr>
          <p:cNvSpPr>
            <a:spLocks noGrp="1"/>
          </p:cNvSpPr>
          <p:nvPr>
            <p:ph type="ftr" sz="quarter" idx="11"/>
          </p:nvPr>
        </p:nvSpPr>
        <p:spPr/>
        <p:txBody>
          <a:bodyPr/>
          <a:lstStyle>
            <a:lvl1pPr>
              <a:defRPr/>
            </a:lvl1pPr>
          </a:lstStyle>
          <a:p>
            <a:pPr>
              <a:defRPr/>
            </a:pPr>
            <a:endParaRPr lang="ja-JP" altLang="en-US"/>
          </a:p>
        </p:txBody>
      </p:sp>
      <p:sp>
        <p:nvSpPr>
          <p:cNvPr id="4" name="Slide Number Placeholder 5">
            <a:extLst>
              <a:ext uri="{FF2B5EF4-FFF2-40B4-BE49-F238E27FC236}">
                <a16:creationId xmlns:a16="http://schemas.microsoft.com/office/drawing/2014/main" id="{4AA659EB-9D19-4887-815F-3420D1B4EED0}"/>
              </a:ext>
            </a:extLst>
          </p:cNvPr>
          <p:cNvSpPr>
            <a:spLocks noGrp="1"/>
          </p:cNvSpPr>
          <p:nvPr>
            <p:ph type="sldNum" sz="quarter" idx="12"/>
          </p:nvPr>
        </p:nvSpPr>
        <p:spPr/>
        <p:txBody>
          <a:bodyPr/>
          <a:lstStyle>
            <a:lvl1pPr>
              <a:defRPr/>
            </a:lvl1pPr>
          </a:lstStyle>
          <a:p>
            <a:pPr>
              <a:defRPr/>
            </a:pPr>
            <a:fld id="{867BCA7B-5B0E-43D3-94C2-BA1F18DC6032}" type="slidenum">
              <a:rPr lang="ja-JP" altLang="en-US"/>
              <a:pPr>
                <a:defRPr/>
              </a:pPr>
              <a:t>‹#›</a:t>
            </a:fld>
            <a:endParaRPr lang="ja-JP" altLang="en-US"/>
          </a:p>
        </p:txBody>
      </p:sp>
    </p:spTree>
    <p:extLst>
      <p:ext uri="{BB962C8B-B14F-4D97-AF65-F5344CB8AC3E}">
        <p14:creationId xmlns:p14="http://schemas.microsoft.com/office/powerpoint/2010/main" val="4252298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533399" y="533400"/>
            <a:ext cx="4438755" cy="548640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84E4E8DA-E194-442A-A148-32DED19349A7}"/>
              </a:ext>
            </a:extLst>
          </p:cNvPr>
          <p:cNvSpPr>
            <a:spLocks noGrp="1"/>
          </p:cNvSpPr>
          <p:nvPr>
            <p:ph type="dt" sz="half" idx="10"/>
          </p:nvPr>
        </p:nvSpPr>
        <p:spPr/>
        <p:txBody>
          <a:bodyPr/>
          <a:lstStyle>
            <a:lvl1pPr>
              <a:defRPr/>
            </a:lvl1pPr>
          </a:lstStyle>
          <a:p>
            <a:pPr>
              <a:defRPr/>
            </a:pPr>
            <a:fld id="{83B8DD99-B3F6-433F-842E-A64949CF6E6A}" type="datetimeFigureOut">
              <a:rPr lang="ja-JP" altLang="en-US"/>
              <a:pPr>
                <a:defRPr/>
              </a:pPr>
              <a:t>2022/12/14</a:t>
            </a:fld>
            <a:endParaRPr lang="ja-JP" altLang="en-US"/>
          </a:p>
        </p:txBody>
      </p:sp>
      <p:sp>
        <p:nvSpPr>
          <p:cNvPr id="6" name="Footer Placeholder 4">
            <a:extLst>
              <a:ext uri="{FF2B5EF4-FFF2-40B4-BE49-F238E27FC236}">
                <a16:creationId xmlns:a16="http://schemas.microsoft.com/office/drawing/2014/main" id="{108C7193-31D2-4E69-8EB5-1FA58E72F1D4}"/>
              </a:ext>
            </a:extLst>
          </p:cNvPr>
          <p:cNvSpPr>
            <a:spLocks noGrp="1"/>
          </p:cNvSpPr>
          <p:nvPr>
            <p:ph type="ftr" sz="quarter" idx="11"/>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E055DF28-AFE7-45D0-84A3-2E968AE96E62}"/>
              </a:ext>
            </a:extLst>
          </p:cNvPr>
          <p:cNvSpPr>
            <a:spLocks noGrp="1"/>
          </p:cNvSpPr>
          <p:nvPr>
            <p:ph type="sldNum" sz="quarter" idx="12"/>
          </p:nvPr>
        </p:nvSpPr>
        <p:spPr/>
        <p:txBody>
          <a:bodyPr/>
          <a:lstStyle>
            <a:lvl1pPr>
              <a:defRPr/>
            </a:lvl1pPr>
          </a:lstStyle>
          <a:p>
            <a:pPr>
              <a:defRPr/>
            </a:pPr>
            <a:fld id="{172A14EB-388E-4A46-90D8-DE00292BA8B9}" type="slidenum">
              <a:rPr lang="ja-JP" altLang="en-US"/>
              <a:pPr>
                <a:defRPr/>
              </a:pPr>
              <a:t>‹#›</a:t>
            </a:fld>
            <a:endParaRPr lang="ja-JP" altLang="en-US"/>
          </a:p>
        </p:txBody>
      </p:sp>
    </p:spTree>
    <p:extLst>
      <p:ext uri="{BB962C8B-B14F-4D97-AF65-F5344CB8AC3E}">
        <p14:creationId xmlns:p14="http://schemas.microsoft.com/office/powerpoint/2010/main" val="20983553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lstStyle>
            <a:lvl1pPr algn="l">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23857878-D694-4252-BB77-ADD17612137C}"/>
              </a:ext>
            </a:extLst>
          </p:cNvPr>
          <p:cNvSpPr>
            <a:spLocks noGrp="1"/>
          </p:cNvSpPr>
          <p:nvPr>
            <p:ph type="dt" sz="half" idx="14"/>
          </p:nvPr>
        </p:nvSpPr>
        <p:spPr/>
        <p:txBody>
          <a:bodyPr/>
          <a:lstStyle>
            <a:lvl1pPr>
              <a:defRPr/>
            </a:lvl1pPr>
          </a:lstStyle>
          <a:p>
            <a:pPr>
              <a:defRPr/>
            </a:pPr>
            <a:fld id="{D53DE1E7-DFD7-4C07-AF72-2EA0DD178FC6}" type="datetimeFigureOut">
              <a:rPr lang="ja-JP" altLang="en-US"/>
              <a:pPr>
                <a:defRPr/>
              </a:pPr>
              <a:t>2022/12/14</a:t>
            </a:fld>
            <a:endParaRPr lang="ja-JP" altLang="en-US"/>
          </a:p>
        </p:txBody>
      </p:sp>
      <p:sp>
        <p:nvSpPr>
          <p:cNvPr id="6" name="Footer Placeholder 4">
            <a:extLst>
              <a:ext uri="{FF2B5EF4-FFF2-40B4-BE49-F238E27FC236}">
                <a16:creationId xmlns:a16="http://schemas.microsoft.com/office/drawing/2014/main" id="{93412DDC-1F40-4450-8962-80A74A964756}"/>
              </a:ext>
            </a:extLst>
          </p:cNvPr>
          <p:cNvSpPr>
            <a:spLocks noGrp="1"/>
          </p:cNvSpPr>
          <p:nvPr>
            <p:ph type="ftr" sz="quarter" idx="15"/>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8FAA0A41-0893-46E7-A014-4DBCEF0F64D0}"/>
              </a:ext>
            </a:extLst>
          </p:cNvPr>
          <p:cNvSpPr>
            <a:spLocks noGrp="1"/>
          </p:cNvSpPr>
          <p:nvPr>
            <p:ph type="sldNum" sz="quarter" idx="16"/>
          </p:nvPr>
        </p:nvSpPr>
        <p:spPr/>
        <p:txBody>
          <a:bodyPr/>
          <a:lstStyle>
            <a:lvl1pPr>
              <a:defRPr/>
            </a:lvl1pPr>
          </a:lstStyle>
          <a:p>
            <a:pPr>
              <a:defRPr/>
            </a:pPr>
            <a:fld id="{F878D8E5-B9CB-49CE-982F-F32247B26C06}" type="slidenum">
              <a:rPr lang="ja-JP" altLang="en-US"/>
              <a:pPr>
                <a:defRPr/>
              </a:pPr>
              <a:t>‹#›</a:t>
            </a:fld>
            <a:endParaRPr lang="ja-JP" altLang="en-US"/>
          </a:p>
        </p:txBody>
      </p:sp>
    </p:spTree>
    <p:extLst>
      <p:ext uri="{BB962C8B-B14F-4D97-AF65-F5344CB8AC3E}">
        <p14:creationId xmlns:p14="http://schemas.microsoft.com/office/powerpoint/2010/main" val="1492179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ja-JP" altLang="en-US"/>
              <a:t>マスター タイトルの書式設定</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図を追加</a:t>
            </a:r>
            <a:endParaRPr lang="en-US" noProof="0"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F36EB8BD-B3CF-4DB2-ACC6-84C7A54BED01}"/>
              </a:ext>
            </a:extLst>
          </p:cNvPr>
          <p:cNvSpPr>
            <a:spLocks noGrp="1"/>
          </p:cNvSpPr>
          <p:nvPr>
            <p:ph type="dt" sz="half" idx="15"/>
          </p:nvPr>
        </p:nvSpPr>
        <p:spPr/>
        <p:txBody>
          <a:bodyPr/>
          <a:lstStyle>
            <a:lvl1pPr>
              <a:defRPr/>
            </a:lvl1pPr>
          </a:lstStyle>
          <a:p>
            <a:pPr>
              <a:defRPr/>
            </a:pPr>
            <a:fld id="{146B9513-F3CE-475F-8F81-F303B9838817}" type="datetimeFigureOut">
              <a:rPr lang="ja-JP" altLang="en-US"/>
              <a:pPr>
                <a:defRPr/>
              </a:pPr>
              <a:t>2022/12/14</a:t>
            </a:fld>
            <a:endParaRPr lang="ja-JP" altLang="en-US"/>
          </a:p>
        </p:txBody>
      </p:sp>
      <p:sp>
        <p:nvSpPr>
          <p:cNvPr id="7" name="Footer Placeholder 4">
            <a:extLst>
              <a:ext uri="{FF2B5EF4-FFF2-40B4-BE49-F238E27FC236}">
                <a16:creationId xmlns:a16="http://schemas.microsoft.com/office/drawing/2014/main" id="{AC585F3F-285D-4F99-9031-BFDF51F8455D}"/>
              </a:ext>
            </a:extLst>
          </p:cNvPr>
          <p:cNvSpPr>
            <a:spLocks noGrp="1"/>
          </p:cNvSpPr>
          <p:nvPr>
            <p:ph type="ftr" sz="quarter" idx="16"/>
          </p:nvPr>
        </p:nvSpPr>
        <p:spPr/>
        <p:txBody>
          <a:bodyPr/>
          <a:lstStyle>
            <a:lvl1pPr>
              <a:defRPr/>
            </a:lvl1pPr>
          </a:lstStyle>
          <a:p>
            <a:pPr>
              <a:defRPr/>
            </a:pPr>
            <a:endParaRPr lang="ja-JP" altLang="en-US"/>
          </a:p>
        </p:txBody>
      </p:sp>
      <p:sp>
        <p:nvSpPr>
          <p:cNvPr id="8" name="Slide Number Placeholder 5">
            <a:extLst>
              <a:ext uri="{FF2B5EF4-FFF2-40B4-BE49-F238E27FC236}">
                <a16:creationId xmlns:a16="http://schemas.microsoft.com/office/drawing/2014/main" id="{9F5C9840-B532-4839-B72E-909D1333C4CD}"/>
              </a:ext>
            </a:extLst>
          </p:cNvPr>
          <p:cNvSpPr>
            <a:spLocks noGrp="1"/>
          </p:cNvSpPr>
          <p:nvPr>
            <p:ph type="sldNum" sz="quarter" idx="17"/>
          </p:nvPr>
        </p:nvSpPr>
        <p:spPr/>
        <p:txBody>
          <a:bodyPr/>
          <a:lstStyle>
            <a:lvl1pPr>
              <a:defRPr/>
            </a:lvl1pPr>
          </a:lstStyle>
          <a:p>
            <a:pPr>
              <a:defRPr/>
            </a:pPr>
            <a:fld id="{D5E2E949-231D-447A-B078-27BBA9E69A27}" type="slidenum">
              <a:rPr lang="ja-JP" altLang="en-US"/>
              <a:pPr>
                <a:defRPr/>
              </a:pPr>
              <a:t>‹#›</a:t>
            </a:fld>
            <a:endParaRPr lang="ja-JP" altLang="en-US"/>
          </a:p>
        </p:txBody>
      </p:sp>
    </p:spTree>
    <p:extLst>
      <p:ext uri="{BB962C8B-B14F-4D97-AF65-F5344CB8AC3E}">
        <p14:creationId xmlns:p14="http://schemas.microsoft.com/office/powerpoint/2010/main" val="3844917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lstStyle>
            <a:lvl1pPr algn="l">
              <a:defRPr sz="2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4114800"/>
            <a:ext cx="6383552" cy="1905000"/>
          </a:xfrm>
        </p:spPr>
        <p:txBody>
          <a:bodyP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FF0C3C0B-99D8-44E1-82A2-7C539277538E}"/>
              </a:ext>
            </a:extLst>
          </p:cNvPr>
          <p:cNvSpPr>
            <a:spLocks noGrp="1"/>
          </p:cNvSpPr>
          <p:nvPr>
            <p:ph type="dt" sz="half" idx="10"/>
          </p:nvPr>
        </p:nvSpPr>
        <p:spPr/>
        <p:txBody>
          <a:bodyPr/>
          <a:lstStyle>
            <a:lvl1pPr>
              <a:defRPr/>
            </a:lvl1pPr>
          </a:lstStyle>
          <a:p>
            <a:pPr>
              <a:defRPr/>
            </a:pPr>
            <a:fld id="{48FFB750-6685-47F1-B33C-ADBB16E84F4B}"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84A010BC-3636-4878-A79F-47BAB3216FD2}"/>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510A2156-D7A5-45DB-AC62-C72B23D91B35}"/>
              </a:ext>
            </a:extLst>
          </p:cNvPr>
          <p:cNvSpPr>
            <a:spLocks noGrp="1"/>
          </p:cNvSpPr>
          <p:nvPr>
            <p:ph type="sldNum" sz="quarter" idx="12"/>
          </p:nvPr>
        </p:nvSpPr>
        <p:spPr/>
        <p:txBody>
          <a:bodyPr/>
          <a:lstStyle>
            <a:lvl1pPr>
              <a:defRPr/>
            </a:lvl1pPr>
          </a:lstStyle>
          <a:p>
            <a:pPr>
              <a:defRPr/>
            </a:pPr>
            <a:fld id="{CD1D49A1-D1B2-4129-9E1B-53F4975A25E1}" type="slidenum">
              <a:rPr lang="ja-JP" altLang="en-US"/>
              <a:pPr>
                <a:defRPr/>
              </a:pPr>
              <a:t>‹#›</a:t>
            </a:fld>
            <a:endParaRPr lang="ja-JP" altLang="en-US"/>
          </a:p>
        </p:txBody>
      </p:sp>
    </p:spTree>
    <p:extLst>
      <p:ext uri="{BB962C8B-B14F-4D97-AF65-F5344CB8AC3E}">
        <p14:creationId xmlns:p14="http://schemas.microsoft.com/office/powerpoint/2010/main" val="3664687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6202CF81-F17D-4EF1-B4C4-6F2F8EBA7D0B}"/>
              </a:ext>
            </a:extLst>
          </p:cNvPr>
          <p:cNvSpPr txBox="1">
            <a:spLocks noChangeArrowheads="1"/>
          </p:cNvSpPr>
          <p:nvPr/>
        </p:nvSpPr>
        <p:spPr bwMode="auto">
          <a:xfrm>
            <a:off x="228600" y="711200"/>
            <a:ext cx="457200" cy="584200"/>
          </a:xfrm>
          <a:prstGeom prst="rect">
            <a:avLst/>
          </a:prstGeom>
          <a:noFill/>
          <a:ln>
            <a:noFill/>
          </a:ln>
        </p:spPr>
        <p:txBody>
          <a:bodyPr anchor="ct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eaLnBrk="1" hangingPunct="1">
              <a:defRPr/>
            </a:pPr>
            <a:r>
              <a:rPr lang="en-US" altLang="ja-JP" sz="8000" dirty="0">
                <a:solidFill>
                  <a:prstClr val="white"/>
                </a:solidFill>
              </a:rPr>
              <a:t>“</a:t>
            </a:r>
          </a:p>
        </p:txBody>
      </p:sp>
      <p:sp>
        <p:nvSpPr>
          <p:cNvPr id="6" name="TextBox 14">
            <a:extLst>
              <a:ext uri="{FF2B5EF4-FFF2-40B4-BE49-F238E27FC236}">
                <a16:creationId xmlns:a16="http://schemas.microsoft.com/office/drawing/2014/main" id="{BE3F938F-8CF2-44B8-AB85-01C26FCDDF63}"/>
              </a:ext>
            </a:extLst>
          </p:cNvPr>
          <p:cNvSpPr txBox="1">
            <a:spLocks noChangeArrowheads="1"/>
          </p:cNvSpPr>
          <p:nvPr/>
        </p:nvSpPr>
        <p:spPr bwMode="auto">
          <a:xfrm>
            <a:off x="7696200" y="2768600"/>
            <a:ext cx="457200" cy="584200"/>
          </a:xfrm>
          <a:prstGeom prst="rect">
            <a:avLst/>
          </a:prstGeom>
          <a:noFill/>
          <a:ln>
            <a:noFill/>
          </a:ln>
        </p:spPr>
        <p:txBody>
          <a:bodyPr anchor="ct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lgn="r" eaLnBrk="1" hangingPunct="1">
              <a:defRPr/>
            </a:pPr>
            <a:r>
              <a:rPr lang="en-US" altLang="ja-JP" sz="8000" dirty="0">
                <a:solidFill>
                  <a:prstClr val="white"/>
                </a:solidFill>
              </a:rPr>
              <a:t>”</a:t>
            </a:r>
          </a:p>
        </p:txBody>
      </p:sp>
      <p:sp>
        <p:nvSpPr>
          <p:cNvPr id="2" name="Title 1"/>
          <p:cNvSpPr>
            <a:spLocks noGrp="1"/>
          </p:cNvSpPr>
          <p:nvPr>
            <p:ph type="title"/>
          </p:nvPr>
        </p:nvSpPr>
        <p:spPr>
          <a:xfrm>
            <a:off x="856283" y="533400"/>
            <a:ext cx="6859787" cy="2895600"/>
          </a:xfrm>
        </p:spPr>
        <p:txBody>
          <a:bodyPr/>
          <a:lstStyle>
            <a:lvl1pPr algn="l">
              <a:defRPr sz="28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33400" y="4301070"/>
            <a:ext cx="6382361" cy="171873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BD94B60F-936E-41C8-AA33-4B9066EAB1C8}"/>
              </a:ext>
            </a:extLst>
          </p:cNvPr>
          <p:cNvSpPr>
            <a:spLocks noGrp="1"/>
          </p:cNvSpPr>
          <p:nvPr>
            <p:ph type="dt" sz="half" idx="14"/>
          </p:nvPr>
        </p:nvSpPr>
        <p:spPr/>
        <p:txBody>
          <a:bodyPr/>
          <a:lstStyle>
            <a:lvl1pPr>
              <a:defRPr/>
            </a:lvl1pPr>
          </a:lstStyle>
          <a:p>
            <a:pPr>
              <a:defRPr/>
            </a:pPr>
            <a:fld id="{64143FE8-1DAC-40A9-9D7E-DCF6F7567AD6}" type="datetimeFigureOut">
              <a:rPr lang="ja-JP" altLang="en-US"/>
              <a:pPr>
                <a:defRPr/>
              </a:pPr>
              <a:t>2022/12/14</a:t>
            </a:fld>
            <a:endParaRPr lang="ja-JP" altLang="en-US"/>
          </a:p>
        </p:txBody>
      </p:sp>
      <p:sp>
        <p:nvSpPr>
          <p:cNvPr id="8" name="Footer Placeholder 4">
            <a:extLst>
              <a:ext uri="{FF2B5EF4-FFF2-40B4-BE49-F238E27FC236}">
                <a16:creationId xmlns:a16="http://schemas.microsoft.com/office/drawing/2014/main" id="{D3348633-256A-4503-9652-BD574C4071AD}"/>
              </a:ext>
            </a:extLst>
          </p:cNvPr>
          <p:cNvSpPr>
            <a:spLocks noGrp="1"/>
          </p:cNvSpPr>
          <p:nvPr>
            <p:ph type="ftr" sz="quarter" idx="15"/>
          </p:nvPr>
        </p:nvSpPr>
        <p:spPr/>
        <p:txBody>
          <a:bodyPr/>
          <a:lstStyle>
            <a:lvl1pPr>
              <a:defRPr/>
            </a:lvl1pPr>
          </a:lstStyle>
          <a:p>
            <a:pPr>
              <a:defRPr/>
            </a:pPr>
            <a:endParaRPr lang="ja-JP" altLang="en-US"/>
          </a:p>
        </p:txBody>
      </p:sp>
      <p:sp>
        <p:nvSpPr>
          <p:cNvPr id="9" name="Slide Number Placeholder 5">
            <a:extLst>
              <a:ext uri="{FF2B5EF4-FFF2-40B4-BE49-F238E27FC236}">
                <a16:creationId xmlns:a16="http://schemas.microsoft.com/office/drawing/2014/main" id="{46F3C40C-0207-433D-83B4-8FC182FBD041}"/>
              </a:ext>
            </a:extLst>
          </p:cNvPr>
          <p:cNvSpPr>
            <a:spLocks noGrp="1"/>
          </p:cNvSpPr>
          <p:nvPr>
            <p:ph type="sldNum" sz="quarter" idx="16"/>
          </p:nvPr>
        </p:nvSpPr>
        <p:spPr/>
        <p:txBody>
          <a:bodyPr/>
          <a:lstStyle>
            <a:lvl1pPr>
              <a:defRPr/>
            </a:lvl1pPr>
          </a:lstStyle>
          <a:p>
            <a:pPr>
              <a:defRPr/>
            </a:pPr>
            <a:fld id="{71093D33-1596-4058-88BF-21CD25A75584}" type="slidenum">
              <a:rPr lang="ja-JP" altLang="en-US"/>
              <a:pPr>
                <a:defRPr/>
              </a:pPr>
              <a:t>‹#›</a:t>
            </a:fld>
            <a:endParaRPr lang="ja-JP" altLang="en-US"/>
          </a:p>
        </p:txBody>
      </p:sp>
    </p:spTree>
    <p:extLst>
      <p:ext uri="{BB962C8B-B14F-4D97-AF65-F5344CB8AC3E}">
        <p14:creationId xmlns:p14="http://schemas.microsoft.com/office/powerpoint/2010/main" val="3159597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lstStyle>
            <a:lvl1pPr algn="l">
              <a:defRPr sz="2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D5CDC57C-A2D1-40D3-AF4A-4EA55D699177}"/>
              </a:ext>
            </a:extLst>
          </p:cNvPr>
          <p:cNvSpPr>
            <a:spLocks noGrp="1"/>
          </p:cNvSpPr>
          <p:nvPr>
            <p:ph type="dt" sz="half" idx="10"/>
          </p:nvPr>
        </p:nvSpPr>
        <p:spPr/>
        <p:txBody>
          <a:bodyPr/>
          <a:lstStyle>
            <a:lvl1pPr>
              <a:defRPr/>
            </a:lvl1pPr>
          </a:lstStyle>
          <a:p>
            <a:pPr>
              <a:defRPr/>
            </a:pPr>
            <a:fld id="{731BFF1E-F120-4019-83B4-6C9D7AFDB6EE}"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29FF4C29-31DC-45CB-B1FF-C091422E03F7}"/>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FDAAFDE1-3F5E-4425-84E9-B9D00D198300}"/>
              </a:ext>
            </a:extLst>
          </p:cNvPr>
          <p:cNvSpPr>
            <a:spLocks noGrp="1"/>
          </p:cNvSpPr>
          <p:nvPr>
            <p:ph type="sldNum" sz="quarter" idx="12"/>
          </p:nvPr>
        </p:nvSpPr>
        <p:spPr/>
        <p:txBody>
          <a:bodyPr/>
          <a:lstStyle>
            <a:lvl1pPr>
              <a:defRPr/>
            </a:lvl1pPr>
          </a:lstStyle>
          <a:p>
            <a:pPr>
              <a:defRPr/>
            </a:pPr>
            <a:fld id="{4B4E533A-B6F5-4BDB-B535-E62AC70ED5FA}" type="slidenum">
              <a:rPr lang="ja-JP" altLang="en-US"/>
              <a:pPr>
                <a:defRPr/>
              </a:pPr>
              <a:t>‹#›</a:t>
            </a:fld>
            <a:endParaRPr lang="ja-JP" altLang="en-US"/>
          </a:p>
        </p:txBody>
      </p:sp>
    </p:spTree>
    <p:extLst>
      <p:ext uri="{BB962C8B-B14F-4D97-AF65-F5344CB8AC3E}">
        <p14:creationId xmlns:p14="http://schemas.microsoft.com/office/powerpoint/2010/main" val="26732762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3F6C74FB-3BD5-4E66-8FD9-C3560E8CF322}"/>
              </a:ext>
            </a:extLst>
          </p:cNvPr>
          <p:cNvSpPr txBox="1">
            <a:spLocks noChangeArrowheads="1"/>
          </p:cNvSpPr>
          <p:nvPr/>
        </p:nvSpPr>
        <p:spPr bwMode="auto">
          <a:xfrm>
            <a:off x="228600" y="711200"/>
            <a:ext cx="457200" cy="584200"/>
          </a:xfrm>
          <a:prstGeom prst="rect">
            <a:avLst/>
          </a:prstGeom>
          <a:noFill/>
          <a:ln>
            <a:noFill/>
          </a:ln>
        </p:spPr>
        <p:txBody>
          <a:bodyPr anchor="ct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eaLnBrk="1" hangingPunct="1">
              <a:defRPr/>
            </a:pPr>
            <a:r>
              <a:rPr lang="en-US" altLang="ja-JP" sz="8000" dirty="0">
                <a:solidFill>
                  <a:prstClr val="white"/>
                </a:solidFill>
              </a:rPr>
              <a:t>“</a:t>
            </a:r>
          </a:p>
        </p:txBody>
      </p:sp>
      <p:sp>
        <p:nvSpPr>
          <p:cNvPr id="6" name="TextBox 14">
            <a:extLst>
              <a:ext uri="{FF2B5EF4-FFF2-40B4-BE49-F238E27FC236}">
                <a16:creationId xmlns:a16="http://schemas.microsoft.com/office/drawing/2014/main" id="{A7FA9CD6-FA60-4421-8A3E-0818C2F323A5}"/>
              </a:ext>
            </a:extLst>
          </p:cNvPr>
          <p:cNvSpPr txBox="1">
            <a:spLocks noChangeArrowheads="1"/>
          </p:cNvSpPr>
          <p:nvPr/>
        </p:nvSpPr>
        <p:spPr bwMode="auto">
          <a:xfrm>
            <a:off x="7696200" y="2768600"/>
            <a:ext cx="457200" cy="584200"/>
          </a:xfrm>
          <a:prstGeom prst="rect">
            <a:avLst/>
          </a:prstGeom>
          <a:noFill/>
          <a:ln>
            <a:noFill/>
          </a:ln>
        </p:spPr>
        <p:txBody>
          <a:bodyPr anchor="ct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fontAlgn="base">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lgn="r" eaLnBrk="1" hangingPunct="1">
              <a:defRPr/>
            </a:pPr>
            <a:r>
              <a:rPr lang="en-US" altLang="ja-JP" sz="8000" dirty="0">
                <a:solidFill>
                  <a:prstClr val="white"/>
                </a:solidFill>
              </a:rPr>
              <a:t>”</a:t>
            </a:r>
          </a:p>
        </p:txBody>
      </p:sp>
      <p:sp>
        <p:nvSpPr>
          <p:cNvPr id="2" name="Title 1"/>
          <p:cNvSpPr>
            <a:spLocks noGrp="1"/>
          </p:cNvSpPr>
          <p:nvPr>
            <p:ph type="title"/>
          </p:nvPr>
        </p:nvSpPr>
        <p:spPr>
          <a:xfrm>
            <a:off x="856284" y="533400"/>
            <a:ext cx="6859786" cy="2895600"/>
          </a:xfrm>
        </p:spPr>
        <p:txBody>
          <a:bodyPr/>
          <a:lstStyle>
            <a:lvl1pPr algn="l">
              <a:defRPr sz="28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ja-JP" altLang="en-US"/>
              <a:t>マスター テキストの書式設定</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023491C4-0041-4EC3-AAC9-272C7BB5E3D2}"/>
              </a:ext>
            </a:extLst>
          </p:cNvPr>
          <p:cNvSpPr>
            <a:spLocks noGrp="1"/>
          </p:cNvSpPr>
          <p:nvPr>
            <p:ph type="dt" sz="half" idx="14"/>
          </p:nvPr>
        </p:nvSpPr>
        <p:spPr/>
        <p:txBody>
          <a:bodyPr/>
          <a:lstStyle>
            <a:lvl1pPr>
              <a:defRPr/>
            </a:lvl1pPr>
          </a:lstStyle>
          <a:p>
            <a:pPr>
              <a:defRPr/>
            </a:pPr>
            <a:fld id="{FDE1DC7D-A7A9-4E60-AFDE-EFACBBD77EB8}" type="datetimeFigureOut">
              <a:rPr lang="ja-JP" altLang="en-US"/>
              <a:pPr>
                <a:defRPr/>
              </a:pPr>
              <a:t>2022/12/14</a:t>
            </a:fld>
            <a:endParaRPr lang="ja-JP" altLang="en-US"/>
          </a:p>
        </p:txBody>
      </p:sp>
      <p:sp>
        <p:nvSpPr>
          <p:cNvPr id="8" name="Footer Placeholder 4">
            <a:extLst>
              <a:ext uri="{FF2B5EF4-FFF2-40B4-BE49-F238E27FC236}">
                <a16:creationId xmlns:a16="http://schemas.microsoft.com/office/drawing/2014/main" id="{CF030E33-0236-44BB-BD7F-8B4BABD41588}"/>
              </a:ext>
            </a:extLst>
          </p:cNvPr>
          <p:cNvSpPr>
            <a:spLocks noGrp="1"/>
          </p:cNvSpPr>
          <p:nvPr>
            <p:ph type="ftr" sz="quarter" idx="15"/>
          </p:nvPr>
        </p:nvSpPr>
        <p:spPr/>
        <p:txBody>
          <a:bodyPr/>
          <a:lstStyle>
            <a:lvl1pPr>
              <a:defRPr/>
            </a:lvl1pPr>
          </a:lstStyle>
          <a:p>
            <a:pPr>
              <a:defRPr/>
            </a:pPr>
            <a:endParaRPr lang="ja-JP" altLang="en-US"/>
          </a:p>
        </p:txBody>
      </p:sp>
      <p:sp>
        <p:nvSpPr>
          <p:cNvPr id="9" name="Slide Number Placeholder 5">
            <a:extLst>
              <a:ext uri="{FF2B5EF4-FFF2-40B4-BE49-F238E27FC236}">
                <a16:creationId xmlns:a16="http://schemas.microsoft.com/office/drawing/2014/main" id="{02B92D2D-871D-4D6F-BE11-21579FC79F58}"/>
              </a:ext>
            </a:extLst>
          </p:cNvPr>
          <p:cNvSpPr>
            <a:spLocks noGrp="1"/>
          </p:cNvSpPr>
          <p:nvPr>
            <p:ph type="sldNum" sz="quarter" idx="16"/>
          </p:nvPr>
        </p:nvSpPr>
        <p:spPr/>
        <p:txBody>
          <a:bodyPr/>
          <a:lstStyle>
            <a:lvl1pPr>
              <a:defRPr/>
            </a:lvl1pPr>
          </a:lstStyle>
          <a:p>
            <a:pPr>
              <a:defRPr/>
            </a:pPr>
            <a:fld id="{6DA7D6D3-20B6-48E4-86E4-51A3858A6264}" type="slidenum">
              <a:rPr lang="ja-JP" altLang="en-US"/>
              <a:pPr>
                <a:defRPr/>
              </a:pPr>
              <a:t>‹#›</a:t>
            </a:fld>
            <a:endParaRPr lang="ja-JP" altLang="en-US"/>
          </a:p>
        </p:txBody>
      </p:sp>
    </p:spTree>
    <p:extLst>
      <p:ext uri="{BB962C8B-B14F-4D97-AF65-F5344CB8AC3E}">
        <p14:creationId xmlns:p14="http://schemas.microsoft.com/office/powerpoint/2010/main" val="4165418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0259266-A0C6-42B9-A7BA-7C8247348BDC}" type="datetimeFigureOut">
              <a:rPr kumimoji="1" lang="ja-JP" altLang="en-US" smtClean="0"/>
              <a:t>2022/12/14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1274381-CB14-4F48-B602-102FFFB99BE7}" type="slidenum">
              <a:rPr kumimoji="1" lang="ja-JP" altLang="en-US" smtClean="0"/>
              <a:t>‹#›</a:t>
            </a:fld>
            <a:endParaRPr kumimoji="1" lang="ja-JP" altLang="en-US"/>
          </a:p>
        </p:txBody>
      </p:sp>
    </p:spTree>
    <p:extLst>
      <p:ext uri="{BB962C8B-B14F-4D97-AF65-F5344CB8AC3E}">
        <p14:creationId xmlns:p14="http://schemas.microsoft.com/office/powerpoint/2010/main" val="2434183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a:lstStyle>
            <a:lvl1pPr>
              <a:defRPr lang="en-US" sz="2800" b="0" dirty="0"/>
            </a:lvl1pPr>
          </a:lstStyle>
          <a:p>
            <a:pPr lvl="0"/>
            <a:r>
              <a:rPr lang="ja-JP" altLang="en-US"/>
              <a:t>マスター タイトルの書式設定</a:t>
            </a:r>
            <a:endParaRPr lang="en-US" dirty="0"/>
          </a:p>
        </p:txBody>
      </p:sp>
      <p:sp>
        <p:nvSpPr>
          <p:cNvPr id="10" name="Text Placeholder 9"/>
          <p:cNvSpPr>
            <a:spLocks noGrp="1"/>
          </p:cNvSpPr>
          <p:nvPr>
            <p:ph type="body" sz="quarter" idx="13"/>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ja-JP" altLang="en-US"/>
              <a:t>マスター テキストの書式設定</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6E91C922-93CA-494A-B48E-97A080DAAB1A}"/>
              </a:ext>
            </a:extLst>
          </p:cNvPr>
          <p:cNvSpPr>
            <a:spLocks noGrp="1"/>
          </p:cNvSpPr>
          <p:nvPr>
            <p:ph type="dt" sz="half" idx="14"/>
          </p:nvPr>
        </p:nvSpPr>
        <p:spPr/>
        <p:txBody>
          <a:bodyPr/>
          <a:lstStyle>
            <a:lvl1pPr>
              <a:defRPr/>
            </a:lvl1pPr>
          </a:lstStyle>
          <a:p>
            <a:pPr>
              <a:defRPr/>
            </a:pPr>
            <a:fld id="{FF9A2C1B-F9B5-4CA9-9106-EB7FB7D7635B}" type="datetimeFigureOut">
              <a:rPr lang="ja-JP" altLang="en-US"/>
              <a:pPr>
                <a:defRPr/>
              </a:pPr>
              <a:t>2022/12/14</a:t>
            </a:fld>
            <a:endParaRPr lang="ja-JP" altLang="en-US"/>
          </a:p>
        </p:txBody>
      </p:sp>
      <p:sp>
        <p:nvSpPr>
          <p:cNvPr id="6" name="Footer Placeholder 4">
            <a:extLst>
              <a:ext uri="{FF2B5EF4-FFF2-40B4-BE49-F238E27FC236}">
                <a16:creationId xmlns:a16="http://schemas.microsoft.com/office/drawing/2014/main" id="{519D4364-AE06-4D4A-931D-C971FE84C8A1}"/>
              </a:ext>
            </a:extLst>
          </p:cNvPr>
          <p:cNvSpPr>
            <a:spLocks noGrp="1"/>
          </p:cNvSpPr>
          <p:nvPr>
            <p:ph type="ftr" sz="quarter" idx="15"/>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1790A196-1C45-4ACD-9D31-B3F6662ECCD5}"/>
              </a:ext>
            </a:extLst>
          </p:cNvPr>
          <p:cNvSpPr>
            <a:spLocks noGrp="1"/>
          </p:cNvSpPr>
          <p:nvPr>
            <p:ph type="sldNum" sz="quarter" idx="16"/>
          </p:nvPr>
        </p:nvSpPr>
        <p:spPr/>
        <p:txBody>
          <a:bodyPr/>
          <a:lstStyle>
            <a:lvl1pPr>
              <a:defRPr/>
            </a:lvl1pPr>
          </a:lstStyle>
          <a:p>
            <a:pPr>
              <a:defRPr/>
            </a:pPr>
            <a:fld id="{FF16C9E1-632D-44B8-BF73-B19F48AEB2D7}" type="slidenum">
              <a:rPr lang="ja-JP" altLang="en-US"/>
              <a:pPr>
                <a:defRPr/>
              </a:pPr>
              <a:t>‹#›</a:t>
            </a:fld>
            <a:endParaRPr lang="ja-JP" altLang="en-US"/>
          </a:p>
        </p:txBody>
      </p:sp>
    </p:spTree>
    <p:extLst>
      <p:ext uri="{BB962C8B-B14F-4D97-AF65-F5344CB8AC3E}">
        <p14:creationId xmlns:p14="http://schemas.microsoft.com/office/powerpoint/2010/main" val="3317907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lgn="l">
              <a:defRPr sz="28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5E3F8031-4DF3-41DE-BCBC-BAB94D98AC07}"/>
              </a:ext>
            </a:extLst>
          </p:cNvPr>
          <p:cNvSpPr>
            <a:spLocks noGrp="1"/>
          </p:cNvSpPr>
          <p:nvPr>
            <p:ph type="dt" sz="half" idx="10"/>
          </p:nvPr>
        </p:nvSpPr>
        <p:spPr/>
        <p:txBody>
          <a:bodyPr/>
          <a:lstStyle>
            <a:lvl1pPr>
              <a:defRPr/>
            </a:lvl1pPr>
          </a:lstStyle>
          <a:p>
            <a:pPr>
              <a:defRPr/>
            </a:pPr>
            <a:fld id="{7ED7A889-A451-4975-A318-BA3A14EEE8FA}"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2306A934-B8DA-4620-A660-F4B7053BA1AB}"/>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7CA91C3B-9E1D-474A-9C0A-A9219E709BE3}"/>
              </a:ext>
            </a:extLst>
          </p:cNvPr>
          <p:cNvSpPr>
            <a:spLocks noGrp="1"/>
          </p:cNvSpPr>
          <p:nvPr>
            <p:ph type="sldNum" sz="quarter" idx="12"/>
          </p:nvPr>
        </p:nvSpPr>
        <p:spPr/>
        <p:txBody>
          <a:bodyPr/>
          <a:lstStyle>
            <a:lvl1pPr>
              <a:defRPr/>
            </a:lvl1pPr>
          </a:lstStyle>
          <a:p>
            <a:pPr>
              <a:defRPr/>
            </a:pPr>
            <a:fld id="{19E2B165-E85E-48FC-8BFA-AD32FBA14398}" type="slidenum">
              <a:rPr lang="ja-JP" altLang="en-US"/>
              <a:pPr>
                <a:defRPr/>
              </a:pPr>
              <a:t>‹#›</a:t>
            </a:fld>
            <a:endParaRPr lang="ja-JP" altLang="en-US"/>
          </a:p>
        </p:txBody>
      </p:sp>
    </p:spTree>
    <p:extLst>
      <p:ext uri="{BB962C8B-B14F-4D97-AF65-F5344CB8AC3E}">
        <p14:creationId xmlns:p14="http://schemas.microsoft.com/office/powerpoint/2010/main" val="3924471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lstStyle>
            <a:lvl1pPr>
              <a:defRPr sz="28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744FAD97-BF73-4E4E-AE33-6E4ED119FCD1}"/>
              </a:ext>
            </a:extLst>
          </p:cNvPr>
          <p:cNvSpPr>
            <a:spLocks noGrp="1"/>
          </p:cNvSpPr>
          <p:nvPr>
            <p:ph type="dt" sz="half" idx="10"/>
          </p:nvPr>
        </p:nvSpPr>
        <p:spPr/>
        <p:txBody>
          <a:bodyPr/>
          <a:lstStyle>
            <a:lvl1pPr>
              <a:defRPr/>
            </a:lvl1pPr>
          </a:lstStyle>
          <a:p>
            <a:pPr>
              <a:defRPr/>
            </a:pPr>
            <a:fld id="{F94DC1E2-252F-443B-8EFE-EF94063B74C5}"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EA5CCF76-78BC-4A6A-B9D5-0D73AC629545}"/>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90C9483A-D001-4597-BF5D-16AAF617B921}"/>
              </a:ext>
            </a:extLst>
          </p:cNvPr>
          <p:cNvSpPr>
            <a:spLocks noGrp="1"/>
          </p:cNvSpPr>
          <p:nvPr>
            <p:ph type="sldNum" sz="quarter" idx="12"/>
          </p:nvPr>
        </p:nvSpPr>
        <p:spPr/>
        <p:txBody>
          <a:bodyPr/>
          <a:lstStyle>
            <a:lvl1pPr>
              <a:defRPr/>
            </a:lvl1pPr>
          </a:lstStyle>
          <a:p>
            <a:pPr>
              <a:defRPr/>
            </a:pPr>
            <a:fld id="{3DE812DB-F039-4E46-B0D7-93E2C1549F50}" type="slidenum">
              <a:rPr lang="ja-JP" altLang="en-US"/>
              <a:pPr>
                <a:defRPr/>
              </a:pPr>
              <a:t>‹#›</a:t>
            </a:fld>
            <a:endParaRPr lang="ja-JP" altLang="en-US"/>
          </a:p>
        </p:txBody>
      </p:sp>
    </p:spTree>
    <p:extLst>
      <p:ext uri="{BB962C8B-B14F-4D97-AF65-F5344CB8AC3E}">
        <p14:creationId xmlns:p14="http://schemas.microsoft.com/office/powerpoint/2010/main" val="29231332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Tree>
    <p:extLst>
      <p:ext uri="{BB962C8B-B14F-4D97-AF65-F5344CB8AC3E}">
        <p14:creationId xmlns:p14="http://schemas.microsoft.com/office/powerpoint/2010/main" val="186952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8D06835-060D-9947-3E74-7B095521CEAA}"/>
              </a:ext>
            </a:extLst>
          </p:cNvPr>
          <p:cNvSpPr/>
          <p:nvPr userDrawn="1"/>
        </p:nvSpPr>
        <p:spPr>
          <a:xfrm>
            <a:off x="0" y="0"/>
            <a:ext cx="9144000" cy="6858000"/>
          </a:xfrm>
          <a:prstGeom prst="rect">
            <a:avLst/>
          </a:prstGeom>
          <a:gradFill>
            <a:gsLst>
              <a:gs pos="0">
                <a:srgbClr val="6DC4EB"/>
              </a:gs>
              <a:gs pos="100000">
                <a:srgbClr val="B093C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8BC7226-1050-3B28-3A99-70311C83AE97}"/>
              </a:ext>
            </a:extLst>
          </p:cNvPr>
          <p:cNvSpPr/>
          <p:nvPr userDrawn="1"/>
        </p:nvSpPr>
        <p:spPr>
          <a:xfrm>
            <a:off x="201561" y="196645"/>
            <a:ext cx="8740877" cy="6489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a:xfrm>
            <a:off x="628650" y="365126"/>
            <a:ext cx="7886700" cy="755751"/>
          </a:xfrm>
        </p:spPr>
        <p:txBody>
          <a:bodyPr>
            <a:normAutofit/>
          </a:bodyPr>
          <a:lstStyle>
            <a:lvl1pPr>
              <a:defRPr sz="4000" b="1">
                <a:solidFill>
                  <a:srgbClr val="313650"/>
                </a:solidFill>
                <a:latin typeface="メイリオ" panose="020B0604030504040204" pitchFamily="50" charset="-128"/>
                <a:ea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406012"/>
            <a:ext cx="7886700" cy="4975123"/>
          </a:xfrm>
        </p:spPr>
        <p:txBody>
          <a:bodyPr/>
          <a:lstStyle>
            <a:lvl1pPr>
              <a:defRPr>
                <a:solidFill>
                  <a:srgbClr val="313650"/>
                </a:solidFill>
                <a:latin typeface="メイリオ" panose="020B0604030504040204" pitchFamily="50" charset="-128"/>
                <a:ea typeface="メイリオ" panose="020B0604030504040204" pitchFamily="50" charset="-128"/>
              </a:defRPr>
            </a:lvl1pPr>
            <a:lvl2pPr>
              <a:defRPr>
                <a:solidFill>
                  <a:srgbClr val="313650"/>
                </a:solidFill>
                <a:latin typeface="メイリオ" panose="020B0604030504040204" pitchFamily="50" charset="-128"/>
                <a:ea typeface="メイリオ" panose="020B0604030504040204" pitchFamily="50" charset="-128"/>
              </a:defRPr>
            </a:lvl2pPr>
            <a:lvl3pPr>
              <a:defRPr>
                <a:solidFill>
                  <a:srgbClr val="313650"/>
                </a:solidFill>
                <a:latin typeface="メイリオ" panose="020B0604030504040204" pitchFamily="50" charset="-128"/>
                <a:ea typeface="メイリオ" panose="020B0604030504040204" pitchFamily="50" charset="-128"/>
              </a:defRPr>
            </a:lvl3pPr>
            <a:lvl4pPr>
              <a:defRPr>
                <a:solidFill>
                  <a:srgbClr val="313650"/>
                </a:solidFill>
                <a:latin typeface="メイリオ" panose="020B0604030504040204" pitchFamily="50" charset="-128"/>
                <a:ea typeface="メイリオ" panose="020B0604030504040204" pitchFamily="50" charset="-128"/>
              </a:defRPr>
            </a:lvl4pPr>
            <a:lvl5pPr>
              <a:defRPr>
                <a:solidFill>
                  <a:srgbClr val="313650"/>
                </a:solidFill>
                <a:latin typeface="メイリオ" panose="020B0604030504040204" pitchFamily="50" charset="-128"/>
                <a:ea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17741455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704AD86-8D2B-4152-886A-1B3EFE916212}"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F7067A1-A416-4AAE-BE01-FF6DC955BC53}" type="slidenum">
              <a:rPr kumimoji="1" lang="ja-JP" altLang="en-US" smtClean="0"/>
              <a:t>‹#›</a:t>
            </a:fld>
            <a:endParaRPr kumimoji="1" lang="ja-JP" altLang="en-US"/>
          </a:p>
        </p:txBody>
      </p:sp>
    </p:spTree>
    <p:extLst>
      <p:ext uri="{BB962C8B-B14F-4D97-AF65-F5344CB8AC3E}">
        <p14:creationId xmlns:p14="http://schemas.microsoft.com/office/powerpoint/2010/main" val="3811111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704AD86-8D2B-4152-886A-1B3EFE916212}"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F7067A1-A416-4AAE-BE01-FF6DC955BC53}" type="slidenum">
              <a:rPr kumimoji="1" lang="ja-JP" altLang="en-US" smtClean="0"/>
              <a:t>‹#›</a:t>
            </a:fld>
            <a:endParaRPr kumimoji="1" lang="ja-JP" altLang="en-US"/>
          </a:p>
        </p:txBody>
      </p:sp>
    </p:spTree>
    <p:extLst>
      <p:ext uri="{BB962C8B-B14F-4D97-AF65-F5344CB8AC3E}">
        <p14:creationId xmlns:p14="http://schemas.microsoft.com/office/powerpoint/2010/main" val="38010267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704AD86-8D2B-4152-886A-1B3EFE916212}" type="datetimeFigureOut">
              <a:rPr kumimoji="1" lang="ja-JP" altLang="en-US" smtClean="0"/>
              <a:t>2022/12/14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F7067A1-A416-4AAE-BE01-FF6DC955BC53}" type="slidenum">
              <a:rPr kumimoji="1" lang="ja-JP" altLang="en-US" smtClean="0"/>
              <a:t>‹#›</a:t>
            </a:fld>
            <a:endParaRPr kumimoji="1" lang="ja-JP" altLang="en-US"/>
          </a:p>
        </p:txBody>
      </p:sp>
    </p:spTree>
    <p:extLst>
      <p:ext uri="{BB962C8B-B14F-4D97-AF65-F5344CB8AC3E}">
        <p14:creationId xmlns:p14="http://schemas.microsoft.com/office/powerpoint/2010/main" val="10702291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704AD86-8D2B-4152-886A-1B3EFE916212}" type="datetimeFigureOut">
              <a:rPr kumimoji="1" lang="ja-JP" altLang="en-US" smtClean="0"/>
              <a:t>2022/12/14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F7067A1-A416-4AAE-BE01-FF6DC955BC53}" type="slidenum">
              <a:rPr kumimoji="1" lang="ja-JP" altLang="en-US" smtClean="0"/>
              <a:t>‹#›</a:t>
            </a:fld>
            <a:endParaRPr kumimoji="1" lang="ja-JP" altLang="en-US"/>
          </a:p>
        </p:txBody>
      </p:sp>
    </p:spTree>
    <p:extLst>
      <p:ext uri="{BB962C8B-B14F-4D97-AF65-F5344CB8AC3E}">
        <p14:creationId xmlns:p14="http://schemas.microsoft.com/office/powerpoint/2010/main" val="4180279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4AD86-8D2B-4152-886A-1B3EFE916212}" type="datetimeFigureOut">
              <a:rPr kumimoji="1" lang="ja-JP" altLang="en-US" smtClean="0"/>
              <a:t>2022/12/14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F7067A1-A416-4AAE-BE01-FF6DC955BC53}" type="slidenum">
              <a:rPr kumimoji="1" lang="ja-JP" altLang="en-US" smtClean="0"/>
              <a:t>‹#›</a:t>
            </a:fld>
            <a:endParaRPr kumimoji="1" lang="ja-JP" altLang="en-US"/>
          </a:p>
        </p:txBody>
      </p:sp>
    </p:spTree>
    <p:extLst>
      <p:ext uri="{BB962C8B-B14F-4D97-AF65-F5344CB8AC3E}">
        <p14:creationId xmlns:p14="http://schemas.microsoft.com/office/powerpoint/2010/main" val="3746724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0259266-A0C6-42B9-A7BA-7C8247348BDC}" type="datetimeFigureOut">
              <a:rPr kumimoji="1" lang="ja-JP" altLang="en-US" smtClean="0"/>
              <a:t>2022/12/14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1274381-CB14-4F48-B602-102FFFB99BE7}" type="slidenum">
              <a:rPr kumimoji="1" lang="ja-JP" altLang="en-US" smtClean="0"/>
              <a:t>‹#›</a:t>
            </a:fld>
            <a:endParaRPr kumimoji="1" lang="ja-JP" altLang="en-US"/>
          </a:p>
        </p:txBody>
      </p:sp>
    </p:spTree>
    <p:extLst>
      <p:ext uri="{BB962C8B-B14F-4D97-AF65-F5344CB8AC3E}">
        <p14:creationId xmlns:p14="http://schemas.microsoft.com/office/powerpoint/2010/main" val="9539674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704AD86-8D2B-4152-886A-1B3EFE916212}"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F7067A1-A416-4AAE-BE01-FF6DC955BC53}" type="slidenum">
              <a:rPr kumimoji="1" lang="ja-JP" altLang="en-US" smtClean="0"/>
              <a:t>‹#›</a:t>
            </a:fld>
            <a:endParaRPr kumimoji="1" lang="ja-JP" altLang="en-US"/>
          </a:p>
        </p:txBody>
      </p:sp>
    </p:spTree>
    <p:extLst>
      <p:ext uri="{BB962C8B-B14F-4D97-AF65-F5344CB8AC3E}">
        <p14:creationId xmlns:p14="http://schemas.microsoft.com/office/powerpoint/2010/main" val="2119090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704AD86-8D2B-4152-886A-1B3EFE916212}" type="datetimeFigureOut">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F7067A1-A416-4AAE-BE01-FF6DC955BC53}" type="slidenum">
              <a:rPr kumimoji="1" lang="ja-JP" altLang="en-US" smtClean="0"/>
              <a:t>‹#›</a:t>
            </a:fld>
            <a:endParaRPr kumimoji="1" lang="ja-JP" altLang="en-US"/>
          </a:p>
        </p:txBody>
      </p:sp>
    </p:spTree>
    <p:extLst>
      <p:ext uri="{BB962C8B-B14F-4D97-AF65-F5344CB8AC3E}">
        <p14:creationId xmlns:p14="http://schemas.microsoft.com/office/powerpoint/2010/main" val="38549251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704AD86-8D2B-4152-886A-1B3EFE916212}"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F7067A1-A416-4AAE-BE01-FF6DC955BC53}" type="slidenum">
              <a:rPr kumimoji="1" lang="ja-JP" altLang="en-US" smtClean="0"/>
              <a:t>‹#›</a:t>
            </a:fld>
            <a:endParaRPr kumimoji="1" lang="ja-JP" altLang="en-US"/>
          </a:p>
        </p:txBody>
      </p:sp>
    </p:spTree>
    <p:extLst>
      <p:ext uri="{BB962C8B-B14F-4D97-AF65-F5344CB8AC3E}">
        <p14:creationId xmlns:p14="http://schemas.microsoft.com/office/powerpoint/2010/main" val="902031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704AD86-8D2B-4152-886A-1B3EFE916212}" type="datetimeFigureOut">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F7067A1-A416-4AAE-BE01-FF6DC955BC53}" type="slidenum">
              <a:rPr kumimoji="1" lang="ja-JP" altLang="en-US" smtClean="0"/>
              <a:t>‹#›</a:t>
            </a:fld>
            <a:endParaRPr kumimoji="1" lang="ja-JP" altLang="en-US"/>
          </a:p>
        </p:txBody>
      </p:sp>
    </p:spTree>
    <p:extLst>
      <p:ext uri="{BB962C8B-B14F-4D97-AF65-F5344CB8AC3E}">
        <p14:creationId xmlns:p14="http://schemas.microsoft.com/office/powerpoint/2010/main" val="3526212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ABE2097-A672-49CD-8EBC-CA9D0D7106D9}"/>
              </a:ext>
            </a:extLst>
          </p:cNvPr>
          <p:cNvSpPr/>
          <p:nvPr userDrawn="1"/>
        </p:nvSpPr>
        <p:spPr>
          <a:xfrm>
            <a:off x="0" y="0"/>
            <a:ext cx="9144000" cy="2752725"/>
          </a:xfrm>
          <a:prstGeom prst="rect">
            <a:avLst/>
          </a:prstGeom>
          <a:solidFill>
            <a:schemeClr val="accent1">
              <a:lumMod val="75000"/>
            </a:schemeClr>
          </a:solidFill>
          <a:ln>
            <a:noFill/>
          </a:ln>
          <a:effectLst>
            <a:outerShdw blurRad="431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正方形/長方形 4">
            <a:extLst>
              <a:ext uri="{FF2B5EF4-FFF2-40B4-BE49-F238E27FC236}">
                <a16:creationId xmlns:a16="http://schemas.microsoft.com/office/drawing/2014/main" id="{81D74C17-2803-40DE-9238-FEB247C3C898}"/>
              </a:ext>
            </a:extLst>
          </p:cNvPr>
          <p:cNvSpPr/>
          <p:nvPr userDrawn="1"/>
        </p:nvSpPr>
        <p:spPr>
          <a:xfrm>
            <a:off x="0" y="2752725"/>
            <a:ext cx="9144000" cy="298450"/>
          </a:xfrm>
          <a:prstGeom prst="rect">
            <a:avLst/>
          </a:prstGeom>
          <a:solidFill>
            <a:schemeClr val="accent1">
              <a:lumMod val="60000"/>
              <a:lumOff val="40000"/>
            </a:schemeClr>
          </a:solidFill>
          <a:ln>
            <a:noFill/>
          </a:ln>
          <a:effectLst>
            <a:outerShdw blurRad="520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a:extLst>
              <a:ext uri="{FF2B5EF4-FFF2-40B4-BE49-F238E27FC236}">
                <a16:creationId xmlns:a16="http://schemas.microsoft.com/office/drawing/2014/main" id="{1DB07D31-6BFB-41BB-A527-02A9FBD25319}"/>
              </a:ext>
            </a:extLst>
          </p:cNvPr>
          <p:cNvSpPr/>
          <p:nvPr userDrawn="1"/>
        </p:nvSpPr>
        <p:spPr>
          <a:xfrm>
            <a:off x="0" y="6572250"/>
            <a:ext cx="9144000" cy="298450"/>
          </a:xfrm>
          <a:prstGeom prst="rect">
            <a:avLst/>
          </a:prstGeom>
          <a:solidFill>
            <a:schemeClr val="accent1">
              <a:lumMod val="60000"/>
              <a:lumOff val="40000"/>
            </a:schemeClr>
          </a:solidFill>
          <a:ln>
            <a:noFill/>
          </a:ln>
          <a:effectLst>
            <a:outerShdw blurRad="520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7" name="日付プレースホルダー 3">
            <a:extLst>
              <a:ext uri="{FF2B5EF4-FFF2-40B4-BE49-F238E27FC236}">
                <a16:creationId xmlns:a16="http://schemas.microsoft.com/office/drawing/2014/main" id="{BDFC1511-26BD-4B6D-B6D5-788F845BE15D}"/>
              </a:ext>
            </a:extLst>
          </p:cNvPr>
          <p:cNvSpPr>
            <a:spLocks noGrp="1"/>
          </p:cNvSpPr>
          <p:nvPr>
            <p:ph type="dt" sz="half" idx="10"/>
          </p:nvPr>
        </p:nvSpPr>
        <p:spPr/>
        <p:txBody>
          <a:bodyPr/>
          <a:lstStyle>
            <a:lvl1pPr>
              <a:defRPr/>
            </a:lvl1pPr>
          </a:lstStyle>
          <a:p>
            <a:pPr>
              <a:defRPr/>
            </a:pPr>
            <a:fld id="{C7E21E74-3538-4806-8D49-92A7117754C1}" type="datetimeFigureOut">
              <a:rPr lang="ja-JP" altLang="en-US"/>
              <a:pPr>
                <a:defRPr/>
              </a:pPr>
              <a:t>2022/12/14</a:t>
            </a:fld>
            <a:endParaRPr lang="ja-JP" altLang="en-US"/>
          </a:p>
        </p:txBody>
      </p:sp>
      <p:sp>
        <p:nvSpPr>
          <p:cNvPr id="8" name="フッター プレースホルダー 4">
            <a:extLst>
              <a:ext uri="{FF2B5EF4-FFF2-40B4-BE49-F238E27FC236}">
                <a16:creationId xmlns:a16="http://schemas.microsoft.com/office/drawing/2014/main" id="{F260DC15-0AF6-4311-9DA6-813D7FE4D68A}"/>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D91D7AFB-DF30-44D9-815C-E088CEBCABE3}"/>
              </a:ext>
            </a:extLst>
          </p:cNvPr>
          <p:cNvSpPr>
            <a:spLocks noGrp="1"/>
          </p:cNvSpPr>
          <p:nvPr>
            <p:ph type="sldNum" sz="quarter" idx="12"/>
          </p:nvPr>
        </p:nvSpPr>
        <p:spPr/>
        <p:txBody>
          <a:bodyPr/>
          <a:lstStyle>
            <a:lvl1pPr>
              <a:defRPr/>
            </a:lvl1pPr>
          </a:lstStyle>
          <a:p>
            <a:pPr>
              <a:defRPr/>
            </a:pPr>
            <a:fld id="{73703C34-1991-460C-ABB4-DCBB10E448FF}" type="slidenum">
              <a:rPr lang="ja-JP" altLang="en-US"/>
              <a:pPr>
                <a:defRPr/>
              </a:pPr>
              <a:t>‹#›</a:t>
            </a:fld>
            <a:endParaRPr lang="ja-JP" altLang="en-US"/>
          </a:p>
        </p:txBody>
      </p:sp>
    </p:spTree>
    <p:extLst>
      <p:ext uri="{BB962C8B-B14F-4D97-AF65-F5344CB8AC3E}">
        <p14:creationId xmlns:p14="http://schemas.microsoft.com/office/powerpoint/2010/main" val="3826950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7EFAE15-FF91-4553-A3A8-ACE32F31A178}"/>
              </a:ext>
            </a:extLst>
          </p:cNvPr>
          <p:cNvSpPr/>
          <p:nvPr userDrawn="1"/>
        </p:nvSpPr>
        <p:spPr>
          <a:xfrm>
            <a:off x="0" y="0"/>
            <a:ext cx="9144000" cy="12763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正方形/長方形 4">
            <a:extLst>
              <a:ext uri="{FF2B5EF4-FFF2-40B4-BE49-F238E27FC236}">
                <a16:creationId xmlns:a16="http://schemas.microsoft.com/office/drawing/2014/main" id="{AC157A21-3B39-41D3-9943-F126DACA4DEF}"/>
              </a:ext>
            </a:extLst>
          </p:cNvPr>
          <p:cNvSpPr/>
          <p:nvPr userDrawn="1"/>
        </p:nvSpPr>
        <p:spPr>
          <a:xfrm>
            <a:off x="0" y="6572250"/>
            <a:ext cx="9144000" cy="29845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290BECCE-4654-40B2-AF8B-80CFCB72515B}"/>
              </a:ext>
            </a:extLst>
          </p:cNvPr>
          <p:cNvSpPr>
            <a:spLocks noGrp="1"/>
          </p:cNvSpPr>
          <p:nvPr>
            <p:ph type="dt" sz="half" idx="10"/>
          </p:nvPr>
        </p:nvSpPr>
        <p:spPr/>
        <p:txBody>
          <a:bodyPr/>
          <a:lstStyle>
            <a:lvl1pPr>
              <a:defRPr/>
            </a:lvl1pPr>
          </a:lstStyle>
          <a:p>
            <a:pPr>
              <a:defRPr/>
            </a:pPr>
            <a:fld id="{22462670-D2EC-4EF0-A0C8-5AFE4559BC68}" type="datetimeFigureOut">
              <a:rPr lang="ja-JP" altLang="en-US"/>
              <a:pPr>
                <a:defRPr/>
              </a:pPr>
              <a:t>2022/12/14</a:t>
            </a:fld>
            <a:endParaRPr lang="ja-JP" altLang="en-US"/>
          </a:p>
        </p:txBody>
      </p:sp>
      <p:sp>
        <p:nvSpPr>
          <p:cNvPr id="7" name="フッター プレースホルダー 4">
            <a:extLst>
              <a:ext uri="{FF2B5EF4-FFF2-40B4-BE49-F238E27FC236}">
                <a16:creationId xmlns:a16="http://schemas.microsoft.com/office/drawing/2014/main" id="{7A2CF828-BBDD-4F4E-9530-8FBC2CD99FBF}"/>
              </a:ext>
            </a:extLst>
          </p:cNvPr>
          <p:cNvSpPr>
            <a:spLocks noGrp="1"/>
          </p:cNvSpPr>
          <p:nvPr>
            <p:ph type="ftr" sz="quarter" idx="11"/>
          </p:nvPr>
        </p:nvSpPr>
        <p:spPr/>
        <p:txBody>
          <a:bodyPr/>
          <a:lstStyle>
            <a:lvl1pPr>
              <a:defRPr/>
            </a:lvl1pPr>
          </a:lstStyle>
          <a:p>
            <a:pPr>
              <a:defRPr/>
            </a:pPr>
            <a:endParaRPr lang="ja-JP" altLang="en-US"/>
          </a:p>
        </p:txBody>
      </p:sp>
      <p:sp>
        <p:nvSpPr>
          <p:cNvPr id="8" name="スライド番号プレースホルダー 5">
            <a:extLst>
              <a:ext uri="{FF2B5EF4-FFF2-40B4-BE49-F238E27FC236}">
                <a16:creationId xmlns:a16="http://schemas.microsoft.com/office/drawing/2014/main" id="{38E2ED2B-01CB-4567-9863-69337F4EB12E}"/>
              </a:ext>
            </a:extLst>
          </p:cNvPr>
          <p:cNvSpPr>
            <a:spLocks noGrp="1"/>
          </p:cNvSpPr>
          <p:nvPr>
            <p:ph type="sldNum" sz="quarter" idx="12"/>
          </p:nvPr>
        </p:nvSpPr>
        <p:spPr/>
        <p:txBody>
          <a:bodyPr/>
          <a:lstStyle>
            <a:lvl1pPr>
              <a:defRPr/>
            </a:lvl1pPr>
          </a:lstStyle>
          <a:p>
            <a:pPr>
              <a:defRPr/>
            </a:pPr>
            <a:fld id="{FA025D88-9A44-41A3-8F73-F2F1E39D186E}" type="slidenum">
              <a:rPr lang="ja-JP" altLang="en-US"/>
              <a:pPr>
                <a:defRPr/>
              </a:pPr>
              <a:t>‹#›</a:t>
            </a:fld>
            <a:endParaRPr lang="ja-JP" altLang="en-US"/>
          </a:p>
        </p:txBody>
      </p:sp>
    </p:spTree>
    <p:extLst>
      <p:ext uri="{BB962C8B-B14F-4D97-AF65-F5344CB8AC3E}">
        <p14:creationId xmlns:p14="http://schemas.microsoft.com/office/powerpoint/2010/main" val="1824441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5E243BB3-674B-44CC-8CB9-A8ECF05053A4}"/>
              </a:ext>
            </a:extLst>
          </p:cNvPr>
          <p:cNvSpPr>
            <a:spLocks noGrp="1"/>
          </p:cNvSpPr>
          <p:nvPr>
            <p:ph type="dt" sz="half" idx="10"/>
          </p:nvPr>
        </p:nvSpPr>
        <p:spPr/>
        <p:txBody>
          <a:bodyPr/>
          <a:lstStyle>
            <a:lvl1pPr>
              <a:defRPr/>
            </a:lvl1pPr>
          </a:lstStyle>
          <a:p>
            <a:pPr>
              <a:defRPr/>
            </a:pPr>
            <a:fld id="{DA52AD7C-BC60-4B43-ACED-A9496828C599}" type="datetimeFigureOut">
              <a:rPr lang="ja-JP" altLang="en-US"/>
              <a:pPr>
                <a:defRPr/>
              </a:pPr>
              <a:t>2022/12/14</a:t>
            </a:fld>
            <a:endParaRPr lang="ja-JP" altLang="en-US"/>
          </a:p>
        </p:txBody>
      </p:sp>
      <p:sp>
        <p:nvSpPr>
          <p:cNvPr id="5" name="フッター プレースホルダー 4">
            <a:extLst>
              <a:ext uri="{FF2B5EF4-FFF2-40B4-BE49-F238E27FC236}">
                <a16:creationId xmlns:a16="http://schemas.microsoft.com/office/drawing/2014/main" id="{4A9CE3D1-2681-442E-8E65-3DDDE2F9365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470EA8E0-CCD5-48AB-B5DC-2CEB7557FEDC}"/>
              </a:ext>
            </a:extLst>
          </p:cNvPr>
          <p:cNvSpPr>
            <a:spLocks noGrp="1"/>
          </p:cNvSpPr>
          <p:nvPr>
            <p:ph type="sldNum" sz="quarter" idx="12"/>
          </p:nvPr>
        </p:nvSpPr>
        <p:spPr/>
        <p:txBody>
          <a:bodyPr/>
          <a:lstStyle>
            <a:lvl1pPr>
              <a:defRPr/>
            </a:lvl1pPr>
          </a:lstStyle>
          <a:p>
            <a:pPr>
              <a:defRPr/>
            </a:pPr>
            <a:fld id="{7FA717F6-9E8D-45FF-B168-836E7A797349}" type="slidenum">
              <a:rPr lang="ja-JP" altLang="en-US"/>
              <a:pPr>
                <a:defRPr/>
              </a:pPr>
              <a:t>‹#›</a:t>
            </a:fld>
            <a:endParaRPr lang="ja-JP" altLang="en-US"/>
          </a:p>
        </p:txBody>
      </p:sp>
    </p:spTree>
    <p:extLst>
      <p:ext uri="{BB962C8B-B14F-4D97-AF65-F5344CB8AC3E}">
        <p14:creationId xmlns:p14="http://schemas.microsoft.com/office/powerpoint/2010/main" val="11068969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AAFB155F-D182-4B42-8F4D-E2411228DD45}"/>
              </a:ext>
            </a:extLst>
          </p:cNvPr>
          <p:cNvSpPr>
            <a:spLocks noGrp="1"/>
          </p:cNvSpPr>
          <p:nvPr>
            <p:ph type="dt" sz="half" idx="10"/>
          </p:nvPr>
        </p:nvSpPr>
        <p:spPr/>
        <p:txBody>
          <a:bodyPr/>
          <a:lstStyle>
            <a:lvl1pPr>
              <a:defRPr/>
            </a:lvl1pPr>
          </a:lstStyle>
          <a:p>
            <a:pPr>
              <a:defRPr/>
            </a:pPr>
            <a:fld id="{349CB34D-422A-4AE2-8716-4A9B5A300FEE}" type="datetimeFigureOut">
              <a:rPr lang="ja-JP" altLang="en-US"/>
              <a:pPr>
                <a:defRPr/>
              </a:pPr>
              <a:t>2022/12/14</a:t>
            </a:fld>
            <a:endParaRPr lang="ja-JP" altLang="en-US"/>
          </a:p>
        </p:txBody>
      </p:sp>
      <p:sp>
        <p:nvSpPr>
          <p:cNvPr id="6" name="フッター プレースホルダー 4">
            <a:extLst>
              <a:ext uri="{FF2B5EF4-FFF2-40B4-BE49-F238E27FC236}">
                <a16:creationId xmlns:a16="http://schemas.microsoft.com/office/drawing/2014/main" id="{4A5A2F71-6376-42E6-A631-CFCF9E6039E2}"/>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2E9B101F-A145-429D-A593-DB944FFA38FA}"/>
              </a:ext>
            </a:extLst>
          </p:cNvPr>
          <p:cNvSpPr>
            <a:spLocks noGrp="1"/>
          </p:cNvSpPr>
          <p:nvPr>
            <p:ph type="sldNum" sz="quarter" idx="12"/>
          </p:nvPr>
        </p:nvSpPr>
        <p:spPr/>
        <p:txBody>
          <a:bodyPr/>
          <a:lstStyle>
            <a:lvl1pPr>
              <a:defRPr/>
            </a:lvl1pPr>
          </a:lstStyle>
          <a:p>
            <a:pPr>
              <a:defRPr/>
            </a:pPr>
            <a:fld id="{5FE0F638-F0B9-422F-BD86-7A2FEE74DC12}" type="slidenum">
              <a:rPr lang="ja-JP" altLang="en-US"/>
              <a:pPr>
                <a:defRPr/>
              </a:pPr>
              <a:t>‹#›</a:t>
            </a:fld>
            <a:endParaRPr lang="ja-JP" altLang="en-US"/>
          </a:p>
        </p:txBody>
      </p:sp>
    </p:spTree>
    <p:extLst>
      <p:ext uri="{BB962C8B-B14F-4D97-AF65-F5344CB8AC3E}">
        <p14:creationId xmlns:p14="http://schemas.microsoft.com/office/powerpoint/2010/main" val="11205669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A3AAC742-F7BE-41EA-861C-4CCF4B5DFBC2}"/>
              </a:ext>
            </a:extLst>
          </p:cNvPr>
          <p:cNvSpPr>
            <a:spLocks noGrp="1"/>
          </p:cNvSpPr>
          <p:nvPr>
            <p:ph type="dt" sz="half" idx="10"/>
          </p:nvPr>
        </p:nvSpPr>
        <p:spPr/>
        <p:txBody>
          <a:bodyPr/>
          <a:lstStyle>
            <a:lvl1pPr>
              <a:defRPr/>
            </a:lvl1pPr>
          </a:lstStyle>
          <a:p>
            <a:pPr>
              <a:defRPr/>
            </a:pPr>
            <a:fld id="{A9273BCE-7A5E-4C20-BCDA-2907A850F797}" type="datetimeFigureOut">
              <a:rPr lang="ja-JP" altLang="en-US"/>
              <a:pPr>
                <a:defRPr/>
              </a:pPr>
              <a:t>2022/12/14</a:t>
            </a:fld>
            <a:endParaRPr lang="ja-JP" altLang="en-US"/>
          </a:p>
        </p:txBody>
      </p:sp>
      <p:sp>
        <p:nvSpPr>
          <p:cNvPr id="8" name="フッター プレースホルダー 4">
            <a:extLst>
              <a:ext uri="{FF2B5EF4-FFF2-40B4-BE49-F238E27FC236}">
                <a16:creationId xmlns:a16="http://schemas.microsoft.com/office/drawing/2014/main" id="{9DD4E241-4E4A-45A8-9C9B-7A3D71F51ED9}"/>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B3315CD0-46B4-47AE-ABA7-D416579DE36A}"/>
              </a:ext>
            </a:extLst>
          </p:cNvPr>
          <p:cNvSpPr>
            <a:spLocks noGrp="1"/>
          </p:cNvSpPr>
          <p:nvPr>
            <p:ph type="sldNum" sz="quarter" idx="12"/>
          </p:nvPr>
        </p:nvSpPr>
        <p:spPr/>
        <p:txBody>
          <a:bodyPr/>
          <a:lstStyle>
            <a:lvl1pPr>
              <a:defRPr/>
            </a:lvl1pPr>
          </a:lstStyle>
          <a:p>
            <a:pPr>
              <a:defRPr/>
            </a:pPr>
            <a:fld id="{9F27A69B-70EA-499D-8E36-0EED20B937F8}" type="slidenum">
              <a:rPr lang="ja-JP" altLang="en-US"/>
              <a:pPr>
                <a:defRPr/>
              </a:pPr>
              <a:t>‹#›</a:t>
            </a:fld>
            <a:endParaRPr lang="ja-JP" altLang="en-US"/>
          </a:p>
        </p:txBody>
      </p:sp>
    </p:spTree>
    <p:extLst>
      <p:ext uri="{BB962C8B-B14F-4D97-AF65-F5344CB8AC3E}">
        <p14:creationId xmlns:p14="http://schemas.microsoft.com/office/powerpoint/2010/main" val="18759448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A9F025DD-D919-40CB-A7F6-004843E0065B}"/>
              </a:ext>
            </a:extLst>
          </p:cNvPr>
          <p:cNvSpPr>
            <a:spLocks noGrp="1"/>
          </p:cNvSpPr>
          <p:nvPr>
            <p:ph type="dt" sz="half" idx="10"/>
          </p:nvPr>
        </p:nvSpPr>
        <p:spPr/>
        <p:txBody>
          <a:bodyPr/>
          <a:lstStyle>
            <a:lvl1pPr>
              <a:defRPr/>
            </a:lvl1pPr>
          </a:lstStyle>
          <a:p>
            <a:pPr>
              <a:defRPr/>
            </a:pPr>
            <a:fld id="{A479CFB3-7B6E-4B64-85B6-F826D7CDAA76}" type="datetimeFigureOut">
              <a:rPr lang="ja-JP" altLang="en-US"/>
              <a:pPr>
                <a:defRPr/>
              </a:pPr>
              <a:t>2022/12/14</a:t>
            </a:fld>
            <a:endParaRPr lang="ja-JP" altLang="en-US"/>
          </a:p>
        </p:txBody>
      </p:sp>
      <p:sp>
        <p:nvSpPr>
          <p:cNvPr id="4" name="フッター プレースホルダー 4">
            <a:extLst>
              <a:ext uri="{FF2B5EF4-FFF2-40B4-BE49-F238E27FC236}">
                <a16:creationId xmlns:a16="http://schemas.microsoft.com/office/drawing/2014/main" id="{94318ADF-255C-4A0A-AAA5-2A6EAF9DE777}"/>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E95997B6-FA5E-4B80-A7B6-8729FBDCF131}"/>
              </a:ext>
            </a:extLst>
          </p:cNvPr>
          <p:cNvSpPr>
            <a:spLocks noGrp="1"/>
          </p:cNvSpPr>
          <p:nvPr>
            <p:ph type="sldNum" sz="quarter" idx="12"/>
          </p:nvPr>
        </p:nvSpPr>
        <p:spPr/>
        <p:txBody>
          <a:bodyPr/>
          <a:lstStyle>
            <a:lvl1pPr>
              <a:defRPr/>
            </a:lvl1pPr>
          </a:lstStyle>
          <a:p>
            <a:pPr>
              <a:defRPr/>
            </a:pPr>
            <a:fld id="{D47AFC28-AFBF-498F-B659-8A00144650E5}" type="slidenum">
              <a:rPr lang="ja-JP" altLang="en-US"/>
              <a:pPr>
                <a:defRPr/>
              </a:pPr>
              <a:t>‹#›</a:t>
            </a:fld>
            <a:endParaRPr lang="ja-JP" altLang="en-US"/>
          </a:p>
        </p:txBody>
      </p:sp>
    </p:spTree>
    <p:extLst>
      <p:ext uri="{BB962C8B-B14F-4D97-AF65-F5344CB8AC3E}">
        <p14:creationId xmlns:p14="http://schemas.microsoft.com/office/powerpoint/2010/main" val="111922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59266-A0C6-42B9-A7BA-7C8247348BDC}" type="datetimeFigureOut">
              <a:rPr kumimoji="1" lang="ja-JP" altLang="en-US" smtClean="0"/>
              <a:t>2022/12/14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1274381-CB14-4F48-B602-102FFFB99BE7}" type="slidenum">
              <a:rPr kumimoji="1" lang="ja-JP" altLang="en-US" smtClean="0"/>
              <a:t>‹#›</a:t>
            </a:fld>
            <a:endParaRPr kumimoji="1" lang="ja-JP" altLang="en-US"/>
          </a:p>
        </p:txBody>
      </p:sp>
    </p:spTree>
    <p:extLst>
      <p:ext uri="{BB962C8B-B14F-4D97-AF65-F5344CB8AC3E}">
        <p14:creationId xmlns:p14="http://schemas.microsoft.com/office/powerpoint/2010/main" val="22989476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5C11112A-0666-449B-A611-8E76F5AAFEED}"/>
              </a:ext>
            </a:extLst>
          </p:cNvPr>
          <p:cNvSpPr>
            <a:spLocks noGrp="1"/>
          </p:cNvSpPr>
          <p:nvPr>
            <p:ph type="dt" sz="half" idx="10"/>
          </p:nvPr>
        </p:nvSpPr>
        <p:spPr/>
        <p:txBody>
          <a:bodyPr/>
          <a:lstStyle>
            <a:lvl1pPr>
              <a:defRPr/>
            </a:lvl1pPr>
          </a:lstStyle>
          <a:p>
            <a:pPr>
              <a:defRPr/>
            </a:pPr>
            <a:fld id="{5CC928C8-1CD3-4C50-9761-96CB28C417ED}" type="datetimeFigureOut">
              <a:rPr lang="ja-JP" altLang="en-US"/>
              <a:pPr>
                <a:defRPr/>
              </a:pPr>
              <a:t>2022/12/14</a:t>
            </a:fld>
            <a:endParaRPr lang="ja-JP" altLang="en-US"/>
          </a:p>
        </p:txBody>
      </p:sp>
      <p:sp>
        <p:nvSpPr>
          <p:cNvPr id="3" name="フッター プレースホルダー 4">
            <a:extLst>
              <a:ext uri="{FF2B5EF4-FFF2-40B4-BE49-F238E27FC236}">
                <a16:creationId xmlns:a16="http://schemas.microsoft.com/office/drawing/2014/main" id="{5892863A-6BE5-49E8-B301-0DD8A2FD37D0}"/>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413F8B7A-D78C-4AA4-AB0D-7611515B9DFF}"/>
              </a:ext>
            </a:extLst>
          </p:cNvPr>
          <p:cNvSpPr>
            <a:spLocks noGrp="1"/>
          </p:cNvSpPr>
          <p:nvPr>
            <p:ph type="sldNum" sz="quarter" idx="12"/>
          </p:nvPr>
        </p:nvSpPr>
        <p:spPr/>
        <p:txBody>
          <a:bodyPr/>
          <a:lstStyle>
            <a:lvl1pPr>
              <a:defRPr/>
            </a:lvl1pPr>
          </a:lstStyle>
          <a:p>
            <a:pPr>
              <a:defRPr/>
            </a:pPr>
            <a:fld id="{36ACB2D2-1FF8-49C6-8FB6-8C7A927A772E}" type="slidenum">
              <a:rPr lang="ja-JP" altLang="en-US"/>
              <a:pPr>
                <a:defRPr/>
              </a:pPr>
              <a:t>‹#›</a:t>
            </a:fld>
            <a:endParaRPr lang="ja-JP" altLang="en-US"/>
          </a:p>
        </p:txBody>
      </p:sp>
    </p:spTree>
    <p:extLst>
      <p:ext uri="{BB962C8B-B14F-4D97-AF65-F5344CB8AC3E}">
        <p14:creationId xmlns:p14="http://schemas.microsoft.com/office/powerpoint/2010/main" val="2667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025E6891-5E32-42AA-B1B8-396004263DD8}"/>
              </a:ext>
            </a:extLst>
          </p:cNvPr>
          <p:cNvSpPr>
            <a:spLocks noGrp="1"/>
          </p:cNvSpPr>
          <p:nvPr>
            <p:ph type="dt" sz="half" idx="10"/>
          </p:nvPr>
        </p:nvSpPr>
        <p:spPr/>
        <p:txBody>
          <a:bodyPr/>
          <a:lstStyle>
            <a:lvl1pPr>
              <a:defRPr/>
            </a:lvl1pPr>
          </a:lstStyle>
          <a:p>
            <a:pPr>
              <a:defRPr/>
            </a:pPr>
            <a:fld id="{8A4B5838-25D5-4E85-9692-C71A808DCFDD}" type="datetimeFigureOut">
              <a:rPr lang="ja-JP" altLang="en-US"/>
              <a:pPr>
                <a:defRPr/>
              </a:pPr>
              <a:t>2022/12/14</a:t>
            </a:fld>
            <a:endParaRPr lang="ja-JP" altLang="en-US"/>
          </a:p>
        </p:txBody>
      </p:sp>
      <p:sp>
        <p:nvSpPr>
          <p:cNvPr id="6" name="フッター プレースホルダー 4">
            <a:extLst>
              <a:ext uri="{FF2B5EF4-FFF2-40B4-BE49-F238E27FC236}">
                <a16:creationId xmlns:a16="http://schemas.microsoft.com/office/drawing/2014/main" id="{C2FE11F1-AF3C-489B-99AE-944C14789C25}"/>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D81F4967-A551-4101-8520-368034206B4A}"/>
              </a:ext>
            </a:extLst>
          </p:cNvPr>
          <p:cNvSpPr>
            <a:spLocks noGrp="1"/>
          </p:cNvSpPr>
          <p:nvPr>
            <p:ph type="sldNum" sz="quarter" idx="12"/>
          </p:nvPr>
        </p:nvSpPr>
        <p:spPr/>
        <p:txBody>
          <a:bodyPr/>
          <a:lstStyle>
            <a:lvl1pPr>
              <a:defRPr/>
            </a:lvl1pPr>
          </a:lstStyle>
          <a:p>
            <a:pPr>
              <a:defRPr/>
            </a:pPr>
            <a:fld id="{39EF1754-5786-4219-8FD0-D25548A532E9}" type="slidenum">
              <a:rPr lang="ja-JP" altLang="en-US"/>
              <a:pPr>
                <a:defRPr/>
              </a:pPr>
              <a:t>‹#›</a:t>
            </a:fld>
            <a:endParaRPr lang="ja-JP" altLang="en-US"/>
          </a:p>
        </p:txBody>
      </p:sp>
    </p:spTree>
    <p:extLst>
      <p:ext uri="{BB962C8B-B14F-4D97-AF65-F5344CB8AC3E}">
        <p14:creationId xmlns:p14="http://schemas.microsoft.com/office/powerpoint/2010/main" val="10168832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E0F2E28E-A5C3-4891-8872-0FB43B0F7C6E}"/>
              </a:ext>
            </a:extLst>
          </p:cNvPr>
          <p:cNvSpPr>
            <a:spLocks noGrp="1"/>
          </p:cNvSpPr>
          <p:nvPr>
            <p:ph type="dt" sz="half" idx="10"/>
          </p:nvPr>
        </p:nvSpPr>
        <p:spPr/>
        <p:txBody>
          <a:bodyPr/>
          <a:lstStyle>
            <a:lvl1pPr>
              <a:defRPr/>
            </a:lvl1pPr>
          </a:lstStyle>
          <a:p>
            <a:pPr>
              <a:defRPr/>
            </a:pPr>
            <a:fld id="{7A7BF5F7-D87C-4B24-9A66-FAB801A266BC}" type="datetimeFigureOut">
              <a:rPr lang="ja-JP" altLang="en-US"/>
              <a:pPr>
                <a:defRPr/>
              </a:pPr>
              <a:t>2022/12/14</a:t>
            </a:fld>
            <a:endParaRPr lang="ja-JP" altLang="en-US"/>
          </a:p>
        </p:txBody>
      </p:sp>
      <p:sp>
        <p:nvSpPr>
          <p:cNvPr id="6" name="フッター プレースホルダー 4">
            <a:extLst>
              <a:ext uri="{FF2B5EF4-FFF2-40B4-BE49-F238E27FC236}">
                <a16:creationId xmlns:a16="http://schemas.microsoft.com/office/drawing/2014/main" id="{88E1EE3D-DADB-4EED-AA13-76902B51A9FF}"/>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15285A18-BD95-459D-900E-1A688129FA63}"/>
              </a:ext>
            </a:extLst>
          </p:cNvPr>
          <p:cNvSpPr>
            <a:spLocks noGrp="1"/>
          </p:cNvSpPr>
          <p:nvPr>
            <p:ph type="sldNum" sz="quarter" idx="12"/>
          </p:nvPr>
        </p:nvSpPr>
        <p:spPr/>
        <p:txBody>
          <a:bodyPr/>
          <a:lstStyle>
            <a:lvl1pPr>
              <a:defRPr/>
            </a:lvl1pPr>
          </a:lstStyle>
          <a:p>
            <a:pPr>
              <a:defRPr/>
            </a:pPr>
            <a:fld id="{4CB8F4DC-106A-4EF1-8CC5-72007AAD182A}" type="slidenum">
              <a:rPr lang="ja-JP" altLang="en-US"/>
              <a:pPr>
                <a:defRPr/>
              </a:pPr>
              <a:t>‹#›</a:t>
            </a:fld>
            <a:endParaRPr lang="ja-JP" altLang="en-US"/>
          </a:p>
        </p:txBody>
      </p:sp>
    </p:spTree>
    <p:extLst>
      <p:ext uri="{BB962C8B-B14F-4D97-AF65-F5344CB8AC3E}">
        <p14:creationId xmlns:p14="http://schemas.microsoft.com/office/powerpoint/2010/main" val="2321661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F056FEC-637A-41A8-9F73-32DBC5BA4F9E}"/>
              </a:ext>
            </a:extLst>
          </p:cNvPr>
          <p:cNvSpPr>
            <a:spLocks noGrp="1"/>
          </p:cNvSpPr>
          <p:nvPr>
            <p:ph type="dt" sz="half" idx="10"/>
          </p:nvPr>
        </p:nvSpPr>
        <p:spPr/>
        <p:txBody>
          <a:bodyPr/>
          <a:lstStyle>
            <a:lvl1pPr>
              <a:defRPr/>
            </a:lvl1pPr>
          </a:lstStyle>
          <a:p>
            <a:pPr>
              <a:defRPr/>
            </a:pPr>
            <a:fld id="{9921B790-6B4D-41B1-A95F-CD06901D60C1}" type="datetimeFigureOut">
              <a:rPr lang="ja-JP" altLang="en-US"/>
              <a:pPr>
                <a:defRPr/>
              </a:pPr>
              <a:t>2022/12/14</a:t>
            </a:fld>
            <a:endParaRPr lang="ja-JP" altLang="en-US"/>
          </a:p>
        </p:txBody>
      </p:sp>
      <p:sp>
        <p:nvSpPr>
          <p:cNvPr id="5" name="フッター プレースホルダー 4">
            <a:extLst>
              <a:ext uri="{FF2B5EF4-FFF2-40B4-BE49-F238E27FC236}">
                <a16:creationId xmlns:a16="http://schemas.microsoft.com/office/drawing/2014/main" id="{149A1EB4-7FB4-42AB-8234-423DC21E88D7}"/>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6031402-5B90-45F4-AC08-A5711C251A57}"/>
              </a:ext>
            </a:extLst>
          </p:cNvPr>
          <p:cNvSpPr>
            <a:spLocks noGrp="1"/>
          </p:cNvSpPr>
          <p:nvPr>
            <p:ph type="sldNum" sz="quarter" idx="12"/>
          </p:nvPr>
        </p:nvSpPr>
        <p:spPr/>
        <p:txBody>
          <a:bodyPr/>
          <a:lstStyle>
            <a:lvl1pPr>
              <a:defRPr/>
            </a:lvl1pPr>
          </a:lstStyle>
          <a:p>
            <a:pPr>
              <a:defRPr/>
            </a:pPr>
            <a:fld id="{A6ED199B-B5AE-4AB1-93EA-283D27DC3CAE}" type="slidenum">
              <a:rPr lang="ja-JP" altLang="en-US"/>
              <a:pPr>
                <a:defRPr/>
              </a:pPr>
              <a:t>‹#›</a:t>
            </a:fld>
            <a:endParaRPr lang="ja-JP" altLang="en-US"/>
          </a:p>
        </p:txBody>
      </p:sp>
    </p:spTree>
    <p:extLst>
      <p:ext uri="{BB962C8B-B14F-4D97-AF65-F5344CB8AC3E}">
        <p14:creationId xmlns:p14="http://schemas.microsoft.com/office/powerpoint/2010/main" val="4059915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E546348C-E938-4515-B850-FA9E7DF7AFAB}"/>
              </a:ext>
            </a:extLst>
          </p:cNvPr>
          <p:cNvSpPr>
            <a:spLocks noGrp="1"/>
          </p:cNvSpPr>
          <p:nvPr>
            <p:ph type="dt" sz="half" idx="10"/>
          </p:nvPr>
        </p:nvSpPr>
        <p:spPr/>
        <p:txBody>
          <a:bodyPr/>
          <a:lstStyle>
            <a:lvl1pPr>
              <a:defRPr/>
            </a:lvl1pPr>
          </a:lstStyle>
          <a:p>
            <a:pPr>
              <a:defRPr/>
            </a:pPr>
            <a:fld id="{00361826-63F5-493F-BE55-C63F65D06794}" type="datetimeFigureOut">
              <a:rPr lang="ja-JP" altLang="en-US"/>
              <a:pPr>
                <a:defRPr/>
              </a:pPr>
              <a:t>2022/12/14</a:t>
            </a:fld>
            <a:endParaRPr lang="ja-JP" altLang="en-US"/>
          </a:p>
        </p:txBody>
      </p:sp>
      <p:sp>
        <p:nvSpPr>
          <p:cNvPr id="5" name="フッター プレースホルダー 4">
            <a:extLst>
              <a:ext uri="{FF2B5EF4-FFF2-40B4-BE49-F238E27FC236}">
                <a16:creationId xmlns:a16="http://schemas.microsoft.com/office/drawing/2014/main" id="{25722DC2-EB01-4327-BC1B-28F7A614B64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1364D19-591D-4796-B669-4B30601BA47D}"/>
              </a:ext>
            </a:extLst>
          </p:cNvPr>
          <p:cNvSpPr>
            <a:spLocks noGrp="1"/>
          </p:cNvSpPr>
          <p:nvPr>
            <p:ph type="sldNum" sz="quarter" idx="12"/>
          </p:nvPr>
        </p:nvSpPr>
        <p:spPr/>
        <p:txBody>
          <a:bodyPr/>
          <a:lstStyle>
            <a:lvl1pPr>
              <a:defRPr/>
            </a:lvl1pPr>
          </a:lstStyle>
          <a:p>
            <a:pPr>
              <a:defRPr/>
            </a:pPr>
            <a:fld id="{DB22B261-7AFA-478F-9013-AE3F4E1981A6}" type="slidenum">
              <a:rPr lang="ja-JP" altLang="en-US"/>
              <a:pPr>
                <a:defRPr/>
              </a:pPr>
              <a:t>‹#›</a:t>
            </a:fld>
            <a:endParaRPr lang="ja-JP" altLang="en-US"/>
          </a:p>
        </p:txBody>
      </p:sp>
    </p:spTree>
    <p:extLst>
      <p:ext uri="{BB962C8B-B14F-4D97-AF65-F5344CB8AC3E}">
        <p14:creationId xmlns:p14="http://schemas.microsoft.com/office/powerpoint/2010/main" val="924967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74249" y="186612"/>
            <a:ext cx="7544966" cy="1203646"/>
          </a:xfrm>
        </p:spPr>
        <p:txBody>
          <a:bodyPr>
            <a:noAutofit/>
          </a:bodyPr>
          <a:lstStyle>
            <a:lvl1pPr>
              <a:defRPr sz="3600" b="1">
                <a:solidFill>
                  <a:schemeClr val="accent4">
                    <a:lumMod val="60000"/>
                    <a:lumOff val="40000"/>
                  </a:schemeClr>
                </a:solidFill>
                <a:effectLst>
                  <a:outerShdw blurRad="38100" dist="38100" dir="2700000" algn="tl">
                    <a:srgbClr val="000000">
                      <a:alpha val="43137"/>
                    </a:srgbClr>
                  </a:outerShdw>
                </a:effectLst>
              </a:defRPr>
            </a:lvl1pPr>
          </a:lstStyle>
          <a:p>
            <a:r>
              <a:rPr lang="ja-JP" altLang="en-US" dirty="0"/>
              <a:t>マスター タイトルの書式設定</a:t>
            </a:r>
          </a:p>
        </p:txBody>
      </p:sp>
      <p:sp>
        <p:nvSpPr>
          <p:cNvPr id="3" name="コンテンツ プレースホルダー 2"/>
          <p:cNvSpPr>
            <a:spLocks noGrp="1"/>
          </p:cNvSpPr>
          <p:nvPr>
            <p:ph idx="1"/>
          </p:nvPr>
        </p:nvSpPr>
        <p:spPr>
          <a:xfrm>
            <a:off x="961052" y="1511555"/>
            <a:ext cx="8005665" cy="5047861"/>
          </a:xfrm>
        </p:spPr>
        <p:txBody>
          <a:bodyPr/>
          <a:lstStyle>
            <a:lvl1pPr>
              <a:defRPr sz="3000" b="1">
                <a:solidFill>
                  <a:schemeClr val="bg1"/>
                </a:solidFill>
                <a:effectLst>
                  <a:outerShdw blurRad="38100" dist="38100" dir="2700000" algn="tl">
                    <a:srgbClr val="000000">
                      <a:alpha val="43137"/>
                    </a:srgbClr>
                  </a:outerShdw>
                </a:effectLst>
              </a:defRPr>
            </a:lvl1pPr>
          </a:lstStyle>
          <a:p>
            <a:pPr lvl="0"/>
            <a:r>
              <a:rPr lang="ja-JP" altLang="en-US" dirty="0"/>
              <a:t>マスター テキストの書式設定</a:t>
            </a:r>
          </a:p>
        </p:txBody>
      </p:sp>
      <p:sp>
        <p:nvSpPr>
          <p:cNvPr id="9" name="コンテンツ プレースホルダー 8"/>
          <p:cNvSpPr>
            <a:spLocks noGrp="1"/>
          </p:cNvSpPr>
          <p:nvPr>
            <p:ph sz="quarter" idx="10"/>
          </p:nvPr>
        </p:nvSpPr>
        <p:spPr>
          <a:xfrm>
            <a:off x="7834509" y="186612"/>
            <a:ext cx="1309492" cy="1203388"/>
          </a:xfrm>
        </p:spPr>
        <p:txBody>
          <a:bodyPr/>
          <a:lstStyle>
            <a:lvl1pPr marL="0" indent="0">
              <a:buNone/>
              <a:defRPr sz="3000" b="1">
                <a:solidFill>
                  <a:schemeClr val="bg1"/>
                </a:solidFill>
                <a:effectLst>
                  <a:outerShdw blurRad="38100" dist="38100" dir="2700000" algn="tl">
                    <a:srgbClr val="000000">
                      <a:alpha val="43137"/>
                    </a:srgbClr>
                  </a:outerShdw>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ja-JP" altLang="en-US" dirty="0"/>
          </a:p>
        </p:txBody>
      </p:sp>
    </p:spTree>
    <p:extLst>
      <p:ext uri="{BB962C8B-B14F-4D97-AF65-F5344CB8AC3E}">
        <p14:creationId xmlns:p14="http://schemas.microsoft.com/office/powerpoint/2010/main" val="29461565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ja-JP" altLang="en-US"/>
              <a:t>マスター タイトルの書式設定</a:t>
            </a:r>
            <a:endParaRPr lang="en-US" dirty="0"/>
          </a:p>
        </p:txBody>
      </p:sp>
      <p:sp>
        <p:nvSpPr>
          <p:cNvPr id="3" name="Subtitle 2"/>
          <p:cNvSpPr>
            <a:spLocks noGrp="1"/>
          </p:cNvSpPr>
          <p:nvPr>
            <p:ph type="subTitle" idx="1"/>
          </p:nvPr>
        </p:nvSpPr>
        <p:spPr>
          <a:xfrm>
            <a:off x="866442" y="4777380"/>
            <a:ext cx="662096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a:extLst>
              <a:ext uri="{FF2B5EF4-FFF2-40B4-BE49-F238E27FC236}">
                <a16:creationId xmlns:a16="http://schemas.microsoft.com/office/drawing/2014/main" id="{7ECB1976-F4AF-42A0-8248-DEE29A9CD2F9}"/>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9BF8009A-6578-478A-865F-C1D164C04EA4}" type="datetimeFigureOut">
              <a:rPr lang="en-US"/>
              <a:pPr>
                <a:defRPr/>
              </a:pPr>
              <a:t>12/14/2022</a:t>
            </a:fld>
            <a:endParaRPr lang="en-US" dirty="0"/>
          </a:p>
        </p:txBody>
      </p:sp>
      <p:sp>
        <p:nvSpPr>
          <p:cNvPr id="5" name="Footer Placeholder 4">
            <a:extLst>
              <a:ext uri="{FF2B5EF4-FFF2-40B4-BE49-F238E27FC236}">
                <a16:creationId xmlns:a16="http://schemas.microsoft.com/office/drawing/2014/main" id="{13D73FF0-007F-4E7F-807C-CE4C83592A97}"/>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5981B921-0490-43CA-8FA2-D46FB1F6EE4A}"/>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B9B48B6-4E68-4EEF-9379-A3779AB1CCE7}" type="slidenum">
              <a:rPr lang="en-US" altLang="ja-JP"/>
              <a:pPr>
                <a:defRPr/>
              </a:pPr>
              <a:t>‹#›</a:t>
            </a:fld>
            <a:endParaRPr lang="en-US" altLang="ja-JP" dirty="0"/>
          </a:p>
        </p:txBody>
      </p:sp>
    </p:spTree>
    <p:extLst>
      <p:ext uri="{BB962C8B-B14F-4D97-AF65-F5344CB8AC3E}">
        <p14:creationId xmlns:p14="http://schemas.microsoft.com/office/powerpoint/2010/main" val="18821251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A0D272FA-EA9E-4A7D-9D5F-571641E08AB6}"/>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C3C26294-5DB5-40E8-B392-403D1683DF0D}" type="datetimeFigureOut">
              <a:rPr lang="en-US"/>
              <a:pPr>
                <a:defRPr/>
              </a:pPr>
              <a:t>12/14/2022</a:t>
            </a:fld>
            <a:endParaRPr lang="en-US" dirty="0"/>
          </a:p>
        </p:txBody>
      </p:sp>
      <p:sp>
        <p:nvSpPr>
          <p:cNvPr id="5" name="Footer Placeholder 4">
            <a:extLst>
              <a:ext uri="{FF2B5EF4-FFF2-40B4-BE49-F238E27FC236}">
                <a16:creationId xmlns:a16="http://schemas.microsoft.com/office/drawing/2014/main" id="{63CA4996-FBD9-4682-A360-1B5629EBAFCB}"/>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BE96A2B1-C16F-47A9-83CB-8F87B65313AA}"/>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7B93A78-40AC-44CA-87F3-ADF3FF2AE1FB}" type="slidenum">
              <a:rPr lang="en-US" altLang="ja-JP"/>
              <a:pPr>
                <a:defRPr/>
              </a:pPr>
              <a:t>‹#›</a:t>
            </a:fld>
            <a:endParaRPr lang="en-US" altLang="ja-JP" dirty="0"/>
          </a:p>
        </p:txBody>
      </p:sp>
    </p:spTree>
    <p:extLst>
      <p:ext uri="{BB962C8B-B14F-4D97-AF65-F5344CB8AC3E}">
        <p14:creationId xmlns:p14="http://schemas.microsoft.com/office/powerpoint/2010/main" val="14071473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EA5651D6-168A-4903-A6EA-017E22BAF0DF}"/>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C31417C6-5B57-44E3-9631-10082059831C}" type="datetimeFigureOut">
              <a:rPr lang="en-US"/>
              <a:pPr>
                <a:defRPr/>
              </a:pPr>
              <a:t>12/14/2022</a:t>
            </a:fld>
            <a:endParaRPr lang="en-US" dirty="0"/>
          </a:p>
        </p:txBody>
      </p:sp>
      <p:sp>
        <p:nvSpPr>
          <p:cNvPr id="5" name="Footer Placeholder 4">
            <a:extLst>
              <a:ext uri="{FF2B5EF4-FFF2-40B4-BE49-F238E27FC236}">
                <a16:creationId xmlns:a16="http://schemas.microsoft.com/office/drawing/2014/main" id="{860C27A5-38FC-4C34-A654-03F649EB54B4}"/>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BE810A51-B2E9-4BFF-9154-9ED7948968C4}"/>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910889F-9F87-46DD-B436-4223FE24991E}" type="slidenum">
              <a:rPr lang="en-US" altLang="ja-JP"/>
              <a:pPr>
                <a:defRPr/>
              </a:pPr>
              <a:t>‹#›</a:t>
            </a:fld>
            <a:endParaRPr lang="en-US" altLang="ja-JP" dirty="0"/>
          </a:p>
        </p:txBody>
      </p:sp>
    </p:spTree>
    <p:extLst>
      <p:ext uri="{BB962C8B-B14F-4D97-AF65-F5344CB8AC3E}">
        <p14:creationId xmlns:p14="http://schemas.microsoft.com/office/powerpoint/2010/main" val="3004771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a:extLst>
              <a:ext uri="{FF2B5EF4-FFF2-40B4-BE49-F238E27FC236}">
                <a16:creationId xmlns:a16="http://schemas.microsoft.com/office/drawing/2014/main" id="{0AF976BB-D304-4B68-B8BB-8B58AE86E2B8}"/>
              </a:ext>
            </a:extLst>
          </p:cNvPr>
          <p:cNvSpPr>
            <a:spLocks noGrp="1"/>
          </p:cNvSpPr>
          <p:nvPr>
            <p:ph type="dt" sz="half" idx="10"/>
          </p:nvPr>
        </p:nvSpPr>
        <p:spPr>
          <a:xfrm rot="5400000">
            <a:off x="7494588" y="1828800"/>
            <a:ext cx="990600" cy="228600"/>
          </a:xfrm>
          <a:prstGeom prst="rect">
            <a:avLst/>
          </a:prstGeom>
        </p:spPr>
        <p:txBody>
          <a:bodyPr/>
          <a:lstStyle>
            <a:lvl1pPr>
              <a:defRPr>
                <a:latin typeface="Century Gothic" panose="020B0502020202020204" pitchFamily="34" charset="0"/>
              </a:defRPr>
            </a:lvl1pPr>
          </a:lstStyle>
          <a:p>
            <a:pPr>
              <a:defRPr/>
            </a:pPr>
            <a:fld id="{0FADBF0E-7880-4183-9EE4-BB18737B2C44}" type="datetimeFigureOut">
              <a:rPr lang="en-US"/>
              <a:pPr>
                <a:defRPr/>
              </a:pPr>
              <a:t>12/14/2022</a:t>
            </a:fld>
            <a:endParaRPr lang="en-US" dirty="0"/>
          </a:p>
        </p:txBody>
      </p:sp>
      <p:sp>
        <p:nvSpPr>
          <p:cNvPr id="6" name="Footer Placeholder 5">
            <a:extLst>
              <a:ext uri="{FF2B5EF4-FFF2-40B4-BE49-F238E27FC236}">
                <a16:creationId xmlns:a16="http://schemas.microsoft.com/office/drawing/2014/main" id="{B99787E0-0978-451B-940B-2E15F2B6B5D6}"/>
              </a:ext>
            </a:extLst>
          </p:cNvPr>
          <p:cNvSpPr>
            <a:spLocks noGrp="1"/>
          </p:cNvSpPr>
          <p:nvPr>
            <p:ph type="ftr" sz="quarter" idx="11"/>
          </p:nvPr>
        </p:nvSpPr>
        <p:spPr>
          <a:xfrm rot="5400000">
            <a:off x="6233318" y="3263107"/>
            <a:ext cx="3859213" cy="228600"/>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003C0B8F-16C4-4037-A328-A43E7BAFA1F2}"/>
              </a:ext>
            </a:extLst>
          </p:cNvPr>
          <p:cNvSpPr>
            <a:spLocks noGrp="1"/>
          </p:cNvSpPr>
          <p:nvPr>
            <p:ph type="sldNum" sz="quarter" idx="12"/>
          </p:nvPr>
        </p:nvSpPr>
        <p:spPr>
          <a:xfrm>
            <a:off x="7766050" y="295275"/>
            <a:ext cx="628650" cy="7683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F772072-043C-4EE5-91A3-C13C26E8DBB3}" type="slidenum">
              <a:rPr lang="en-US" altLang="ja-JP"/>
              <a:pPr>
                <a:defRPr/>
              </a:pPr>
              <a:t>‹#›</a:t>
            </a:fld>
            <a:endParaRPr lang="en-US" altLang="ja-JP" dirty="0"/>
          </a:p>
        </p:txBody>
      </p:sp>
    </p:spTree>
    <p:extLst>
      <p:ext uri="{BB962C8B-B14F-4D97-AF65-F5344CB8AC3E}">
        <p14:creationId xmlns:p14="http://schemas.microsoft.com/office/powerpoint/2010/main" val="211590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7.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heme" Target="../theme/theme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image" Target="../media/image2.jpe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59266-A0C6-42B9-A7BA-7C8247348BDC}" type="datetimeFigureOut">
              <a:rPr kumimoji="1" lang="ja-JP" altLang="en-US" smtClean="0"/>
              <a:t>2022/12/14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74381-CB14-4F48-B602-102FFFB99BE7}" type="slidenum">
              <a:rPr kumimoji="1" lang="ja-JP" altLang="en-US" smtClean="0"/>
              <a:t>‹#›</a:t>
            </a:fld>
            <a:endParaRPr kumimoji="1" lang="ja-JP" altLang="en-US"/>
          </a:p>
        </p:txBody>
      </p:sp>
    </p:spTree>
    <p:extLst>
      <p:ext uri="{BB962C8B-B14F-4D97-AF65-F5344CB8AC3E}">
        <p14:creationId xmlns:p14="http://schemas.microsoft.com/office/powerpoint/2010/main" val="2456170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5"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4D4EF"/>
            </a:gs>
            <a:gs pos="10001">
              <a:srgbClr val="64D4EF"/>
            </a:gs>
            <a:gs pos="100000">
              <a:srgbClr val="06588E"/>
            </a:gs>
          </a:gsLst>
          <a:lin ang="612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AAFA1-11E1-430E-8408-DDFEB2D76D91}"/>
              </a:ext>
            </a:extLst>
          </p:cNvPr>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1027" name="Text Placeholder 2">
            <a:extLst>
              <a:ext uri="{FF2B5EF4-FFF2-40B4-BE49-F238E27FC236}">
                <a16:creationId xmlns:a16="http://schemas.microsoft.com/office/drawing/2014/main" id="{B965DC42-82DD-455B-A4DF-04C1351325D5}"/>
              </a:ext>
            </a:extLst>
          </p:cNvPr>
          <p:cNvSpPr>
            <a:spLocks noGrp="1"/>
          </p:cNvSpPr>
          <p:nvPr>
            <p:ph type="body" idx="1"/>
          </p:nvPr>
        </p:nvSpPr>
        <p:spPr bwMode="auto">
          <a:xfrm>
            <a:off x="533400" y="533400"/>
            <a:ext cx="6554788"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a:extLst>
              <a:ext uri="{FF2B5EF4-FFF2-40B4-BE49-F238E27FC236}">
                <a16:creationId xmlns:a16="http://schemas.microsoft.com/office/drawing/2014/main" id="{273215CE-7A47-48BC-8609-F0EF363E6081}"/>
              </a:ext>
            </a:extLst>
          </p:cNvPr>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ea typeface="+mn-ea"/>
              </a:defRPr>
            </a:lvl1pPr>
          </a:lstStyle>
          <a:p>
            <a:pPr>
              <a:defRPr/>
            </a:pPr>
            <a:fld id="{C9734B29-9FD8-4E09-8FC9-113F1FDF3F42}"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71A6D363-39EC-4460-9C25-BCDA291FFD60}"/>
              </a:ext>
            </a:extLst>
          </p:cNvPr>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ea typeface="+mn-ea"/>
              </a:defRPr>
            </a:lvl1pPr>
          </a:lstStyle>
          <a:p>
            <a:pPr>
              <a:defRPr/>
            </a:pPr>
            <a:endParaRPr lang="ja-JP" altLang="en-US"/>
          </a:p>
        </p:txBody>
      </p:sp>
      <p:sp>
        <p:nvSpPr>
          <p:cNvPr id="6" name="Slide Number Placeholder 5">
            <a:extLst>
              <a:ext uri="{FF2B5EF4-FFF2-40B4-BE49-F238E27FC236}">
                <a16:creationId xmlns:a16="http://schemas.microsoft.com/office/drawing/2014/main" id="{F90B2E99-D65E-4279-A296-4F1301C9E696}"/>
              </a:ext>
            </a:extLst>
          </p:cNvPr>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2800">
                <a:solidFill>
                  <a:srgbClr val="0A304A"/>
                </a:solidFill>
              </a:defRPr>
            </a:lvl1pPr>
          </a:lstStyle>
          <a:p>
            <a:pPr>
              <a:defRPr/>
            </a:pPr>
            <a:fld id="{E825D965-883D-4F8A-B889-0EA140139F4C}" type="slidenum">
              <a:rPr lang="ja-JP" altLang="en-US"/>
              <a:pPr>
                <a:defRPr/>
              </a:pPr>
              <a:t>‹#›</a:t>
            </a:fld>
            <a:endParaRPr lang="ja-JP" altLang="en-US"/>
          </a:p>
        </p:txBody>
      </p:sp>
    </p:spTree>
    <p:extLst>
      <p:ext uri="{BB962C8B-B14F-4D97-AF65-F5344CB8AC3E}">
        <p14:creationId xmlns:p14="http://schemas.microsoft.com/office/powerpoint/2010/main" val="1106302060"/>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txStyles>
    <p:titleStyle>
      <a:lvl1pPr algn="l" defTabSz="457200" rtl="0" eaLnBrk="0" fontAlgn="base" hangingPunct="0">
        <a:spcBef>
          <a:spcPct val="0"/>
        </a:spcBef>
        <a:spcAft>
          <a:spcPct val="0"/>
        </a:spcAft>
        <a:defRPr kumimoji="1"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2pPr>
      <a:lvl3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3pPr>
      <a:lvl4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4pPr>
      <a:lvl5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26196629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865"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357BD-E956-4736-A28B-905AC2318F9F}" type="datetimeFigureOut">
              <a:rPr kumimoji="1" lang="ja-JP" altLang="en-US" smtClean="0"/>
              <a:t>2022/12/14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7EF3F-815C-4854-BDEC-B80088A9ABEC}" type="slidenum">
              <a:rPr kumimoji="1" lang="ja-JP" altLang="en-US" smtClean="0"/>
              <a:t>‹#›</a:t>
            </a:fld>
            <a:endParaRPr kumimoji="1" lang="ja-JP" altLang="en-US"/>
          </a:p>
        </p:txBody>
      </p:sp>
    </p:spTree>
    <p:extLst>
      <p:ext uri="{BB962C8B-B14F-4D97-AF65-F5344CB8AC3E}">
        <p14:creationId xmlns:p14="http://schemas.microsoft.com/office/powerpoint/2010/main" val="192218972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4D4EF"/>
            </a:gs>
            <a:gs pos="10001">
              <a:srgbClr val="64D4EF"/>
            </a:gs>
            <a:gs pos="100000">
              <a:srgbClr val="086CB0"/>
            </a:gs>
          </a:gsLst>
          <a:lin ang="6120000" scaled="1"/>
        </a:gradFill>
        <a:effectLst/>
      </p:bgPr>
    </p:bg>
    <p:spTree>
      <p:nvGrpSpPr>
        <p:cNvPr id="1" name=""/>
        <p:cNvGrpSpPr/>
        <p:nvPr/>
      </p:nvGrpSpPr>
      <p:grpSpPr>
        <a:xfrm>
          <a:off x="0" y="0"/>
          <a:ext cx="0" cy="0"/>
          <a:chOff x="0" y="0"/>
          <a:chExt cx="0" cy="0"/>
        </a:xfrm>
      </p:grpSpPr>
      <p:grpSp>
        <p:nvGrpSpPr>
          <p:cNvPr id="2050" name="Group 6">
            <a:extLst>
              <a:ext uri="{FF2B5EF4-FFF2-40B4-BE49-F238E27FC236}">
                <a16:creationId xmlns:a16="http://schemas.microsoft.com/office/drawing/2014/main" id="{4DB30A31-CDF7-4446-AF2B-3799F3FCBA96}"/>
              </a:ext>
            </a:extLst>
          </p:cNvPr>
          <p:cNvGrpSpPr>
            <a:grpSpLocks/>
          </p:cNvGrpSpPr>
          <p:nvPr/>
        </p:nvGrpSpPr>
        <p:grpSpPr bwMode="auto">
          <a:xfrm>
            <a:off x="6670675" y="3894138"/>
            <a:ext cx="2470150" cy="2659062"/>
            <a:chOff x="6687077" y="3259666"/>
            <a:chExt cx="2981857" cy="3208867"/>
          </a:xfrm>
        </p:grpSpPr>
        <p:cxnSp>
          <p:nvCxnSpPr>
            <p:cNvPr id="8" name="Straight Connector 7">
              <a:extLst>
                <a:ext uri="{FF2B5EF4-FFF2-40B4-BE49-F238E27FC236}">
                  <a16:creationId xmlns:a16="http://schemas.microsoft.com/office/drawing/2014/main" id="{E04F86B3-E59D-4E9C-940A-0EEA3BC8D311}"/>
                </a:ext>
              </a:extLst>
            </p:cNvPr>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0EFB6B4-A918-49B0-AE8D-028A68F0AC73}"/>
                </a:ext>
              </a:extLst>
            </p:cNvPr>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7C3FA8C-9F95-4C6F-A9BE-7BB329FF1290}"/>
                </a:ext>
              </a:extLst>
            </p:cNvPr>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42C8052-B584-479B-B53D-432AB635676F}"/>
                </a:ext>
              </a:extLst>
            </p:cNvPr>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91DB8DD-FED9-4A2B-A71C-9E7B0D735E6D}"/>
                </a:ext>
              </a:extLst>
            </p:cNvPr>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a:extLst>
              <a:ext uri="{FF2B5EF4-FFF2-40B4-BE49-F238E27FC236}">
                <a16:creationId xmlns:a16="http://schemas.microsoft.com/office/drawing/2014/main" id="{19B505D0-1EAE-4B98-8B38-6B9C6EDA1024}"/>
              </a:ext>
            </a:extLst>
          </p:cNvPr>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2052" name="Text Placeholder 2">
            <a:extLst>
              <a:ext uri="{FF2B5EF4-FFF2-40B4-BE49-F238E27FC236}">
                <a16:creationId xmlns:a16="http://schemas.microsoft.com/office/drawing/2014/main" id="{A12A9E0C-05A7-41DA-A324-A7BEB4CFC7DC}"/>
              </a:ext>
            </a:extLst>
          </p:cNvPr>
          <p:cNvSpPr>
            <a:spLocks noGrp="1"/>
          </p:cNvSpPr>
          <p:nvPr>
            <p:ph type="body" idx="1"/>
          </p:nvPr>
        </p:nvSpPr>
        <p:spPr bwMode="auto">
          <a:xfrm>
            <a:off x="533400" y="533400"/>
            <a:ext cx="6554788"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a:extLst>
              <a:ext uri="{FF2B5EF4-FFF2-40B4-BE49-F238E27FC236}">
                <a16:creationId xmlns:a16="http://schemas.microsoft.com/office/drawing/2014/main" id="{601B6493-6576-4BE4-940B-0FB85B4F531B}"/>
              </a:ext>
            </a:extLst>
          </p:cNvPr>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rgbClr val="146194">
                    <a:lumMod val="50000"/>
                  </a:srgbClr>
                </a:solidFill>
                <a:effectLst/>
                <a:latin typeface="+mn-lt"/>
                <a:ea typeface="+mn-ea"/>
              </a:defRPr>
            </a:lvl1pPr>
          </a:lstStyle>
          <a:p>
            <a:pPr>
              <a:defRPr/>
            </a:pPr>
            <a:fld id="{9DCAE488-1C21-4CB9-AA0B-45EEDCB4841F}" type="datetimeFigureOut">
              <a:rPr lang="ja-JP" altLang="en-US"/>
              <a:pPr>
                <a:defRPr/>
              </a:pPr>
              <a:t>2022/12/14</a:t>
            </a:fld>
            <a:endParaRPr lang="ja-JP" altLang="en-US"/>
          </a:p>
        </p:txBody>
      </p:sp>
      <p:sp>
        <p:nvSpPr>
          <p:cNvPr id="5" name="Footer Placeholder 4">
            <a:extLst>
              <a:ext uri="{FF2B5EF4-FFF2-40B4-BE49-F238E27FC236}">
                <a16:creationId xmlns:a16="http://schemas.microsoft.com/office/drawing/2014/main" id="{31BCF8A7-8220-4144-A96B-4EAA842B1F64}"/>
              </a:ext>
            </a:extLst>
          </p:cNvPr>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rgbClr val="146194">
                    <a:lumMod val="50000"/>
                  </a:srgbClr>
                </a:solidFill>
                <a:effectLst/>
                <a:latin typeface="+mn-lt"/>
                <a:ea typeface="+mn-ea"/>
              </a:defRPr>
            </a:lvl1pPr>
          </a:lstStyle>
          <a:p>
            <a:pPr>
              <a:defRPr/>
            </a:pPr>
            <a:endParaRPr lang="ja-JP" altLang="en-US"/>
          </a:p>
        </p:txBody>
      </p:sp>
      <p:sp>
        <p:nvSpPr>
          <p:cNvPr id="6" name="Slide Number Placeholder 5">
            <a:extLst>
              <a:ext uri="{FF2B5EF4-FFF2-40B4-BE49-F238E27FC236}">
                <a16:creationId xmlns:a16="http://schemas.microsoft.com/office/drawing/2014/main" id="{B67F3443-6947-4197-8727-895B54EC7E80}"/>
              </a:ext>
            </a:extLst>
          </p:cNvPr>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2800">
                <a:solidFill>
                  <a:srgbClr val="0A304A"/>
                </a:solidFill>
              </a:defRPr>
            </a:lvl1pPr>
          </a:lstStyle>
          <a:p>
            <a:pPr>
              <a:defRPr/>
            </a:pPr>
            <a:fld id="{225406D7-8C1E-4F9D-8A9E-BAEBF1FC78E4}" type="slidenum">
              <a:rPr lang="ja-JP" altLang="en-US"/>
              <a:pPr>
                <a:defRPr/>
              </a:pPr>
              <a:t>‹#›</a:t>
            </a:fld>
            <a:endParaRPr lang="ja-JP" altLang="en-US"/>
          </a:p>
        </p:txBody>
      </p:sp>
    </p:spTree>
    <p:extLst>
      <p:ext uri="{BB962C8B-B14F-4D97-AF65-F5344CB8AC3E}">
        <p14:creationId xmlns:p14="http://schemas.microsoft.com/office/powerpoint/2010/main" val="3500373293"/>
      </p:ext>
    </p:extLst>
  </p:cSld>
  <p:clrMap bg1="dk1" tx1="lt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Lst>
  <p:txStyles>
    <p:titleStyle>
      <a:lvl1pPr algn="l" defTabSz="457200" rtl="0" eaLnBrk="0" fontAlgn="base" hangingPunct="0">
        <a:spcBef>
          <a:spcPct val="0"/>
        </a:spcBef>
        <a:spcAft>
          <a:spcPct val="0"/>
        </a:spcAft>
        <a:defRPr kumimoji="1"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2pPr>
      <a:lvl3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3pPr>
      <a:lvl4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4pPr>
      <a:lvl5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4AD86-8D2B-4152-886A-1B3EFE916212}" type="datetimeFigureOut">
              <a:rPr kumimoji="1" lang="ja-JP" altLang="en-US" smtClean="0"/>
              <a:t>2022/12/14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067A1-A416-4AAE-BE01-FF6DC955BC53}" type="slidenum">
              <a:rPr kumimoji="1" lang="ja-JP" altLang="en-US" smtClean="0"/>
              <a:t>‹#›</a:t>
            </a:fld>
            <a:endParaRPr kumimoji="1" lang="ja-JP" altLang="en-US"/>
          </a:p>
        </p:txBody>
      </p:sp>
    </p:spTree>
    <p:extLst>
      <p:ext uri="{BB962C8B-B14F-4D97-AF65-F5344CB8AC3E}">
        <p14:creationId xmlns:p14="http://schemas.microsoft.com/office/powerpoint/2010/main" val="74426107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タイトル プレースホルダー 1">
            <a:extLst>
              <a:ext uri="{FF2B5EF4-FFF2-40B4-BE49-F238E27FC236}">
                <a16:creationId xmlns:a16="http://schemas.microsoft.com/office/drawing/2014/main" id="{611151A8-87A9-458D-9FF0-6A039AEC3030}"/>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8435" name="テキスト プレースホルダー 2">
            <a:extLst>
              <a:ext uri="{FF2B5EF4-FFF2-40B4-BE49-F238E27FC236}">
                <a16:creationId xmlns:a16="http://schemas.microsoft.com/office/drawing/2014/main" id="{77174817-5452-48C3-BD2A-FF2DAEF001D2}"/>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B111DC8-F9C0-4116-8159-A46513E9836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262EF24-763B-4172-A801-EC087D0F97E8}" type="datetimeFigureOut">
              <a:rPr lang="ja-JP" altLang="en-US"/>
              <a:pPr>
                <a:defRPr/>
              </a:pPr>
              <a:t>2022/12/14</a:t>
            </a:fld>
            <a:endParaRPr lang="ja-JP" altLang="en-US"/>
          </a:p>
        </p:txBody>
      </p:sp>
      <p:sp>
        <p:nvSpPr>
          <p:cNvPr id="5" name="フッター プレースホルダー 4">
            <a:extLst>
              <a:ext uri="{FF2B5EF4-FFF2-40B4-BE49-F238E27FC236}">
                <a16:creationId xmlns:a16="http://schemas.microsoft.com/office/drawing/2014/main" id="{5DF0536C-E15F-4623-9E3E-F6E12D326DA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99C9A4FB-DDA7-471B-BBE0-153AB6BD4BB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67F8D45-E4F5-48E2-A2F8-BCD441A27C03}" type="slidenum">
              <a:rPr lang="ja-JP" altLang="en-US"/>
              <a:pPr>
                <a:defRPr/>
              </a:pPr>
              <a:t>‹#›</a:t>
            </a:fld>
            <a:endParaRPr lang="ja-JP" altLang="en-US"/>
          </a:p>
        </p:txBody>
      </p:sp>
    </p:spTree>
    <p:extLst>
      <p:ext uri="{BB962C8B-B14F-4D97-AF65-F5344CB8AC3E}">
        <p14:creationId xmlns:p14="http://schemas.microsoft.com/office/powerpoint/2010/main" val="98700966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076674A2-CB61-4189-B5EC-74216BBE6F01}"/>
              </a:ext>
            </a:extLst>
          </p:cNvPr>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9660753F-BD0F-4307-BAB9-32C6A4364F3C}"/>
              </a:ext>
            </a:extLst>
          </p:cNvPr>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B85E0356-D578-4462-864C-14E8A6828B30}"/>
              </a:ext>
            </a:extLst>
          </p:cNvPr>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E527A83C-410B-4F07-9ED4-ADA487FA35A9}"/>
              </a:ext>
            </a:extLst>
          </p:cNvPr>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C3F0D6A0-03D5-4482-8B4F-5E7C94EDD94F}"/>
              </a:ext>
            </a:extLst>
          </p:cNvPr>
          <p:cNvSpPr/>
          <p:nvPr userDrawn="1"/>
        </p:nvSpPr>
        <p:spPr>
          <a:xfrm>
            <a:off x="8329613" y="0"/>
            <a:ext cx="660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a:extLst>
              <a:ext uri="{FF2B5EF4-FFF2-40B4-BE49-F238E27FC236}">
                <a16:creationId xmlns:a16="http://schemas.microsoft.com/office/drawing/2014/main" id="{F634CF6F-F857-4D94-B5DC-FB32C3648808}"/>
              </a:ext>
            </a:extLst>
          </p:cNvPr>
          <p:cNvSpPr>
            <a:spLocks noGrp="1"/>
          </p:cNvSpPr>
          <p:nvPr>
            <p:ph type="title"/>
          </p:nvPr>
        </p:nvSpPr>
        <p:spPr>
          <a:xfrm>
            <a:off x="484188" y="452438"/>
            <a:ext cx="7845425" cy="690562"/>
          </a:xfrm>
          <a:prstGeom prst="rect">
            <a:avLst/>
          </a:prstGeom>
        </p:spPr>
        <p:txBody>
          <a:bodyPr vert="horz" lIns="91440" tIns="45720" rIns="91440" bIns="45720" rtlCol="0" anchor="t">
            <a:noAutofit/>
          </a:bodyPr>
          <a:lstStyle/>
          <a:p>
            <a:r>
              <a:rPr lang="ja-JP" altLang="en-US" dirty="0"/>
              <a:t>マスター タイトルの書式設定</a:t>
            </a:r>
            <a:endParaRPr lang="en-US" dirty="0"/>
          </a:p>
        </p:txBody>
      </p:sp>
      <p:sp>
        <p:nvSpPr>
          <p:cNvPr id="18448" name="Text Placeholder 2">
            <a:extLst>
              <a:ext uri="{FF2B5EF4-FFF2-40B4-BE49-F238E27FC236}">
                <a16:creationId xmlns:a16="http://schemas.microsoft.com/office/drawing/2014/main" id="{7D96D5AA-F62F-484E-AD47-E06007DE9477}"/>
              </a:ext>
            </a:extLst>
          </p:cNvPr>
          <p:cNvSpPr>
            <a:spLocks noGrp="1" noChangeArrowheads="1"/>
          </p:cNvSpPr>
          <p:nvPr>
            <p:ph type="body" idx="1"/>
          </p:nvPr>
        </p:nvSpPr>
        <p:spPr bwMode="auto">
          <a:xfrm>
            <a:off x="484188" y="1760538"/>
            <a:ext cx="810895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Tree>
    <p:extLst>
      <p:ext uri="{BB962C8B-B14F-4D97-AF65-F5344CB8AC3E}">
        <p14:creationId xmlns:p14="http://schemas.microsoft.com/office/powerpoint/2010/main" val="2954446907"/>
      </p:ext>
    </p:extLst>
  </p:cSld>
  <p:clrMap bg1="dk1" tx1="lt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Lst>
  <p:hf sldNum="0" hdr="0" ftr="0" dt="0"/>
  <p:txStyles>
    <p:titleStyle>
      <a:lvl1pPr algn="l" defTabSz="457200" rtl="0" eaLnBrk="0" fontAlgn="base" hangingPunct="0">
        <a:spcBef>
          <a:spcPct val="0"/>
        </a:spcBef>
        <a:spcAft>
          <a:spcPct val="0"/>
        </a:spcAft>
        <a:defRPr kumimoji="1" sz="4200" b="1" kern="1200">
          <a:solidFill>
            <a:schemeClr val="tx2"/>
          </a:solidFill>
          <a:effectLst>
            <a:outerShdw blurRad="38100" dist="38100" dir="2700000" algn="tl">
              <a:srgbClr val="000000">
                <a:alpha val="43137"/>
              </a:srgbClr>
            </a:outerShdw>
          </a:effectLst>
          <a:latin typeface="+mj-lt"/>
          <a:ea typeface="+mj-ea"/>
          <a:cs typeface="+mj-cs"/>
        </a:defRPr>
      </a:lvl1pPr>
      <a:lvl2pPr algn="l" defTabSz="457200" rtl="0" eaLnBrk="0" fontAlgn="base" hangingPunct="0">
        <a:spcBef>
          <a:spcPct val="0"/>
        </a:spcBef>
        <a:spcAft>
          <a:spcPct val="0"/>
        </a:spcAft>
        <a:defRPr kumimoji="1" sz="4200" b="1">
          <a:solidFill>
            <a:schemeClr val="tx2"/>
          </a:solidFill>
          <a:latin typeface="Century Gothic" panose="020B0502020202020204" pitchFamily="34" charset="0"/>
          <a:ea typeface="メイリオ" panose="020B0604030504040204" pitchFamily="50" charset="-128"/>
        </a:defRPr>
      </a:lvl2pPr>
      <a:lvl3pPr algn="l" defTabSz="457200" rtl="0" eaLnBrk="0" fontAlgn="base" hangingPunct="0">
        <a:spcBef>
          <a:spcPct val="0"/>
        </a:spcBef>
        <a:spcAft>
          <a:spcPct val="0"/>
        </a:spcAft>
        <a:defRPr kumimoji="1" sz="4200" b="1">
          <a:solidFill>
            <a:schemeClr val="tx2"/>
          </a:solidFill>
          <a:latin typeface="Century Gothic" panose="020B0502020202020204" pitchFamily="34" charset="0"/>
          <a:ea typeface="メイリオ" panose="020B0604030504040204" pitchFamily="50" charset="-128"/>
        </a:defRPr>
      </a:lvl3pPr>
      <a:lvl4pPr algn="l" defTabSz="457200" rtl="0" eaLnBrk="0" fontAlgn="base" hangingPunct="0">
        <a:spcBef>
          <a:spcPct val="0"/>
        </a:spcBef>
        <a:spcAft>
          <a:spcPct val="0"/>
        </a:spcAft>
        <a:defRPr kumimoji="1" sz="4200" b="1">
          <a:solidFill>
            <a:schemeClr val="tx2"/>
          </a:solidFill>
          <a:latin typeface="Century Gothic" panose="020B0502020202020204" pitchFamily="34" charset="0"/>
          <a:ea typeface="メイリオ" panose="020B0604030504040204" pitchFamily="50" charset="-128"/>
        </a:defRPr>
      </a:lvl4pPr>
      <a:lvl5pPr algn="l" defTabSz="457200" rtl="0" eaLnBrk="0" fontAlgn="base" hangingPunct="0">
        <a:spcBef>
          <a:spcPct val="0"/>
        </a:spcBef>
        <a:spcAft>
          <a:spcPct val="0"/>
        </a:spcAft>
        <a:defRPr kumimoji="1" sz="4200" b="1">
          <a:solidFill>
            <a:schemeClr val="tx2"/>
          </a:solidFill>
          <a:latin typeface="Century Gothic" panose="020B0502020202020204" pitchFamily="34" charset="0"/>
          <a:ea typeface="メイリオ" panose="020B0604030504040204" pitchFamily="50"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kumimoji="1"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umimoji="1"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kumimoji="1"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kumimoji="1"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kumimoji="1"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7" rtl="0" eaLnBrk="1" latinLnBrk="0" hangingPunct="1">
        <a:defRPr kumimoji="1" sz="1800" kern="1200">
          <a:solidFill>
            <a:schemeClr val="tx1"/>
          </a:solidFill>
          <a:latin typeface="+mn-lt"/>
          <a:ea typeface="+mn-ea"/>
          <a:cs typeface="+mn-cs"/>
        </a:defRPr>
      </a:lvl1pPr>
      <a:lvl2pPr marL="457207" algn="l" defTabSz="457207" rtl="0" eaLnBrk="1" latinLnBrk="0" hangingPunct="1">
        <a:defRPr kumimoji="1" sz="1800" kern="1200">
          <a:solidFill>
            <a:schemeClr val="tx1"/>
          </a:solidFill>
          <a:latin typeface="+mn-lt"/>
          <a:ea typeface="+mn-ea"/>
          <a:cs typeface="+mn-cs"/>
        </a:defRPr>
      </a:lvl2pPr>
      <a:lvl3pPr marL="914415" algn="l" defTabSz="457207" rtl="0" eaLnBrk="1" latinLnBrk="0" hangingPunct="1">
        <a:defRPr kumimoji="1" sz="1800" kern="1200">
          <a:solidFill>
            <a:schemeClr val="tx1"/>
          </a:solidFill>
          <a:latin typeface="+mn-lt"/>
          <a:ea typeface="+mn-ea"/>
          <a:cs typeface="+mn-cs"/>
        </a:defRPr>
      </a:lvl3pPr>
      <a:lvl4pPr marL="1371622" algn="l" defTabSz="457207" rtl="0" eaLnBrk="1" latinLnBrk="0" hangingPunct="1">
        <a:defRPr kumimoji="1" sz="1800" kern="1200">
          <a:solidFill>
            <a:schemeClr val="tx1"/>
          </a:solidFill>
          <a:latin typeface="+mn-lt"/>
          <a:ea typeface="+mn-ea"/>
          <a:cs typeface="+mn-cs"/>
        </a:defRPr>
      </a:lvl4pPr>
      <a:lvl5pPr marL="1828831" algn="l" defTabSz="457207" rtl="0" eaLnBrk="1" latinLnBrk="0" hangingPunct="1">
        <a:defRPr kumimoji="1" sz="1800" kern="1200">
          <a:solidFill>
            <a:schemeClr val="tx1"/>
          </a:solidFill>
          <a:latin typeface="+mn-lt"/>
          <a:ea typeface="+mn-ea"/>
          <a:cs typeface="+mn-cs"/>
        </a:defRPr>
      </a:lvl5pPr>
      <a:lvl6pPr marL="2286038" algn="l" defTabSz="457207" rtl="0" eaLnBrk="1" latinLnBrk="0" hangingPunct="1">
        <a:defRPr kumimoji="1" sz="1800" kern="1200">
          <a:solidFill>
            <a:schemeClr val="tx1"/>
          </a:solidFill>
          <a:latin typeface="+mn-lt"/>
          <a:ea typeface="+mn-ea"/>
          <a:cs typeface="+mn-cs"/>
        </a:defRPr>
      </a:lvl6pPr>
      <a:lvl7pPr marL="2743246" algn="l" defTabSz="457207" rtl="0" eaLnBrk="1" latinLnBrk="0" hangingPunct="1">
        <a:defRPr kumimoji="1" sz="1800" kern="1200">
          <a:solidFill>
            <a:schemeClr val="tx1"/>
          </a:solidFill>
          <a:latin typeface="+mn-lt"/>
          <a:ea typeface="+mn-ea"/>
          <a:cs typeface="+mn-cs"/>
        </a:defRPr>
      </a:lvl7pPr>
      <a:lvl8pPr marL="3200453" algn="l" defTabSz="457207" rtl="0" eaLnBrk="1" latinLnBrk="0" hangingPunct="1">
        <a:defRPr kumimoji="1" sz="1800" kern="1200">
          <a:solidFill>
            <a:schemeClr val="tx1"/>
          </a:solidFill>
          <a:latin typeface="+mn-lt"/>
          <a:ea typeface="+mn-ea"/>
          <a:cs typeface="+mn-cs"/>
        </a:defRPr>
      </a:lvl8pPr>
      <a:lvl9pPr marL="3657661" algn="l" defTabSz="45720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4.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4.xml"/><Relationship Id="rId5" Type="http://schemas.openxmlformats.org/officeDocument/2006/relationships/image" Target="../media/image12.jpeg"/><Relationship Id="rId4" Type="http://schemas.openxmlformats.org/officeDocument/2006/relationships/hyperlink" Target="https://www.sankei.com/article/20211206-TRTB3OGVCJNS3A4H5URCCMZGVE/photo/YS4FPUZP4JLB7JTMYNLJ7GTGR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4.xml"/><Relationship Id="rId5" Type="http://schemas.openxmlformats.org/officeDocument/2006/relationships/image" Target="../media/image15.jpe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18.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4.xml"/><Relationship Id="rId5" Type="http://schemas.openxmlformats.org/officeDocument/2006/relationships/image" Target="../media/image30.jpeg"/><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image" Target="../media/image39.jpg"/></Relationships>
</file>

<file path=ppt/slides/_rels/slide5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97.xml"/><Relationship Id="rId5" Type="http://schemas.openxmlformats.org/officeDocument/2006/relationships/image" Target="../media/image43.jpeg"/><Relationship Id="rId4" Type="http://schemas.openxmlformats.org/officeDocument/2006/relationships/image" Target="../media/image4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97.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5B17201-EB05-44D5-B04D-C13430C46EEC}"/>
              </a:ext>
            </a:extLst>
          </p:cNvPr>
          <p:cNvSpPr/>
          <p:nvPr/>
        </p:nvSpPr>
        <p:spPr>
          <a:xfrm>
            <a:off x="-53230" y="2858391"/>
            <a:ext cx="9197230" cy="354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7211F43F-AC03-4D39-96BE-2AD857DF9BF7}"/>
              </a:ext>
            </a:extLst>
          </p:cNvPr>
          <p:cNvSpPr>
            <a:spLocks noGrp="1"/>
          </p:cNvSpPr>
          <p:nvPr>
            <p:ph type="title"/>
          </p:nvPr>
        </p:nvSpPr>
        <p:spPr>
          <a:xfrm>
            <a:off x="777039" y="1532828"/>
            <a:ext cx="7969063" cy="1325563"/>
          </a:xfrm>
        </p:spPr>
        <p:txBody>
          <a:bodyPr>
            <a:normAutofit fontScale="90000"/>
          </a:bodyPr>
          <a:lstStyle/>
          <a:p>
            <a:r>
              <a:rPr kumimoji="1" lang="ja-JP" altLang="en-US" b="1" dirty="0">
                <a:latin typeface="+mn-ea"/>
                <a:ea typeface="+mn-ea"/>
              </a:rPr>
              <a:t>最新のトピックス</a:t>
            </a:r>
            <a:br>
              <a:rPr kumimoji="1" lang="en-US" altLang="ja-JP" b="1" dirty="0">
                <a:latin typeface="+mn-ea"/>
                <a:ea typeface="+mn-ea"/>
              </a:rPr>
            </a:br>
            <a:r>
              <a:rPr kumimoji="1" lang="ja-JP" altLang="en-US" b="1" dirty="0">
                <a:latin typeface="+mn-ea"/>
                <a:ea typeface="+mn-ea"/>
              </a:rPr>
              <a:t>　基礎から</a:t>
            </a:r>
            <a:br>
              <a:rPr kumimoji="1" lang="en-US" altLang="ja-JP" b="1" dirty="0">
                <a:latin typeface="+mn-ea"/>
                <a:ea typeface="+mn-ea"/>
              </a:rPr>
            </a:br>
            <a:r>
              <a:rPr kumimoji="1" lang="ja-JP" altLang="en-US" b="1" dirty="0">
                <a:latin typeface="+mn-ea"/>
                <a:ea typeface="+mn-ea"/>
              </a:rPr>
              <a:t>　研修内容を充実させる</a:t>
            </a:r>
            <a:r>
              <a:rPr kumimoji="1" lang="en-US" altLang="ja-JP" b="1" dirty="0">
                <a:latin typeface="+mn-ea"/>
                <a:ea typeface="+mn-ea"/>
              </a:rPr>
              <a:t>Q&amp;A</a:t>
            </a:r>
            <a:r>
              <a:rPr kumimoji="1" lang="ja-JP" altLang="en-US" b="1" dirty="0">
                <a:latin typeface="+mn-ea"/>
                <a:ea typeface="+mn-ea"/>
              </a:rPr>
              <a:t> </a:t>
            </a:r>
          </a:p>
        </p:txBody>
      </p:sp>
      <p:sp>
        <p:nvSpPr>
          <p:cNvPr id="3" name="タイトル 1">
            <a:extLst>
              <a:ext uri="{FF2B5EF4-FFF2-40B4-BE49-F238E27FC236}">
                <a16:creationId xmlns:a16="http://schemas.microsoft.com/office/drawing/2014/main" id="{D24AA11E-E946-4C3A-AF37-52337673B1CE}"/>
              </a:ext>
            </a:extLst>
          </p:cNvPr>
          <p:cNvSpPr txBox="1">
            <a:spLocks/>
          </p:cNvSpPr>
          <p:nvPr/>
        </p:nvSpPr>
        <p:spPr>
          <a:xfrm rot="21004028">
            <a:off x="222566" y="251848"/>
            <a:ext cx="37039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今もよりもっと</a:t>
            </a:r>
          </a:p>
        </p:txBody>
      </p:sp>
      <p:sp>
        <p:nvSpPr>
          <p:cNvPr id="5" name="タイトル 1">
            <a:extLst>
              <a:ext uri="{FF2B5EF4-FFF2-40B4-BE49-F238E27FC236}">
                <a16:creationId xmlns:a16="http://schemas.microsoft.com/office/drawing/2014/main" id="{3957D867-5649-4E1C-A245-873AEF8CD4B7}"/>
              </a:ext>
            </a:extLst>
          </p:cNvPr>
          <p:cNvSpPr txBox="1">
            <a:spLocks/>
          </p:cNvSpPr>
          <p:nvPr/>
        </p:nvSpPr>
        <p:spPr>
          <a:xfrm>
            <a:off x="560853" y="3415527"/>
            <a:ext cx="7969063" cy="355815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平成</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15</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2003</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年研修制度開始</a:t>
            </a:r>
            <a:endPar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平成</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18</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2006</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endPar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平成</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21</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2009</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endPar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平成</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24</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2012</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endPar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平成</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27</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2015</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endPar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平成</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30</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2018</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endPar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令和  </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3</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2021</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年</a:t>
            </a:r>
          </a:p>
        </p:txBody>
      </p:sp>
    </p:spTree>
    <p:extLst>
      <p:ext uri="{BB962C8B-B14F-4D97-AF65-F5344CB8AC3E}">
        <p14:creationId xmlns:p14="http://schemas.microsoft.com/office/powerpoint/2010/main" val="86346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down)">
                                      <p:cBhvr>
                                        <p:cTn id="10" dur="500"/>
                                        <p:tgtEl>
                                          <p:spTgt spid="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down)">
                                      <p:cBhvr>
                                        <p:cTn id="13" dur="500"/>
                                        <p:tgtEl>
                                          <p:spTgt spid="5">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down)">
                                      <p:cBhvr>
                                        <p:cTn id="16" dur="500"/>
                                        <p:tgtEl>
                                          <p:spTgt spid="5">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down)">
                                      <p:cBhvr>
                                        <p:cTn id="19" dur="500"/>
                                        <p:tgtEl>
                                          <p:spTgt spid="5">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2359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３．珍陀酒（ちんたしゅ）</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702453" y="2946064"/>
            <a:ext cx="7812897" cy="3055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ポルトガルの 赤ワインを意味する ティント（</a:t>
            </a:r>
            <a:r>
              <a:rPr kumimoji="1" lang="en-US" altLang="ja-JP" sz="3600" b="1" i="0" u="none" strike="noStrike" kern="1200" cap="none" spc="0" normalizeH="0" baseline="0" noProof="0" dirty="0" err="1">
                <a:ln>
                  <a:noFill/>
                </a:ln>
                <a:solidFill>
                  <a:srgbClr val="313650"/>
                </a:solidFill>
                <a:effectLst/>
                <a:uLnTx/>
                <a:uFillTx/>
                <a:latin typeface="メイリオ" panose="020B0604030504040204" pitchFamily="50" charset="-128"/>
                <a:ea typeface="メイリオ" panose="020B0604030504040204" pitchFamily="50" charset="-128"/>
                <a:cs typeface="+mj-cs"/>
              </a:rPr>
              <a:t>tinto</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がなまり、珍蛇</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ちんた</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になったと言われている。</a:t>
            </a: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
        <p:nvSpPr>
          <p:cNvPr id="8" name="タイトル 1">
            <a:extLst>
              <a:ext uri="{FF2B5EF4-FFF2-40B4-BE49-F238E27FC236}">
                <a16:creationId xmlns:a16="http://schemas.microsoft.com/office/drawing/2014/main" id="{52E08355-CA06-66C7-4FF8-92A10BAD99B3}"/>
              </a:ext>
            </a:extLst>
          </p:cNvPr>
          <p:cNvSpPr>
            <a:spLocks noGrp="1"/>
          </p:cNvSpPr>
          <p:nvPr>
            <p:ph type="title"/>
          </p:nvPr>
        </p:nvSpPr>
        <p:spPr>
          <a:xfrm>
            <a:off x="628650" y="365126"/>
            <a:ext cx="7886700" cy="554469"/>
          </a:xfrm>
        </p:spPr>
        <p:txBody>
          <a:bodyPr>
            <a:normAutofit/>
          </a:bodyPr>
          <a:lstStyle/>
          <a:p>
            <a:r>
              <a:rPr lang="en-US" altLang="ja-JP" sz="2800" dirty="0"/>
              <a:t>〈</a:t>
            </a:r>
            <a:r>
              <a:rPr lang="ja-JP" altLang="en-US" sz="2800" dirty="0"/>
              <a:t>果実酒の歴史</a:t>
            </a:r>
            <a:r>
              <a:rPr lang="en-US" altLang="ja-JP" sz="2800" dirty="0"/>
              <a:t>〉</a:t>
            </a:r>
            <a:endParaRPr kumimoji="1" lang="ja-JP" altLang="en-US" sz="2800" dirty="0"/>
          </a:p>
        </p:txBody>
      </p:sp>
    </p:spTree>
    <p:extLst>
      <p:ext uri="{BB962C8B-B14F-4D97-AF65-F5344CB8AC3E}">
        <p14:creationId xmlns:p14="http://schemas.microsoft.com/office/powerpoint/2010/main" val="1861608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E7949C8-ADEB-5015-5D5B-AF736E3847A4}"/>
              </a:ext>
            </a:extLst>
          </p:cNvPr>
          <p:cNvSpPr txBox="1"/>
          <p:nvPr/>
        </p:nvSpPr>
        <p:spPr>
          <a:xfrm>
            <a:off x="5286563" y="538951"/>
            <a:ext cx="3403263" cy="715089"/>
          </a:xfrm>
          <a:prstGeom prst="round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R4</a:t>
            </a: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年度版 中央会作成スライドのこちらの説明に補足可</a:t>
            </a:r>
          </a:p>
        </p:txBody>
      </p:sp>
      <p:pic>
        <p:nvPicPr>
          <p:cNvPr id="2" name="図 1">
            <a:extLst>
              <a:ext uri="{FF2B5EF4-FFF2-40B4-BE49-F238E27FC236}">
                <a16:creationId xmlns:a16="http://schemas.microsoft.com/office/drawing/2014/main" id="{F879B6B4-FBE7-4506-2025-1F63E4727905}"/>
              </a:ext>
            </a:extLst>
          </p:cNvPr>
          <p:cNvPicPr>
            <a:picLocks noChangeAspect="1"/>
          </p:cNvPicPr>
          <p:nvPr/>
        </p:nvPicPr>
        <p:blipFill>
          <a:blip r:embed="rId3"/>
          <a:stretch>
            <a:fillRect/>
          </a:stretch>
        </p:blipFill>
        <p:spPr>
          <a:xfrm>
            <a:off x="2285802" y="1714351"/>
            <a:ext cx="4572396" cy="3429297"/>
          </a:xfrm>
          <a:prstGeom prst="rect">
            <a:avLst/>
          </a:prstGeom>
        </p:spPr>
      </p:pic>
    </p:spTree>
    <p:extLst>
      <p:ext uri="{BB962C8B-B14F-4D97-AF65-F5344CB8AC3E}">
        <p14:creationId xmlns:p14="http://schemas.microsoft.com/office/powerpoint/2010/main" val="3749221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F715D"/>
        </a:solidFill>
        <a:effectLst/>
      </p:bgPr>
    </p:bg>
    <p:spTree>
      <p:nvGrpSpPr>
        <p:cNvPr id="1" name=""/>
        <p:cNvGrpSpPr/>
        <p:nvPr/>
      </p:nvGrpSpPr>
      <p:grpSpPr>
        <a:xfrm>
          <a:off x="0" y="0"/>
          <a:ext cx="0" cy="0"/>
          <a:chOff x="0" y="0"/>
          <a:chExt cx="0" cy="0"/>
        </a:xfrm>
      </p:grpSpPr>
      <p:sp useBgFill="1">
        <p:nvSpPr>
          <p:cNvPr id="3" name="コンテンツ プレースホルダー 2">
            <a:extLst>
              <a:ext uri="{FF2B5EF4-FFF2-40B4-BE49-F238E27FC236}">
                <a16:creationId xmlns:a16="http://schemas.microsoft.com/office/drawing/2014/main" id="{D64A31BE-1FA6-4834-9279-2595C136FFCC}"/>
              </a:ext>
            </a:extLst>
          </p:cNvPr>
          <p:cNvSpPr>
            <a:spLocks noGrp="1"/>
          </p:cNvSpPr>
          <p:nvPr>
            <p:ph idx="1"/>
          </p:nvPr>
        </p:nvSpPr>
        <p:spPr>
          <a:xfrm>
            <a:off x="257175" y="-87312"/>
            <a:ext cx="8609012" cy="6440487"/>
          </a:xfrm>
        </p:spPr>
        <p:txBody>
          <a:bodyPr rtlCol="0">
            <a:normAutofit/>
          </a:bodyPr>
          <a:lstStyle/>
          <a:p>
            <a:pPr marL="0" indent="0" eaLnBrk="1" fontAlgn="auto" hangingPunct="1">
              <a:buFont typeface="Wingdings 3" panose="05040102010807070707" pitchFamily="18" charset="2"/>
              <a:buNone/>
              <a:defRPr/>
            </a:pPr>
            <a:r>
              <a:rPr lang="ja-JP" altLang="en-US" sz="4400" b="1" dirty="0">
                <a:solidFill>
                  <a:schemeClr val="accent3">
                    <a:lumMod val="60000"/>
                    <a:lumOff val="40000"/>
                  </a:schemeClr>
                </a:solidFill>
                <a:effectLst>
                  <a:outerShdw blurRad="38100" dist="38100" dir="2700000" algn="tl">
                    <a:srgbClr val="000000">
                      <a:alpha val="43137"/>
                    </a:srgbClr>
                  </a:outerShdw>
                </a:effectLst>
              </a:rPr>
              <a:t>息抜き問題（ぜひ皆さんの研修でも試してみてください。）</a:t>
            </a:r>
            <a:endParaRPr lang="en-US" altLang="ja-JP" sz="4400" b="1" dirty="0">
              <a:solidFill>
                <a:schemeClr val="accent3">
                  <a:lumMod val="60000"/>
                  <a:lumOff val="40000"/>
                </a:schemeClr>
              </a:solidFill>
              <a:effectLst>
                <a:outerShdw blurRad="38100" dist="38100" dir="2700000" algn="tl">
                  <a:srgbClr val="000000">
                    <a:alpha val="43137"/>
                  </a:srgbClr>
                </a:outerShdw>
              </a:effectLst>
            </a:endParaRPr>
          </a:p>
          <a:p>
            <a:pPr marL="0" indent="0" eaLnBrk="1" fontAlgn="auto" hangingPunct="1">
              <a:buFont typeface="Wingdings 3" panose="05040102010807070707" pitchFamily="18" charset="2"/>
              <a:buNone/>
              <a:defRPr/>
            </a:pPr>
            <a:r>
              <a:rPr lang="ja-JP" altLang="en-US" sz="4000" dirty="0">
                <a:solidFill>
                  <a:schemeClr val="tx1"/>
                </a:solidFill>
                <a:effectLst>
                  <a:outerShdw blurRad="38100" dist="38100" dir="2700000" algn="tl">
                    <a:srgbClr val="000000">
                      <a:alpha val="43137"/>
                    </a:srgbClr>
                  </a:outerShdw>
                </a:effectLst>
              </a:rPr>
              <a:t>　</a:t>
            </a:r>
            <a:r>
              <a:rPr lang="ja-JP" altLang="en-US" sz="4000" b="1" dirty="0">
                <a:solidFill>
                  <a:schemeClr val="tx1"/>
                </a:solidFill>
                <a:effectLst>
                  <a:outerShdw blurRad="38100" dist="38100" dir="2700000" algn="tl">
                    <a:srgbClr val="000000">
                      <a:alpha val="43137"/>
                    </a:srgbClr>
                  </a:outerShdw>
                </a:effectLst>
              </a:rPr>
              <a:t>アルコール何パーセント以上を</a:t>
            </a:r>
            <a:endParaRPr lang="en-US" altLang="ja-JP" sz="4000" b="1" dirty="0">
              <a:solidFill>
                <a:schemeClr val="tx1"/>
              </a:solidFill>
              <a:effectLst>
                <a:outerShdw blurRad="38100" dist="38100" dir="2700000" algn="tl">
                  <a:srgbClr val="000000">
                    <a:alpha val="43137"/>
                  </a:srgbClr>
                </a:outerShdw>
              </a:effectLst>
            </a:endParaRPr>
          </a:p>
          <a:p>
            <a:pPr marL="0" indent="0" eaLnBrk="1" fontAlgn="auto" hangingPunct="1">
              <a:buFont typeface="Wingdings 3" panose="05040102010807070707" pitchFamily="18" charset="2"/>
              <a:buNone/>
              <a:defRPr/>
            </a:pPr>
            <a:r>
              <a:rPr lang="ja-JP" altLang="en-US" sz="4000" b="1" dirty="0">
                <a:solidFill>
                  <a:schemeClr val="tx1"/>
                </a:solidFill>
                <a:effectLst>
                  <a:outerShdw blurRad="38100" dist="38100" dir="2700000" algn="tl">
                    <a:srgbClr val="000000">
                      <a:alpha val="43137"/>
                    </a:srgbClr>
                  </a:outerShdw>
                </a:effectLst>
              </a:rPr>
              <a:t>「酒類」と法令で定められている？</a:t>
            </a:r>
            <a:endParaRPr lang="en-US" altLang="ja-JP" sz="1100" b="1" dirty="0">
              <a:solidFill>
                <a:schemeClr val="tx1"/>
              </a:solidFill>
              <a:effectLst>
                <a:outerShdw blurRad="38100" dist="38100" dir="2700000" algn="tl">
                  <a:srgbClr val="000000">
                    <a:alpha val="43137"/>
                  </a:srgbClr>
                </a:outerShdw>
              </a:effectLst>
            </a:endParaRPr>
          </a:p>
          <a:p>
            <a:pPr marL="0" indent="0" eaLnBrk="1" fontAlgn="auto" hangingPunct="1">
              <a:buFont typeface="Wingdings 3" panose="05040102010807070707" pitchFamily="18" charset="2"/>
              <a:buNone/>
              <a:defRPr/>
            </a:pPr>
            <a:endParaRPr lang="en-US" altLang="ja-JP" sz="1100" b="1" dirty="0">
              <a:solidFill>
                <a:schemeClr val="tx1"/>
              </a:solidFill>
              <a:effectLst>
                <a:outerShdw blurRad="38100" dist="38100" dir="2700000" algn="tl">
                  <a:srgbClr val="000000">
                    <a:alpha val="43137"/>
                  </a:srgbClr>
                </a:outerShdw>
              </a:effectLst>
            </a:endParaRPr>
          </a:p>
          <a:p>
            <a:pPr marL="0" indent="0" eaLnBrk="1" fontAlgn="auto" hangingPunct="1">
              <a:buFont typeface="Wingdings 3" panose="05040102010807070707" pitchFamily="18" charset="2"/>
              <a:buNone/>
              <a:defRPr/>
            </a:pPr>
            <a:r>
              <a:rPr lang="ja-JP" altLang="en-US" sz="4000" b="1" dirty="0">
                <a:solidFill>
                  <a:schemeClr val="tx1"/>
                </a:solidFill>
                <a:effectLst>
                  <a:outerShdw blurRad="38100" dist="38100" dir="2700000" algn="tl">
                    <a:srgbClr val="000000">
                      <a:alpha val="43137"/>
                    </a:srgbClr>
                  </a:outerShdw>
                </a:effectLst>
              </a:rPr>
              <a:t>　　　① ０．０１％以上</a:t>
            </a:r>
            <a:endParaRPr lang="en-US" altLang="ja-JP" sz="4000" b="1" dirty="0">
              <a:solidFill>
                <a:schemeClr val="tx1"/>
              </a:solidFill>
              <a:effectLst>
                <a:outerShdw blurRad="38100" dist="38100" dir="2700000" algn="tl">
                  <a:srgbClr val="000000">
                    <a:alpha val="43137"/>
                  </a:srgbClr>
                </a:outerShdw>
              </a:effectLst>
            </a:endParaRPr>
          </a:p>
          <a:p>
            <a:pPr marL="0" indent="0" eaLnBrk="1" fontAlgn="auto" hangingPunct="1">
              <a:buFont typeface="Wingdings 3" panose="05040102010807070707" pitchFamily="18" charset="2"/>
              <a:buNone/>
              <a:defRPr/>
            </a:pPr>
            <a:r>
              <a:rPr lang="ja-JP" altLang="en-US" sz="4000" b="1" dirty="0">
                <a:solidFill>
                  <a:schemeClr val="tx1"/>
                </a:solidFill>
                <a:effectLst>
                  <a:outerShdw blurRad="38100" dist="38100" dir="2700000" algn="tl">
                    <a:srgbClr val="000000">
                      <a:alpha val="43137"/>
                    </a:srgbClr>
                  </a:outerShdw>
                </a:effectLst>
              </a:rPr>
              <a:t>　　　② ０．５％以上</a:t>
            </a:r>
            <a:endParaRPr lang="en-US" altLang="ja-JP" sz="4000" b="1" dirty="0">
              <a:solidFill>
                <a:schemeClr val="tx1"/>
              </a:solidFill>
              <a:effectLst>
                <a:outerShdw blurRad="38100" dist="38100" dir="2700000" algn="tl">
                  <a:srgbClr val="000000">
                    <a:alpha val="43137"/>
                  </a:srgbClr>
                </a:outerShdw>
              </a:effectLst>
            </a:endParaRPr>
          </a:p>
          <a:p>
            <a:pPr marL="0" indent="0" eaLnBrk="1" fontAlgn="auto" hangingPunct="1">
              <a:buFont typeface="Wingdings 3" panose="05040102010807070707" pitchFamily="18" charset="2"/>
              <a:buNone/>
              <a:defRPr/>
            </a:pPr>
            <a:r>
              <a:rPr lang="ja-JP" altLang="en-US" sz="4000" b="1" dirty="0">
                <a:solidFill>
                  <a:schemeClr val="tx1"/>
                </a:solidFill>
                <a:effectLst>
                  <a:outerShdw blurRad="38100" dist="38100" dir="2700000" algn="tl">
                    <a:srgbClr val="000000">
                      <a:alpha val="43137"/>
                    </a:srgbClr>
                  </a:outerShdw>
                </a:effectLst>
              </a:rPr>
              <a:t>　　　③ １％以上</a:t>
            </a:r>
            <a:endParaRPr lang="ja-JP" altLang="en-US" sz="3600" b="1" dirty="0">
              <a:solidFill>
                <a:schemeClr val="tx1"/>
              </a:solidFill>
              <a:effectLst>
                <a:outerShdw blurRad="38100" dist="38100" dir="2700000" algn="tl">
                  <a:srgbClr val="000000">
                    <a:alpha val="43137"/>
                  </a:srgbClr>
                </a:outerShdw>
              </a:effectLst>
            </a:endParaRPr>
          </a:p>
        </p:txBody>
      </p:sp>
      <p:grpSp>
        <p:nvGrpSpPr>
          <p:cNvPr id="246787" name="グループ化 8">
            <a:extLst>
              <a:ext uri="{FF2B5EF4-FFF2-40B4-BE49-F238E27FC236}">
                <a16:creationId xmlns:a16="http://schemas.microsoft.com/office/drawing/2014/main" id="{0272C135-51D4-4764-92EE-8D160F0371F2}"/>
              </a:ext>
            </a:extLst>
          </p:cNvPr>
          <p:cNvGrpSpPr>
            <a:grpSpLocks/>
          </p:cNvGrpSpPr>
          <p:nvPr/>
        </p:nvGrpSpPr>
        <p:grpSpPr bwMode="auto">
          <a:xfrm>
            <a:off x="0" y="6129338"/>
            <a:ext cx="9144000" cy="728662"/>
            <a:chOff x="0" y="6128954"/>
            <a:chExt cx="9144000" cy="729046"/>
          </a:xfrm>
        </p:grpSpPr>
        <p:sp>
          <p:nvSpPr>
            <p:cNvPr id="2" name="正方形/長方形 1">
              <a:extLst>
                <a:ext uri="{FF2B5EF4-FFF2-40B4-BE49-F238E27FC236}">
                  <a16:creationId xmlns:a16="http://schemas.microsoft.com/office/drawing/2014/main" id="{9F69E027-9527-4319-A377-50445B8E55C6}"/>
                </a:ext>
              </a:extLst>
            </p:cNvPr>
            <p:cNvSpPr/>
            <p:nvPr/>
          </p:nvSpPr>
          <p:spPr>
            <a:xfrm>
              <a:off x="0" y="6502213"/>
              <a:ext cx="9144000" cy="355787"/>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4" name="角丸四角形 3">
              <a:extLst>
                <a:ext uri="{FF2B5EF4-FFF2-40B4-BE49-F238E27FC236}">
                  <a16:creationId xmlns:a16="http://schemas.microsoft.com/office/drawing/2014/main" id="{B71ACD97-1108-4BCF-9389-2BA47A5DE2A0}"/>
                </a:ext>
              </a:extLst>
            </p:cNvPr>
            <p:cNvSpPr/>
            <p:nvPr/>
          </p:nvSpPr>
          <p:spPr>
            <a:xfrm>
              <a:off x="581025" y="6128954"/>
              <a:ext cx="1100138" cy="420909"/>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5" name="角丸四角形 4">
              <a:extLst>
                <a:ext uri="{FF2B5EF4-FFF2-40B4-BE49-F238E27FC236}">
                  <a16:creationId xmlns:a16="http://schemas.microsoft.com/office/drawing/2014/main" id="{D9B67209-DFB1-409E-8B69-18786C286D76}"/>
                </a:ext>
              </a:extLst>
            </p:cNvPr>
            <p:cNvSpPr/>
            <p:nvPr/>
          </p:nvSpPr>
          <p:spPr>
            <a:xfrm>
              <a:off x="657225" y="6205194"/>
              <a:ext cx="947738" cy="26842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6" name="角丸四角形 5">
              <a:extLst>
                <a:ext uri="{FF2B5EF4-FFF2-40B4-BE49-F238E27FC236}">
                  <a16:creationId xmlns:a16="http://schemas.microsoft.com/office/drawing/2014/main" id="{D48BB854-8744-4629-BD65-C799BC2EC683}"/>
                </a:ext>
              </a:extLst>
            </p:cNvPr>
            <p:cNvSpPr/>
            <p:nvPr/>
          </p:nvSpPr>
          <p:spPr>
            <a:xfrm>
              <a:off x="6191250" y="6367204"/>
              <a:ext cx="1038225" cy="1350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7" name="角丸四角形 6">
              <a:extLst>
                <a:ext uri="{FF2B5EF4-FFF2-40B4-BE49-F238E27FC236}">
                  <a16:creationId xmlns:a16="http://schemas.microsoft.com/office/drawing/2014/main" id="{8D093AC1-41DA-4038-8362-CBC12FB9C24C}"/>
                </a:ext>
              </a:extLst>
            </p:cNvPr>
            <p:cNvSpPr/>
            <p:nvPr/>
          </p:nvSpPr>
          <p:spPr>
            <a:xfrm>
              <a:off x="7507288" y="6367204"/>
              <a:ext cx="792162" cy="1350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grpSp>
      <p:sp useBgFill="1">
        <p:nvSpPr>
          <p:cNvPr id="8" name="コンテンツ プレースホルダー 2">
            <a:extLst>
              <a:ext uri="{FF2B5EF4-FFF2-40B4-BE49-F238E27FC236}">
                <a16:creationId xmlns:a16="http://schemas.microsoft.com/office/drawing/2014/main" id="{90677A40-135C-4F7F-D5EA-1A897FF036E4}"/>
              </a:ext>
            </a:extLst>
          </p:cNvPr>
          <p:cNvSpPr txBox="1">
            <a:spLocks/>
          </p:cNvSpPr>
          <p:nvPr/>
        </p:nvSpPr>
        <p:spPr bwMode="auto">
          <a:xfrm>
            <a:off x="277813" y="2380974"/>
            <a:ext cx="8609012" cy="215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indent="0" eaLnBrk="1" fontAlgn="auto" hangingPunct="1">
              <a:buFont typeface="Wingdings 3" panose="05040102010807070707" pitchFamily="18" charset="2"/>
              <a:buNone/>
              <a:defRPr/>
            </a:pPr>
            <a:r>
              <a:rPr lang="ja-JP" altLang="en-US" sz="4400" b="1" dirty="0">
                <a:solidFill>
                  <a:schemeClr val="tx1"/>
                </a:solidFill>
                <a:effectLst>
                  <a:outerShdw blurRad="38100" dist="38100" dir="2700000" algn="tl">
                    <a:srgbClr val="000000">
                      <a:alpha val="43137"/>
                    </a:srgbClr>
                  </a:outerShdw>
                </a:effectLst>
              </a:rPr>
              <a:t>中央会での一般研修での正解率は３０％</a:t>
            </a:r>
            <a:endParaRPr lang="en-US" altLang="ja-JP" sz="4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19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F715D"/>
        </a:solidFill>
        <a:effectLst/>
      </p:bgPr>
    </p:bg>
    <p:spTree>
      <p:nvGrpSpPr>
        <p:cNvPr id="1" name=""/>
        <p:cNvGrpSpPr/>
        <p:nvPr/>
      </p:nvGrpSpPr>
      <p:grpSpPr>
        <a:xfrm>
          <a:off x="0" y="0"/>
          <a:ext cx="0" cy="0"/>
          <a:chOff x="0" y="0"/>
          <a:chExt cx="0" cy="0"/>
        </a:xfrm>
      </p:grpSpPr>
      <p:sp useBgFill="1">
        <p:nvSpPr>
          <p:cNvPr id="3" name="コンテンツ プレースホルダー 2">
            <a:extLst>
              <a:ext uri="{FF2B5EF4-FFF2-40B4-BE49-F238E27FC236}">
                <a16:creationId xmlns:a16="http://schemas.microsoft.com/office/drawing/2014/main" id="{6FAADBF0-5345-472C-ADE5-FFAF676379D6}"/>
              </a:ext>
            </a:extLst>
          </p:cNvPr>
          <p:cNvSpPr>
            <a:spLocks noGrp="1"/>
          </p:cNvSpPr>
          <p:nvPr>
            <p:ph idx="1"/>
          </p:nvPr>
        </p:nvSpPr>
        <p:spPr>
          <a:xfrm>
            <a:off x="277813" y="239713"/>
            <a:ext cx="8609012" cy="6440487"/>
          </a:xfrm>
        </p:spPr>
        <p:txBody>
          <a:bodyPr rtlCol="0">
            <a:normAutofit/>
          </a:bodyPr>
          <a:lstStyle/>
          <a:p>
            <a:pPr marL="0" indent="0" eaLnBrk="1" fontAlgn="auto" hangingPunct="1">
              <a:buFont typeface="Wingdings 3" panose="05040102010807070707" pitchFamily="18" charset="2"/>
              <a:buNone/>
              <a:defRPr/>
            </a:pPr>
            <a:r>
              <a:rPr lang="ja-JP" altLang="en-US" sz="3600" b="1" dirty="0">
                <a:solidFill>
                  <a:schemeClr val="tx1"/>
                </a:solidFill>
                <a:effectLst>
                  <a:outerShdw blurRad="38100" dist="38100" dir="2700000" algn="tl">
                    <a:srgbClr val="000000">
                      <a:alpha val="43137"/>
                    </a:srgbClr>
                  </a:outerShdw>
                </a:effectLst>
              </a:rPr>
              <a:t>正解は　③ １％以上</a:t>
            </a:r>
            <a:endParaRPr lang="en-US" altLang="ja-JP" sz="3600" b="1" dirty="0">
              <a:solidFill>
                <a:schemeClr val="tx1"/>
              </a:solidFill>
              <a:effectLst>
                <a:outerShdw blurRad="38100" dist="38100" dir="2700000" algn="tl">
                  <a:srgbClr val="000000">
                    <a:alpha val="43137"/>
                  </a:srgbClr>
                </a:outerShdw>
              </a:effectLst>
            </a:endParaRPr>
          </a:p>
          <a:p>
            <a:pPr marL="0" indent="0" eaLnBrk="1" fontAlgn="auto" hangingPunct="1">
              <a:buFont typeface="Wingdings 3" panose="05040102010807070707" pitchFamily="18" charset="2"/>
              <a:buNone/>
              <a:defRPr/>
            </a:pPr>
            <a:endParaRPr lang="en-US" altLang="ja-JP" sz="3600" b="1" dirty="0">
              <a:solidFill>
                <a:schemeClr val="tx1"/>
              </a:solidFill>
              <a:effectLst>
                <a:outerShdw blurRad="38100" dist="38100" dir="2700000" algn="tl">
                  <a:srgbClr val="000000">
                    <a:alpha val="43137"/>
                  </a:srgbClr>
                </a:outerShdw>
              </a:effectLst>
            </a:endParaRPr>
          </a:p>
          <a:p>
            <a:pPr marL="0" indent="0" eaLnBrk="1" fontAlgn="auto" hangingPunct="1">
              <a:buFont typeface="Wingdings 3" panose="05040102010807070707" pitchFamily="18" charset="2"/>
              <a:buNone/>
              <a:defRPr/>
            </a:pPr>
            <a:r>
              <a:rPr lang="ja-JP" altLang="en-US" sz="3600" b="1" dirty="0">
                <a:solidFill>
                  <a:schemeClr val="tx1"/>
                </a:solidFill>
                <a:effectLst>
                  <a:outerShdw blurRad="38100" dist="38100" dir="2700000" algn="tl">
                    <a:srgbClr val="000000">
                      <a:alpha val="43137"/>
                    </a:srgbClr>
                  </a:outerShdw>
                </a:effectLst>
              </a:rPr>
              <a:t>酒税法 第２条（抜粋）</a:t>
            </a:r>
            <a:endParaRPr lang="en-US" altLang="ja-JP" sz="3600" b="1" dirty="0">
              <a:solidFill>
                <a:schemeClr val="tx1"/>
              </a:solidFill>
              <a:effectLst>
                <a:outerShdw blurRad="38100" dist="38100" dir="2700000" algn="tl">
                  <a:srgbClr val="000000">
                    <a:alpha val="43137"/>
                  </a:srgbClr>
                </a:outerShdw>
              </a:effectLst>
            </a:endParaRPr>
          </a:p>
          <a:p>
            <a:pPr marL="0" indent="0" eaLnBrk="1" fontAlgn="auto" hangingPunct="1">
              <a:buFont typeface="Wingdings 3" panose="05040102010807070707" pitchFamily="18" charset="2"/>
              <a:buNone/>
              <a:defRPr/>
            </a:pPr>
            <a:r>
              <a:rPr lang="ja-JP" altLang="en-US" sz="3600" b="1" dirty="0">
                <a:solidFill>
                  <a:schemeClr val="tx1"/>
                </a:solidFill>
                <a:effectLst>
                  <a:outerShdw blurRad="38100" dist="38100" dir="2700000" algn="tl">
                    <a:srgbClr val="000000">
                      <a:alpha val="43137"/>
                    </a:srgbClr>
                  </a:outerShdw>
                </a:effectLst>
              </a:rPr>
              <a:t>「酒類」とは、アルコール分１度以上の飲料をいう。</a:t>
            </a:r>
          </a:p>
        </p:txBody>
      </p:sp>
      <p:grpSp>
        <p:nvGrpSpPr>
          <p:cNvPr id="248835" name="グループ化 8">
            <a:extLst>
              <a:ext uri="{FF2B5EF4-FFF2-40B4-BE49-F238E27FC236}">
                <a16:creationId xmlns:a16="http://schemas.microsoft.com/office/drawing/2014/main" id="{1FD10478-12BC-4A29-87F4-0FD83536616A}"/>
              </a:ext>
            </a:extLst>
          </p:cNvPr>
          <p:cNvGrpSpPr>
            <a:grpSpLocks/>
          </p:cNvGrpSpPr>
          <p:nvPr/>
        </p:nvGrpSpPr>
        <p:grpSpPr bwMode="auto">
          <a:xfrm>
            <a:off x="0" y="6129338"/>
            <a:ext cx="9144000" cy="728662"/>
            <a:chOff x="0" y="6128954"/>
            <a:chExt cx="9144000" cy="729046"/>
          </a:xfrm>
        </p:grpSpPr>
        <p:sp>
          <p:nvSpPr>
            <p:cNvPr id="2" name="正方形/長方形 1">
              <a:extLst>
                <a:ext uri="{FF2B5EF4-FFF2-40B4-BE49-F238E27FC236}">
                  <a16:creationId xmlns:a16="http://schemas.microsoft.com/office/drawing/2014/main" id="{40CD43A8-3A1E-4499-8729-F642331197AC}"/>
                </a:ext>
              </a:extLst>
            </p:cNvPr>
            <p:cNvSpPr/>
            <p:nvPr/>
          </p:nvSpPr>
          <p:spPr>
            <a:xfrm>
              <a:off x="0" y="6502213"/>
              <a:ext cx="9144000" cy="355787"/>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4" name="角丸四角形 3">
              <a:extLst>
                <a:ext uri="{FF2B5EF4-FFF2-40B4-BE49-F238E27FC236}">
                  <a16:creationId xmlns:a16="http://schemas.microsoft.com/office/drawing/2014/main" id="{096B3197-44FF-486F-A3A7-AA873FA03407}"/>
                </a:ext>
              </a:extLst>
            </p:cNvPr>
            <p:cNvSpPr/>
            <p:nvPr/>
          </p:nvSpPr>
          <p:spPr>
            <a:xfrm>
              <a:off x="581025" y="6128954"/>
              <a:ext cx="1100138" cy="420909"/>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5" name="角丸四角形 4">
              <a:extLst>
                <a:ext uri="{FF2B5EF4-FFF2-40B4-BE49-F238E27FC236}">
                  <a16:creationId xmlns:a16="http://schemas.microsoft.com/office/drawing/2014/main" id="{D361D60F-F2CD-4C4E-B45C-7306A5E54EA1}"/>
                </a:ext>
              </a:extLst>
            </p:cNvPr>
            <p:cNvSpPr/>
            <p:nvPr/>
          </p:nvSpPr>
          <p:spPr>
            <a:xfrm>
              <a:off x="657225" y="6205194"/>
              <a:ext cx="947738" cy="26842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6" name="角丸四角形 5">
              <a:extLst>
                <a:ext uri="{FF2B5EF4-FFF2-40B4-BE49-F238E27FC236}">
                  <a16:creationId xmlns:a16="http://schemas.microsoft.com/office/drawing/2014/main" id="{98DAC005-425E-43BB-9551-FDB70658311B}"/>
                </a:ext>
              </a:extLst>
            </p:cNvPr>
            <p:cNvSpPr/>
            <p:nvPr/>
          </p:nvSpPr>
          <p:spPr>
            <a:xfrm>
              <a:off x="6191250" y="6367204"/>
              <a:ext cx="1038225" cy="1350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7" name="角丸四角形 6">
              <a:extLst>
                <a:ext uri="{FF2B5EF4-FFF2-40B4-BE49-F238E27FC236}">
                  <a16:creationId xmlns:a16="http://schemas.microsoft.com/office/drawing/2014/main" id="{B7ABB069-1816-4F63-B84A-582EE0670FCB}"/>
                </a:ext>
              </a:extLst>
            </p:cNvPr>
            <p:cNvSpPr/>
            <p:nvPr/>
          </p:nvSpPr>
          <p:spPr>
            <a:xfrm>
              <a:off x="7507288" y="6367204"/>
              <a:ext cx="792162" cy="1350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grpSp>
    </p:spTree>
    <p:extLst>
      <p:ext uri="{BB962C8B-B14F-4D97-AF65-F5344CB8AC3E}">
        <p14:creationId xmlns:p14="http://schemas.microsoft.com/office/powerpoint/2010/main" val="327769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F715D"/>
        </a:solidFill>
        <a:effectLst/>
      </p:bgPr>
    </p:bg>
    <p:spTree>
      <p:nvGrpSpPr>
        <p:cNvPr id="1" name=""/>
        <p:cNvGrpSpPr/>
        <p:nvPr/>
      </p:nvGrpSpPr>
      <p:grpSpPr>
        <a:xfrm>
          <a:off x="0" y="0"/>
          <a:ext cx="0" cy="0"/>
          <a:chOff x="0" y="0"/>
          <a:chExt cx="0" cy="0"/>
        </a:xfrm>
      </p:grpSpPr>
      <p:grpSp>
        <p:nvGrpSpPr>
          <p:cNvPr id="248835" name="グループ化 8">
            <a:extLst>
              <a:ext uri="{FF2B5EF4-FFF2-40B4-BE49-F238E27FC236}">
                <a16:creationId xmlns:a16="http://schemas.microsoft.com/office/drawing/2014/main" id="{1FD10478-12BC-4A29-87F4-0FD83536616A}"/>
              </a:ext>
            </a:extLst>
          </p:cNvPr>
          <p:cNvGrpSpPr>
            <a:grpSpLocks/>
          </p:cNvGrpSpPr>
          <p:nvPr/>
        </p:nvGrpSpPr>
        <p:grpSpPr bwMode="auto">
          <a:xfrm>
            <a:off x="0" y="6129338"/>
            <a:ext cx="9144000" cy="728662"/>
            <a:chOff x="0" y="6128954"/>
            <a:chExt cx="9144000" cy="729046"/>
          </a:xfrm>
        </p:grpSpPr>
        <p:sp>
          <p:nvSpPr>
            <p:cNvPr id="2" name="正方形/長方形 1">
              <a:extLst>
                <a:ext uri="{FF2B5EF4-FFF2-40B4-BE49-F238E27FC236}">
                  <a16:creationId xmlns:a16="http://schemas.microsoft.com/office/drawing/2014/main" id="{40CD43A8-3A1E-4499-8729-F642331197AC}"/>
                </a:ext>
              </a:extLst>
            </p:cNvPr>
            <p:cNvSpPr/>
            <p:nvPr/>
          </p:nvSpPr>
          <p:spPr>
            <a:xfrm>
              <a:off x="0" y="6502213"/>
              <a:ext cx="9144000" cy="355787"/>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4" name="角丸四角形 3">
              <a:extLst>
                <a:ext uri="{FF2B5EF4-FFF2-40B4-BE49-F238E27FC236}">
                  <a16:creationId xmlns:a16="http://schemas.microsoft.com/office/drawing/2014/main" id="{096B3197-44FF-486F-A3A7-AA873FA03407}"/>
                </a:ext>
              </a:extLst>
            </p:cNvPr>
            <p:cNvSpPr/>
            <p:nvPr/>
          </p:nvSpPr>
          <p:spPr>
            <a:xfrm>
              <a:off x="581025" y="6128954"/>
              <a:ext cx="1100138" cy="420909"/>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5" name="角丸四角形 4">
              <a:extLst>
                <a:ext uri="{FF2B5EF4-FFF2-40B4-BE49-F238E27FC236}">
                  <a16:creationId xmlns:a16="http://schemas.microsoft.com/office/drawing/2014/main" id="{D361D60F-F2CD-4C4E-B45C-7306A5E54EA1}"/>
                </a:ext>
              </a:extLst>
            </p:cNvPr>
            <p:cNvSpPr/>
            <p:nvPr/>
          </p:nvSpPr>
          <p:spPr>
            <a:xfrm>
              <a:off x="657225" y="6205194"/>
              <a:ext cx="947738" cy="26842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6" name="角丸四角形 5">
              <a:extLst>
                <a:ext uri="{FF2B5EF4-FFF2-40B4-BE49-F238E27FC236}">
                  <a16:creationId xmlns:a16="http://schemas.microsoft.com/office/drawing/2014/main" id="{98DAC005-425E-43BB-9551-FDB70658311B}"/>
                </a:ext>
              </a:extLst>
            </p:cNvPr>
            <p:cNvSpPr/>
            <p:nvPr/>
          </p:nvSpPr>
          <p:spPr>
            <a:xfrm>
              <a:off x="6191250" y="6367204"/>
              <a:ext cx="1038225" cy="1350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7" name="角丸四角形 6">
              <a:extLst>
                <a:ext uri="{FF2B5EF4-FFF2-40B4-BE49-F238E27FC236}">
                  <a16:creationId xmlns:a16="http://schemas.microsoft.com/office/drawing/2014/main" id="{B7ABB069-1816-4F63-B84A-582EE0670FCB}"/>
                </a:ext>
              </a:extLst>
            </p:cNvPr>
            <p:cNvSpPr/>
            <p:nvPr/>
          </p:nvSpPr>
          <p:spPr>
            <a:xfrm>
              <a:off x="7507288" y="6367204"/>
              <a:ext cx="792162" cy="1350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grpSp>
      <p:sp useBgFill="1">
        <p:nvSpPr>
          <p:cNvPr id="11" name="コンテンツ プレースホルダー 2">
            <a:extLst>
              <a:ext uri="{FF2B5EF4-FFF2-40B4-BE49-F238E27FC236}">
                <a16:creationId xmlns:a16="http://schemas.microsoft.com/office/drawing/2014/main" id="{2490B84B-60D6-4189-B6D6-53134AE1885C}"/>
              </a:ext>
            </a:extLst>
          </p:cNvPr>
          <p:cNvSpPr>
            <a:spLocks noGrp="1"/>
          </p:cNvSpPr>
          <p:nvPr>
            <p:ph idx="1"/>
          </p:nvPr>
        </p:nvSpPr>
        <p:spPr>
          <a:xfrm>
            <a:off x="267494" y="553258"/>
            <a:ext cx="8609012" cy="669144"/>
          </a:xfrm>
        </p:spPr>
        <p:txBody>
          <a:bodyPr rtlCol="0">
            <a:normAutofit fontScale="70000" lnSpcReduction="20000"/>
          </a:bodyPr>
          <a:lstStyle/>
          <a:p>
            <a:pPr marL="0" indent="0" eaLnBrk="1" fontAlgn="auto" hangingPunct="1">
              <a:buFont typeface="Wingdings 3" panose="05040102010807070707" pitchFamily="18" charset="2"/>
              <a:buNone/>
              <a:defRPr/>
            </a:pPr>
            <a:r>
              <a:rPr lang="ja-JP" altLang="en-US" sz="5900" b="1" dirty="0">
                <a:solidFill>
                  <a:schemeClr val="tx1"/>
                </a:solidFill>
                <a:effectLst>
                  <a:outerShdw blurRad="38100" dist="38100" dir="2700000" algn="tl">
                    <a:srgbClr val="000000">
                      <a:alpha val="43137"/>
                    </a:srgbClr>
                  </a:outerShdw>
                </a:effectLst>
              </a:rPr>
              <a:t>正解率</a:t>
            </a:r>
            <a:r>
              <a:rPr lang="ja-JP" altLang="en-US" sz="2600" dirty="0">
                <a:solidFill>
                  <a:schemeClr val="tx1"/>
                </a:solidFill>
                <a:effectLst>
                  <a:outerShdw blurRad="38100" dist="38100" dir="2700000" algn="tl">
                    <a:srgbClr val="000000">
                      <a:alpha val="43137"/>
                    </a:srgbClr>
                  </a:outerShdw>
                </a:effectLst>
              </a:rPr>
              <a:t>（中央会研修３開催における回答から作成）</a:t>
            </a:r>
            <a:endParaRPr lang="ja-JP" altLang="en-US" sz="3600" dirty="0">
              <a:solidFill>
                <a:schemeClr val="tx1"/>
              </a:solidFill>
              <a:effectLst>
                <a:outerShdw blurRad="38100" dist="38100" dir="2700000" algn="tl">
                  <a:srgbClr val="000000">
                    <a:alpha val="43137"/>
                  </a:srgbClr>
                </a:outerShdw>
              </a:effectLst>
            </a:endParaRPr>
          </a:p>
        </p:txBody>
      </p:sp>
      <p:sp useBgFill="1">
        <p:nvSpPr>
          <p:cNvPr id="13" name="コンテンツ プレースホルダー 2">
            <a:extLst>
              <a:ext uri="{FF2B5EF4-FFF2-40B4-BE49-F238E27FC236}">
                <a16:creationId xmlns:a16="http://schemas.microsoft.com/office/drawing/2014/main" id="{D960C715-A92A-4C66-AF68-57AA3C27EF13}"/>
              </a:ext>
            </a:extLst>
          </p:cNvPr>
          <p:cNvSpPr txBox="1">
            <a:spLocks/>
          </p:cNvSpPr>
          <p:nvPr/>
        </p:nvSpPr>
        <p:spPr bwMode="auto">
          <a:xfrm>
            <a:off x="74036" y="1940952"/>
            <a:ext cx="2092815" cy="6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70000" lnSpcReduction="20000"/>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1" lang="ja-JP"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①</a:t>
            </a:r>
            <a:r>
              <a:rPr kumimoji="1" lang="en-US" altLang="ja-JP"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0.01%</a:t>
            </a:r>
            <a:r>
              <a:rPr kumimoji="1" lang="ja-JP"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以上</a:t>
            </a:r>
          </a:p>
        </p:txBody>
      </p:sp>
      <p:sp useBgFill="1">
        <p:nvSpPr>
          <p:cNvPr id="16" name="コンテンツ プレースホルダー 2">
            <a:extLst>
              <a:ext uri="{FF2B5EF4-FFF2-40B4-BE49-F238E27FC236}">
                <a16:creationId xmlns:a16="http://schemas.microsoft.com/office/drawing/2014/main" id="{DB50334C-A072-4877-A4AC-DA80B8428445}"/>
              </a:ext>
            </a:extLst>
          </p:cNvPr>
          <p:cNvSpPr txBox="1">
            <a:spLocks/>
          </p:cNvSpPr>
          <p:nvPr/>
        </p:nvSpPr>
        <p:spPr bwMode="auto">
          <a:xfrm>
            <a:off x="74988" y="3328646"/>
            <a:ext cx="2112212" cy="6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1" lang="ja-JP"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②</a:t>
            </a:r>
            <a:r>
              <a:rPr kumimoji="1" lang="en-US" altLang="ja-JP"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0.</a:t>
            </a:r>
            <a:r>
              <a:rPr kumimoji="1" lang="ja-JP"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５</a:t>
            </a:r>
            <a:r>
              <a:rPr kumimoji="1" lang="en-US" altLang="ja-JP"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a:t>
            </a:r>
            <a:r>
              <a:rPr kumimoji="1" lang="ja-JP"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以上</a:t>
            </a:r>
          </a:p>
        </p:txBody>
      </p:sp>
      <p:sp useBgFill="1">
        <p:nvSpPr>
          <p:cNvPr id="17" name="コンテンツ プレースホルダー 2">
            <a:extLst>
              <a:ext uri="{FF2B5EF4-FFF2-40B4-BE49-F238E27FC236}">
                <a16:creationId xmlns:a16="http://schemas.microsoft.com/office/drawing/2014/main" id="{1AF884E8-0FB5-4B72-B5A3-C41802576C9B}"/>
              </a:ext>
            </a:extLst>
          </p:cNvPr>
          <p:cNvSpPr txBox="1">
            <a:spLocks/>
          </p:cNvSpPr>
          <p:nvPr/>
        </p:nvSpPr>
        <p:spPr bwMode="auto">
          <a:xfrm>
            <a:off x="79750" y="4626785"/>
            <a:ext cx="2112212" cy="6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1" lang="ja-JP"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③１</a:t>
            </a:r>
            <a:r>
              <a:rPr kumimoji="1" lang="en-US" altLang="ja-JP"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a:t>
            </a:r>
            <a:r>
              <a:rPr kumimoji="1" lang="ja-JP"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以上</a:t>
            </a:r>
          </a:p>
        </p:txBody>
      </p:sp>
      <p:grpSp>
        <p:nvGrpSpPr>
          <p:cNvPr id="3" name="グループ化 2">
            <a:extLst>
              <a:ext uri="{FF2B5EF4-FFF2-40B4-BE49-F238E27FC236}">
                <a16:creationId xmlns:a16="http://schemas.microsoft.com/office/drawing/2014/main" id="{ADE7E5DB-F020-4734-A902-2BF4A0F0DCB7}"/>
              </a:ext>
            </a:extLst>
          </p:cNvPr>
          <p:cNvGrpSpPr/>
          <p:nvPr/>
        </p:nvGrpSpPr>
        <p:grpSpPr>
          <a:xfrm>
            <a:off x="2166851" y="1884826"/>
            <a:ext cx="2028305" cy="781396"/>
            <a:chOff x="2166851" y="1884826"/>
            <a:chExt cx="2028305" cy="781396"/>
          </a:xfrm>
        </p:grpSpPr>
        <p:sp>
          <p:nvSpPr>
            <p:cNvPr id="12" name="正方形/長方形 11">
              <a:extLst>
                <a:ext uri="{FF2B5EF4-FFF2-40B4-BE49-F238E27FC236}">
                  <a16:creationId xmlns:a16="http://schemas.microsoft.com/office/drawing/2014/main" id="{3D6F10B6-F571-4F54-859E-BD567D6FBA60}"/>
                </a:ext>
              </a:extLst>
            </p:cNvPr>
            <p:cNvSpPr/>
            <p:nvPr/>
          </p:nvSpPr>
          <p:spPr>
            <a:xfrm>
              <a:off x="2166851" y="1884826"/>
              <a:ext cx="2028305" cy="781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p:txBody>
        </p:sp>
        <p:sp useBgFill="1">
          <p:nvSpPr>
            <p:cNvPr id="18" name="コンテンツ プレースホルダー 2">
              <a:extLst>
                <a:ext uri="{FF2B5EF4-FFF2-40B4-BE49-F238E27FC236}">
                  <a16:creationId xmlns:a16="http://schemas.microsoft.com/office/drawing/2014/main" id="{56705EBF-C81A-47B9-8FF8-0DA7A49B6227}"/>
                </a:ext>
              </a:extLst>
            </p:cNvPr>
            <p:cNvSpPr txBox="1">
              <a:spLocks/>
            </p:cNvSpPr>
            <p:nvPr/>
          </p:nvSpPr>
          <p:spPr bwMode="auto">
            <a:xfrm>
              <a:off x="3005660" y="1966712"/>
              <a:ext cx="1189496" cy="6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1" lang="en-US" altLang="ja-JP"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15</a:t>
              </a:r>
              <a:r>
                <a:rPr kumimoji="1" lang="ja-JP"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a:t>
              </a:r>
            </a:p>
          </p:txBody>
        </p:sp>
      </p:grpSp>
      <p:grpSp>
        <p:nvGrpSpPr>
          <p:cNvPr id="8" name="グループ化 7">
            <a:extLst>
              <a:ext uri="{FF2B5EF4-FFF2-40B4-BE49-F238E27FC236}">
                <a16:creationId xmlns:a16="http://schemas.microsoft.com/office/drawing/2014/main" id="{22C8BA06-DF4C-4238-957A-A7F75ABFC9DE}"/>
              </a:ext>
            </a:extLst>
          </p:cNvPr>
          <p:cNvGrpSpPr/>
          <p:nvPr/>
        </p:nvGrpSpPr>
        <p:grpSpPr>
          <a:xfrm>
            <a:off x="2187200" y="3239091"/>
            <a:ext cx="6774872" cy="781396"/>
            <a:chOff x="2187200" y="3239091"/>
            <a:chExt cx="6774872" cy="781396"/>
          </a:xfrm>
        </p:grpSpPr>
        <p:sp>
          <p:nvSpPr>
            <p:cNvPr id="14" name="正方形/長方形 13">
              <a:extLst>
                <a:ext uri="{FF2B5EF4-FFF2-40B4-BE49-F238E27FC236}">
                  <a16:creationId xmlns:a16="http://schemas.microsoft.com/office/drawing/2014/main" id="{92775332-CFCE-4474-9C3C-EAA3F5BE82F9}"/>
                </a:ext>
              </a:extLst>
            </p:cNvPr>
            <p:cNvSpPr/>
            <p:nvPr/>
          </p:nvSpPr>
          <p:spPr>
            <a:xfrm>
              <a:off x="2187200" y="3239091"/>
              <a:ext cx="6774872" cy="781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useBgFill="1">
          <p:nvSpPr>
            <p:cNvPr id="19" name="コンテンツ プレースホルダー 2">
              <a:extLst>
                <a:ext uri="{FF2B5EF4-FFF2-40B4-BE49-F238E27FC236}">
                  <a16:creationId xmlns:a16="http://schemas.microsoft.com/office/drawing/2014/main" id="{78E4FBFA-17B2-4D9A-9C00-D3561BE28914}"/>
                </a:ext>
              </a:extLst>
            </p:cNvPr>
            <p:cNvSpPr txBox="1">
              <a:spLocks/>
            </p:cNvSpPr>
            <p:nvPr/>
          </p:nvSpPr>
          <p:spPr bwMode="auto">
            <a:xfrm>
              <a:off x="7687010" y="3340143"/>
              <a:ext cx="1189496" cy="6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1" lang="en-US" altLang="ja-JP"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50</a:t>
              </a:r>
              <a:r>
                <a:rPr kumimoji="1" lang="ja-JP"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a:t>
              </a:r>
            </a:p>
          </p:txBody>
        </p:sp>
      </p:grpSp>
      <p:grpSp>
        <p:nvGrpSpPr>
          <p:cNvPr id="9" name="グループ化 8">
            <a:extLst>
              <a:ext uri="{FF2B5EF4-FFF2-40B4-BE49-F238E27FC236}">
                <a16:creationId xmlns:a16="http://schemas.microsoft.com/office/drawing/2014/main" id="{337B80A6-D7A2-4A68-9EE2-721E45F00315}"/>
              </a:ext>
            </a:extLst>
          </p:cNvPr>
          <p:cNvGrpSpPr/>
          <p:nvPr/>
        </p:nvGrpSpPr>
        <p:grpSpPr>
          <a:xfrm>
            <a:off x="2187200" y="4570659"/>
            <a:ext cx="4736003" cy="781396"/>
            <a:chOff x="2187200" y="4570659"/>
            <a:chExt cx="4736003" cy="781396"/>
          </a:xfrm>
        </p:grpSpPr>
        <p:sp>
          <p:nvSpPr>
            <p:cNvPr id="15" name="正方形/長方形 14">
              <a:extLst>
                <a:ext uri="{FF2B5EF4-FFF2-40B4-BE49-F238E27FC236}">
                  <a16:creationId xmlns:a16="http://schemas.microsoft.com/office/drawing/2014/main" id="{D049C292-0B85-47F8-B479-D09374445F35}"/>
                </a:ext>
              </a:extLst>
            </p:cNvPr>
            <p:cNvSpPr/>
            <p:nvPr/>
          </p:nvSpPr>
          <p:spPr>
            <a:xfrm>
              <a:off x="2187200" y="4570659"/>
              <a:ext cx="4736003" cy="781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useBgFill="1">
          <p:nvSpPr>
            <p:cNvPr id="20" name="コンテンツ プレースホルダー 2">
              <a:extLst>
                <a:ext uri="{FF2B5EF4-FFF2-40B4-BE49-F238E27FC236}">
                  <a16:creationId xmlns:a16="http://schemas.microsoft.com/office/drawing/2014/main" id="{EB5A6A56-5F51-4B46-9A2B-F092DBF05827}"/>
                </a:ext>
              </a:extLst>
            </p:cNvPr>
            <p:cNvSpPr txBox="1">
              <a:spLocks/>
            </p:cNvSpPr>
            <p:nvPr/>
          </p:nvSpPr>
          <p:spPr bwMode="auto">
            <a:xfrm>
              <a:off x="5733707" y="4682911"/>
              <a:ext cx="1189496" cy="6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1" lang="en-US" altLang="ja-JP"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35</a:t>
              </a:r>
              <a:r>
                <a:rPr kumimoji="1" lang="ja-JP"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a:t>
              </a:r>
            </a:p>
          </p:txBody>
        </p:sp>
      </p:grpSp>
    </p:spTree>
    <p:extLst>
      <p:ext uri="{BB962C8B-B14F-4D97-AF65-F5344CB8AC3E}">
        <p14:creationId xmlns:p14="http://schemas.microsoft.com/office/powerpoint/2010/main" val="221399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013FF5-A5FA-8487-1E51-BE1AFF4F6246}"/>
              </a:ext>
            </a:extLst>
          </p:cNvPr>
          <p:cNvSpPr>
            <a:spLocks noGrp="1"/>
          </p:cNvSpPr>
          <p:nvPr>
            <p:ph type="title"/>
          </p:nvPr>
        </p:nvSpPr>
        <p:spPr>
          <a:xfrm>
            <a:off x="628650" y="1456808"/>
            <a:ext cx="7886700" cy="2443388"/>
          </a:xfrm>
        </p:spPr>
        <p:txBody>
          <a:bodyPr>
            <a:normAutofit/>
          </a:bodyPr>
          <a:lstStyle/>
          <a:p>
            <a:r>
              <a:rPr lang="ja-JP" altLang="en-US" dirty="0"/>
              <a:t>つづいて更に</a:t>
            </a:r>
            <a:br>
              <a:rPr lang="en-US" altLang="ja-JP" dirty="0"/>
            </a:br>
            <a:br>
              <a:rPr kumimoji="1" lang="en-US" altLang="ja-JP" dirty="0"/>
            </a:br>
            <a:r>
              <a:rPr kumimoji="1" lang="ja-JP" altLang="en-US" dirty="0"/>
              <a:t>各酒類の最新トピックスです</a:t>
            </a:r>
          </a:p>
        </p:txBody>
      </p:sp>
    </p:spTree>
    <p:extLst>
      <p:ext uri="{BB962C8B-B14F-4D97-AF65-F5344CB8AC3E}">
        <p14:creationId xmlns:p14="http://schemas.microsoft.com/office/powerpoint/2010/main" val="2060726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000" dirty="0"/>
              <a:t>〈</a:t>
            </a:r>
            <a:r>
              <a:rPr lang="ja-JP" altLang="en-US" sz="2000" dirty="0"/>
              <a:t>自主基準</a:t>
            </a:r>
            <a:r>
              <a:rPr lang="en-US" altLang="ja-JP" sz="2000" dirty="0"/>
              <a:t>〉</a:t>
            </a:r>
            <a:endParaRPr kumimoji="1" lang="ja-JP" altLang="en-US" sz="20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2035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低アルコールリキュール等</a:t>
            </a: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における缶容器への果実の絵、写真等の大きさは？</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リキュール、スピリッツのうちアル分</a:t>
            </a:r>
            <a:r>
              <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10</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％未満のもの</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865955" y="3372985"/>
            <a:ext cx="7496869" cy="3055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表示可能面積の</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１．２分の１以下</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２．３分の１以下</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３．４分の１以下</a:t>
            </a:r>
          </a:p>
        </p:txBody>
      </p:sp>
      <p:pic>
        <p:nvPicPr>
          <p:cNvPr id="4" name="図 3">
            <a:extLst>
              <a:ext uri="{FF2B5EF4-FFF2-40B4-BE49-F238E27FC236}">
                <a16:creationId xmlns:a16="http://schemas.microsoft.com/office/drawing/2014/main" id="{29223659-F77F-870E-AC06-A88D44B932E6}"/>
              </a:ext>
            </a:extLst>
          </p:cNvPr>
          <p:cNvPicPr>
            <a:picLocks noChangeAspect="1"/>
          </p:cNvPicPr>
          <p:nvPr/>
        </p:nvPicPr>
        <p:blipFill rotWithShape="1">
          <a:blip r:embed="rId2"/>
          <a:srcRect t="30854" r="81791" b="28296"/>
          <a:stretch/>
        </p:blipFill>
        <p:spPr>
          <a:xfrm>
            <a:off x="7033102" y="3545430"/>
            <a:ext cx="1902121" cy="3200360"/>
          </a:xfrm>
          <a:prstGeom prst="rect">
            <a:avLst/>
          </a:prstGeom>
        </p:spPr>
      </p:pic>
    </p:spTree>
    <p:extLst>
      <p:ext uri="{BB962C8B-B14F-4D97-AF65-F5344CB8AC3E}">
        <p14:creationId xmlns:p14="http://schemas.microsoft.com/office/powerpoint/2010/main" val="898902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000" dirty="0"/>
              <a:t>〈</a:t>
            </a:r>
            <a:r>
              <a:rPr lang="ja-JP" altLang="en-US" sz="2000" dirty="0"/>
              <a:t>自主基準</a:t>
            </a:r>
            <a:r>
              <a:rPr lang="en-US" altLang="ja-JP" sz="2000" dirty="0"/>
              <a:t>〉</a:t>
            </a:r>
            <a:endParaRPr kumimoji="1" lang="ja-JP" altLang="en-US" sz="20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952794"/>
            <a:ext cx="7886700" cy="1687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３．４分の１以下</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628650" y="3097349"/>
            <a:ext cx="8261014" cy="2653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zh-TW" altLang="en-US"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日本洋酒酒造組合</a:t>
            </a:r>
            <a:r>
              <a:rPr kumimoji="1" lang="ja-JP" altLang="en-US"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低アルコールリキュール等の特定の事項の表示に関する自主基準</a:t>
            </a: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果実の絵、写真等を表示するときは、清涼飲料等との誤認を防止するため、缶容器への果実の絵・写真等の大きさは、</a:t>
            </a:r>
            <a:r>
              <a:rPr kumimoji="1" lang="ja-JP" altLang="en-US" sz="3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表示可能面積</a:t>
            </a: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（側面展開図）</a:t>
            </a:r>
            <a:r>
              <a:rPr kumimoji="1" lang="ja-JP" altLang="en-US" sz="3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のどこの</a:t>
            </a:r>
            <a:r>
              <a:rPr kumimoji="1" lang="en-US" altLang="ja-JP" sz="3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180°</a:t>
            </a:r>
            <a:r>
              <a:rPr kumimoji="1" lang="ja-JP" altLang="en-US" sz="3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をとっても４分の１</a:t>
            </a: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a:t>
            </a:r>
            <a:r>
              <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25</a:t>
            </a: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a:t>
            </a:r>
            <a:r>
              <a:rPr kumimoji="1" lang="ja-JP" altLang="en-US" sz="3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以下とする。 </a:t>
            </a:r>
            <a:endParaRPr kumimoji="1" lang="en-US" altLang="ja-JP" sz="3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3158148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0122A87-E5B8-02FD-B104-9712D6D4C04B}"/>
              </a:ext>
            </a:extLst>
          </p:cNvPr>
          <p:cNvPicPr>
            <a:picLocks noChangeAspect="1"/>
          </p:cNvPicPr>
          <p:nvPr/>
        </p:nvPicPr>
        <p:blipFill>
          <a:blip r:embed="rId3"/>
          <a:stretch>
            <a:fillRect/>
          </a:stretch>
        </p:blipFill>
        <p:spPr>
          <a:xfrm>
            <a:off x="4187270" y="3131367"/>
            <a:ext cx="4572396" cy="3429297"/>
          </a:xfrm>
          <a:prstGeom prst="rect">
            <a:avLst/>
          </a:prstGeom>
        </p:spPr>
      </p:pic>
      <p:pic>
        <p:nvPicPr>
          <p:cNvPr id="4" name="図 3">
            <a:extLst>
              <a:ext uri="{FF2B5EF4-FFF2-40B4-BE49-F238E27FC236}">
                <a16:creationId xmlns:a16="http://schemas.microsoft.com/office/drawing/2014/main" id="{CDD9BDD0-1C2B-651A-C5DF-B0272F545557}"/>
              </a:ext>
            </a:extLst>
          </p:cNvPr>
          <p:cNvPicPr>
            <a:picLocks noChangeAspect="1"/>
          </p:cNvPicPr>
          <p:nvPr/>
        </p:nvPicPr>
        <p:blipFill>
          <a:blip r:embed="rId4"/>
          <a:stretch>
            <a:fillRect/>
          </a:stretch>
        </p:blipFill>
        <p:spPr>
          <a:xfrm>
            <a:off x="432780" y="382113"/>
            <a:ext cx="4572396" cy="3429297"/>
          </a:xfrm>
          <a:prstGeom prst="rect">
            <a:avLst/>
          </a:prstGeom>
        </p:spPr>
      </p:pic>
      <p:sp>
        <p:nvSpPr>
          <p:cNvPr id="6" name="テキスト ボックス 5">
            <a:extLst>
              <a:ext uri="{FF2B5EF4-FFF2-40B4-BE49-F238E27FC236}">
                <a16:creationId xmlns:a16="http://schemas.microsoft.com/office/drawing/2014/main" id="{6E7949C8-ADEB-5015-5D5B-AF736E3847A4}"/>
              </a:ext>
            </a:extLst>
          </p:cNvPr>
          <p:cNvSpPr txBox="1"/>
          <p:nvPr/>
        </p:nvSpPr>
        <p:spPr>
          <a:xfrm>
            <a:off x="5286563" y="538951"/>
            <a:ext cx="3403263" cy="715089"/>
          </a:xfrm>
          <a:prstGeom prst="round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R4</a:t>
            </a: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年度版 中央会作成スライドのこちらの説明に補足可</a:t>
            </a:r>
          </a:p>
        </p:txBody>
      </p:sp>
    </p:spTree>
    <p:extLst>
      <p:ext uri="{BB962C8B-B14F-4D97-AF65-F5344CB8AC3E}">
        <p14:creationId xmlns:p14="http://schemas.microsoft.com/office/powerpoint/2010/main" val="2880312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スピリッツ（ジン・ウォッカ）通達改正</a:t>
            </a:r>
            <a:r>
              <a:rPr lang="en-US" altLang="ja-JP" sz="2400" dirty="0"/>
              <a:t>〉</a:t>
            </a:r>
            <a:endParaRPr kumimoji="1" lang="ja-JP" altLang="en-US" sz="24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2035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国産スピリッツについて、令和５年４月１日以降変更されるものはどれ？</a:t>
            </a:r>
            <a:endPar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865955" y="3372985"/>
            <a:ext cx="7496869" cy="3055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１．着色度</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２．臭気強度</a:t>
            </a: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3600" dirty="0"/>
              <a:t>　　　３．アル分</a:t>
            </a: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2965645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249EBFC-B35D-4E40-8E7E-D162B6503489}"/>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四角形: 角を丸くする 4">
            <a:extLst>
              <a:ext uri="{FF2B5EF4-FFF2-40B4-BE49-F238E27FC236}">
                <a16:creationId xmlns:a16="http://schemas.microsoft.com/office/drawing/2014/main" id="{CC7B63DD-405A-4EE1-BE30-BAFB7AB6B875}"/>
              </a:ext>
            </a:extLst>
          </p:cNvPr>
          <p:cNvSpPr/>
          <p:nvPr/>
        </p:nvSpPr>
        <p:spPr>
          <a:xfrm>
            <a:off x="338138" y="215900"/>
            <a:ext cx="8467725" cy="6426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BD6DBD7A-C890-428B-A818-41B2D837CD33}"/>
              </a:ext>
            </a:extLst>
          </p:cNvPr>
          <p:cNvSpPr>
            <a:spLocks noGrp="1"/>
          </p:cNvSpPr>
          <p:nvPr>
            <p:ph type="title"/>
          </p:nvPr>
        </p:nvSpPr>
        <p:spPr>
          <a:xfrm>
            <a:off x="839788" y="693738"/>
            <a:ext cx="7543800" cy="1081087"/>
          </a:xfrm>
        </p:spPr>
        <p:txBody>
          <a:bodyPr rtlCol="0"/>
          <a:lstStyle/>
          <a:p>
            <a:pPr eaLnBrk="1" fontAlgn="auto" hangingPunct="1">
              <a:spcAft>
                <a:spcPts val="0"/>
              </a:spcAft>
              <a:defRPr/>
            </a:pPr>
            <a:r>
              <a:rPr lang="ja-JP" altLang="en-US" b="1" dirty="0">
                <a:solidFill>
                  <a:schemeClr val="tx1">
                    <a:lumMod val="75000"/>
                    <a:lumOff val="25000"/>
                  </a:schemeClr>
                </a:solidFill>
              </a:rPr>
              <a:t>アルコール体質試験パッチ</a:t>
            </a:r>
          </a:p>
        </p:txBody>
      </p:sp>
      <p:pic>
        <p:nvPicPr>
          <p:cNvPr id="361477" name="コンテンツ プレースホルダー 4">
            <a:extLst>
              <a:ext uri="{FF2B5EF4-FFF2-40B4-BE49-F238E27FC236}">
                <a16:creationId xmlns:a16="http://schemas.microsoft.com/office/drawing/2014/main" id="{B6EDF137-ED94-44D1-935B-89692EB247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9788" y="1744663"/>
            <a:ext cx="2744787" cy="1611312"/>
          </a:xfrm>
        </p:spPr>
      </p:pic>
      <p:pic>
        <p:nvPicPr>
          <p:cNvPr id="361478" name="図 5">
            <a:extLst>
              <a:ext uri="{FF2B5EF4-FFF2-40B4-BE49-F238E27FC236}">
                <a16:creationId xmlns:a16="http://schemas.microsoft.com/office/drawing/2014/main" id="{D68C2C25-71F3-4F4A-A9D2-5BB25F821F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575" y="4246563"/>
            <a:ext cx="276225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79" name="図 6">
            <a:extLst>
              <a:ext uri="{FF2B5EF4-FFF2-40B4-BE49-F238E27FC236}">
                <a16:creationId xmlns:a16="http://schemas.microsoft.com/office/drawing/2014/main" id="{434F7463-884B-4566-BCB3-D2CD96FBC7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8125" y="4381500"/>
            <a:ext cx="27447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80" name="テキスト ボックス 7">
            <a:extLst>
              <a:ext uri="{FF2B5EF4-FFF2-40B4-BE49-F238E27FC236}">
                <a16:creationId xmlns:a16="http://schemas.microsoft.com/office/drawing/2014/main" id="{FED83DCE-A046-492F-B963-0C30A868F097}"/>
              </a:ext>
            </a:extLst>
          </p:cNvPr>
          <p:cNvSpPr txBox="1">
            <a:spLocks noChangeArrowheads="1"/>
          </p:cNvSpPr>
          <p:nvPr/>
        </p:nvSpPr>
        <p:spPr bwMode="auto">
          <a:xfrm>
            <a:off x="839788" y="3355975"/>
            <a:ext cx="3424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①　腕の内側で、皮膚の</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　　柔らかいところに貼り</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　　ます。</a:t>
            </a:r>
          </a:p>
        </p:txBody>
      </p:sp>
      <p:sp>
        <p:nvSpPr>
          <p:cNvPr id="361481" name="テキスト ボックス 8">
            <a:extLst>
              <a:ext uri="{FF2B5EF4-FFF2-40B4-BE49-F238E27FC236}">
                <a16:creationId xmlns:a16="http://schemas.microsoft.com/office/drawing/2014/main" id="{A283F74F-1D44-4202-80E4-ABF11F3178CC}"/>
              </a:ext>
            </a:extLst>
          </p:cNvPr>
          <p:cNvSpPr txBox="1">
            <a:spLocks noChangeArrowheads="1"/>
          </p:cNvSpPr>
          <p:nvPr/>
        </p:nvSpPr>
        <p:spPr bwMode="auto">
          <a:xfrm>
            <a:off x="5133975" y="3378200"/>
            <a:ext cx="3422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②　</a:t>
            </a:r>
            <a:r>
              <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20</a:t>
            </a:r>
            <a:r>
              <a:rPr kumimoji="1" lang="ja-JP" alt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分程経ったら、</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　　剥がし、判定します。</a:t>
            </a:r>
          </a:p>
        </p:txBody>
      </p:sp>
      <p:sp>
        <p:nvSpPr>
          <p:cNvPr id="10" name="右矢印 9">
            <a:extLst>
              <a:ext uri="{FF2B5EF4-FFF2-40B4-BE49-F238E27FC236}">
                <a16:creationId xmlns:a16="http://schemas.microsoft.com/office/drawing/2014/main" id="{8429C39F-3E0F-4F09-9804-5C8CA7D34BB2}"/>
              </a:ext>
            </a:extLst>
          </p:cNvPr>
          <p:cNvSpPr/>
          <p:nvPr/>
        </p:nvSpPr>
        <p:spPr>
          <a:xfrm>
            <a:off x="4130675" y="4906963"/>
            <a:ext cx="962025" cy="692150"/>
          </a:xfrm>
          <a:prstGeom prst="rightArrow">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04ED2FE7-9745-4AA3-A636-1BDD889D9178}"/>
              </a:ext>
            </a:extLst>
          </p:cNvPr>
          <p:cNvSpPr txBox="1"/>
          <p:nvPr/>
        </p:nvSpPr>
        <p:spPr>
          <a:xfrm>
            <a:off x="714287" y="477565"/>
            <a:ext cx="3416320" cy="5232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solidFill>
                    <a:prstClr val="white"/>
                  </a:solidFill>
                </a:ln>
                <a:solidFill>
                  <a:srgbClr val="FF9900"/>
                </a:solidFill>
                <a:effectLst/>
                <a:uLnTx/>
                <a:uFillTx/>
                <a:latin typeface="Calibri" panose="020F0502020204030204"/>
                <a:ea typeface="游ゴシック" panose="020B0400000000000000" pitchFamily="50" charset="-128"/>
                <a:cs typeface="+mn-cs"/>
              </a:rPr>
              <a:t>やってみましょう！</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952794"/>
            <a:ext cx="7886700" cy="1687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１．着色度</a:t>
            </a:r>
          </a:p>
        </p:txBody>
      </p:sp>
      <p:sp>
        <p:nvSpPr>
          <p:cNvPr id="6" name="四角形: 角を丸くする 5">
            <a:extLst>
              <a:ext uri="{FF2B5EF4-FFF2-40B4-BE49-F238E27FC236}">
                <a16:creationId xmlns:a16="http://schemas.microsoft.com/office/drawing/2014/main" id="{3DB71402-71B5-5B5D-430C-E123277150BE}"/>
              </a:ext>
            </a:extLst>
          </p:cNvPr>
          <p:cNvSpPr/>
          <p:nvPr/>
        </p:nvSpPr>
        <p:spPr>
          <a:xfrm>
            <a:off x="787208" y="2428327"/>
            <a:ext cx="7821263" cy="3058567"/>
          </a:xfrm>
          <a:prstGeom prst="roundRect">
            <a:avLst>
              <a:gd name="adj" fmla="val 8592"/>
            </a:avLst>
          </a:prstGeom>
          <a:solidFill>
            <a:schemeClr val="accent5">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改正前</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スピリッツは一般的なウイスキーの５分の１程度の濃さしか認められず、違反すると出荷ができない。</a:t>
            </a:r>
          </a:p>
        </p:txBody>
      </p:sp>
      <p:sp>
        <p:nvSpPr>
          <p:cNvPr id="7" name="タイトル 1">
            <a:extLst>
              <a:ext uri="{FF2B5EF4-FFF2-40B4-BE49-F238E27FC236}">
                <a16:creationId xmlns:a16="http://schemas.microsoft.com/office/drawing/2014/main" id="{E35A2287-7D88-EF3E-5C24-B3B85DA210FB}"/>
              </a:ext>
            </a:extLst>
          </p:cNvPr>
          <p:cNvSpPr txBox="1">
            <a:spLocks/>
          </p:cNvSpPr>
          <p:nvPr/>
        </p:nvSpPr>
        <p:spPr>
          <a:xfrm>
            <a:off x="628650" y="365126"/>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r>
              <a:rPr lang="en-US" altLang="ja-JP" sz="2400"/>
              <a:t>〈</a:t>
            </a:r>
            <a:r>
              <a:rPr lang="ja-JP" altLang="en-US" sz="2400"/>
              <a:t>スピリッツ（ジン・ウォッカ）通達改正</a:t>
            </a:r>
            <a:r>
              <a:rPr lang="en-US" altLang="ja-JP" sz="2400"/>
              <a:t>〉</a:t>
            </a:r>
            <a:endParaRPr lang="ja-JP" altLang="en-US" sz="2400" dirty="0"/>
          </a:p>
        </p:txBody>
      </p:sp>
    </p:spTree>
    <p:extLst>
      <p:ext uri="{BB962C8B-B14F-4D97-AF65-F5344CB8AC3E}">
        <p14:creationId xmlns:p14="http://schemas.microsoft.com/office/powerpoint/2010/main" val="2514306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3DB71402-71B5-5B5D-430C-E123277150BE}"/>
              </a:ext>
            </a:extLst>
          </p:cNvPr>
          <p:cNvSpPr/>
          <p:nvPr/>
        </p:nvSpPr>
        <p:spPr>
          <a:xfrm>
            <a:off x="815200" y="1090014"/>
            <a:ext cx="7821263" cy="5292620"/>
          </a:xfrm>
          <a:prstGeom prst="roundRect">
            <a:avLst>
              <a:gd name="adj" fmla="val 8592"/>
            </a:avLst>
          </a:prstGeom>
          <a:solidFill>
            <a:schemeClr val="accent2">
              <a:lumMod val="20000"/>
              <a:lumOff val="80000"/>
            </a:scheme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改正後</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アル分制限を設け段階的に着色度規制を緩和・撤廃。</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　</a:t>
            </a:r>
            <a:endPar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・令和６年３月</a:t>
            </a:r>
            <a:r>
              <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31</a:t>
            </a: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日までの間</a:t>
            </a:r>
            <a:endPar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　　　→</a:t>
            </a:r>
            <a:r>
              <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30</a:t>
            </a: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度未満のスピリッツを緩和</a:t>
            </a:r>
            <a:endPar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　・令和９年３月</a:t>
            </a:r>
            <a:r>
              <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31</a:t>
            </a: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日までの間</a:t>
            </a:r>
            <a:endPar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　　　→</a:t>
            </a:r>
            <a:r>
              <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36</a:t>
            </a: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度未満のスピリッツを緩和</a:t>
            </a:r>
            <a:endPar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　・令和９年４月１日以後</a:t>
            </a:r>
            <a:endPar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rPr>
              <a:t>　　　→アルコール分制限の撤廃</a:t>
            </a:r>
            <a:endParaRPr kumimoji="1" lang="en-US" altLang="ja-JP" sz="2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n-cs"/>
            </a:endParaRPr>
          </a:p>
        </p:txBody>
      </p:sp>
      <p:sp>
        <p:nvSpPr>
          <p:cNvPr id="5" name="タイトル 1">
            <a:extLst>
              <a:ext uri="{FF2B5EF4-FFF2-40B4-BE49-F238E27FC236}">
                <a16:creationId xmlns:a16="http://schemas.microsoft.com/office/drawing/2014/main" id="{EC609786-147F-B224-C429-541CDAF4A684}"/>
              </a:ext>
            </a:extLst>
          </p:cNvPr>
          <p:cNvSpPr txBox="1">
            <a:spLocks/>
          </p:cNvSpPr>
          <p:nvPr/>
        </p:nvSpPr>
        <p:spPr>
          <a:xfrm>
            <a:off x="628650" y="365126"/>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r>
              <a:rPr lang="en-US" altLang="ja-JP" sz="2400" dirty="0"/>
              <a:t>〈</a:t>
            </a:r>
            <a:r>
              <a:rPr lang="ja-JP" altLang="en-US" sz="2400" dirty="0"/>
              <a:t>スピリッツ（ジン・ウォッカ）通達改正</a:t>
            </a:r>
            <a:r>
              <a:rPr lang="en-US" altLang="ja-JP" sz="2400" dirty="0"/>
              <a:t>〉</a:t>
            </a:r>
            <a:endParaRPr lang="ja-JP" altLang="en-US" sz="2400" dirty="0"/>
          </a:p>
        </p:txBody>
      </p:sp>
    </p:spTree>
    <p:extLst>
      <p:ext uri="{BB962C8B-B14F-4D97-AF65-F5344CB8AC3E}">
        <p14:creationId xmlns:p14="http://schemas.microsoft.com/office/powerpoint/2010/main" val="318536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C87B654-28F5-79EF-5755-06B74B5428A3}"/>
              </a:ext>
            </a:extLst>
          </p:cNvPr>
          <p:cNvPicPr>
            <a:picLocks noChangeAspect="1"/>
          </p:cNvPicPr>
          <p:nvPr/>
        </p:nvPicPr>
        <p:blipFill rotWithShape="1">
          <a:blip r:embed="rId3"/>
          <a:srcRect l="36821" t="43419" r="3245" b="11184"/>
          <a:stretch/>
        </p:blipFill>
        <p:spPr>
          <a:xfrm>
            <a:off x="1197547" y="919595"/>
            <a:ext cx="6748906" cy="3408012"/>
          </a:xfrm>
          <a:prstGeom prst="rect">
            <a:avLst/>
          </a:prstGeom>
        </p:spPr>
      </p:pic>
      <p:sp>
        <p:nvSpPr>
          <p:cNvPr id="7" name="Rectangle 1">
            <a:extLst>
              <a:ext uri="{FF2B5EF4-FFF2-40B4-BE49-F238E27FC236}">
                <a16:creationId xmlns:a16="http://schemas.microsoft.com/office/drawing/2014/main" id="{85FB6478-10D4-A3EA-D8D3-639B7855F540}"/>
              </a:ext>
            </a:extLst>
          </p:cNvPr>
          <p:cNvSpPr>
            <a:spLocks noChangeArrowheads="1"/>
          </p:cNvSpPr>
          <p:nvPr/>
        </p:nvSpPr>
        <p:spPr bwMode="auto">
          <a:xfrm>
            <a:off x="2857605" y="5686235"/>
            <a:ext cx="1066800" cy="0"/>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800" b="0" i="0" u="none" strike="noStrike" kern="1200" cap="none" spc="0" normalizeH="0" baseline="0" noProof="0">
                <a:ln>
                  <a:noFill/>
                </a:ln>
                <a:solidFill>
                  <a:srgbClr val="333333"/>
                </a:solidFill>
                <a:effectLst/>
                <a:uLnTx/>
                <a:uFillTx/>
                <a:latin typeface="Arial" panose="020B0604020202020204" pitchFamily="34" charset="0"/>
                <a:ea typeface="inherit"/>
                <a:cs typeface="+mn-cs"/>
              </a:rPr>
              <a:t>  </a:t>
            </a:r>
            <a:r>
              <a:rPr kumimoji="0" lang="ja-JP" altLang="ja-JP" sz="13400" b="0" i="0" u="none" strike="noStrike" kern="1200" cap="none" spc="0" normalizeH="0" baseline="0" noProof="0">
                <a:ln>
                  <a:noFill/>
                </a:ln>
                <a:solidFill>
                  <a:srgbClr val="333333"/>
                </a:solidFill>
                <a:effectLst/>
                <a:uLnTx/>
                <a:uFillTx/>
                <a:latin typeface="Arial" panose="020B0604020202020204" pitchFamily="34" charset="0"/>
                <a:ea typeface="inherit"/>
                <a:cs typeface="+mn-cs"/>
              </a:rPr>
              <a:t>       </a:t>
            </a: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800" b="0" i="0" u="none" strike="noStrike" kern="1200" cap="none" spc="0" normalizeH="0" baseline="0" noProof="0">
                <a:ln>
                  <a:noFill/>
                </a:ln>
                <a:solidFill>
                  <a:srgbClr val="000000"/>
                </a:solidFill>
                <a:effectLst/>
                <a:uLnTx/>
                <a:uFillTx/>
                <a:latin typeface="Arial" panose="020B0604020202020204" pitchFamily="34" charset="0"/>
                <a:ea typeface="Hiragino Kaku Gothic Pro"/>
                <a:cs typeface="+mn-cs"/>
              </a:rPr>
              <a:t>令和４年度税制改正で、政府・与党がジン</a:t>
            </a: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endParaRPr>
          </a:p>
        </p:txBody>
      </p:sp>
      <p:pic>
        <p:nvPicPr>
          <p:cNvPr id="3074" name="Picture 2">
            <a:hlinkClick r:id="rId4"/>
            <a:extLst>
              <a:ext uri="{FF2B5EF4-FFF2-40B4-BE49-F238E27FC236}">
                <a16:creationId xmlns:a16="http://schemas.microsoft.com/office/drawing/2014/main" id="{FA8495BF-7C92-6EF5-6BE4-D228B4D32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230" y="4416617"/>
            <a:ext cx="2649434" cy="1896081"/>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a:extLst>
              <a:ext uri="{FF2B5EF4-FFF2-40B4-BE49-F238E27FC236}">
                <a16:creationId xmlns:a16="http://schemas.microsoft.com/office/drawing/2014/main" id="{907BFA6C-E9F4-805E-1B79-2B7B39BACAD2}"/>
              </a:ext>
            </a:extLst>
          </p:cNvPr>
          <p:cNvSpPr txBox="1">
            <a:spLocks/>
          </p:cNvSpPr>
          <p:nvPr/>
        </p:nvSpPr>
        <p:spPr>
          <a:xfrm>
            <a:off x="434870" y="4327607"/>
            <a:ext cx="7886700" cy="2035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蒸留酒の着色度制限について（まとめ）</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・見直しされるのは、スピリッツのみ</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・ウイスキー、ブランデーはもともと着色度制限なし</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・焼酎は着色度制限があり、見直しは行われない</a:t>
            </a:r>
          </a:p>
        </p:txBody>
      </p:sp>
      <p:sp>
        <p:nvSpPr>
          <p:cNvPr id="6" name="タイトル 1">
            <a:extLst>
              <a:ext uri="{FF2B5EF4-FFF2-40B4-BE49-F238E27FC236}">
                <a16:creationId xmlns:a16="http://schemas.microsoft.com/office/drawing/2014/main" id="{9ECA3664-D717-D34E-CA9D-2295138C1272}"/>
              </a:ext>
            </a:extLst>
          </p:cNvPr>
          <p:cNvSpPr txBox="1">
            <a:spLocks/>
          </p:cNvSpPr>
          <p:nvPr/>
        </p:nvSpPr>
        <p:spPr>
          <a:xfrm>
            <a:off x="628650" y="365126"/>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r>
              <a:rPr lang="en-US" altLang="ja-JP" sz="2400" dirty="0"/>
              <a:t>〈</a:t>
            </a:r>
            <a:r>
              <a:rPr lang="ja-JP" altLang="en-US" sz="2400" dirty="0"/>
              <a:t>スピリッツ（ジン・ウォッカ）通達改正</a:t>
            </a:r>
            <a:r>
              <a:rPr lang="en-US" altLang="ja-JP" sz="2400" dirty="0"/>
              <a:t>〉</a:t>
            </a:r>
            <a:endParaRPr lang="ja-JP" altLang="en-US" sz="2400" dirty="0"/>
          </a:p>
        </p:txBody>
      </p:sp>
    </p:spTree>
    <p:extLst>
      <p:ext uri="{BB962C8B-B14F-4D97-AF65-F5344CB8AC3E}">
        <p14:creationId xmlns:p14="http://schemas.microsoft.com/office/powerpoint/2010/main" val="552291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酒類の商品知識（本格焼酎）</a:t>
            </a:r>
            <a:r>
              <a:rPr lang="en-US" altLang="ja-JP" sz="2400" dirty="0"/>
              <a:t>〉</a:t>
            </a:r>
            <a:endParaRPr kumimoji="1" lang="ja-JP" altLang="en-US" sz="24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919595"/>
            <a:ext cx="7886700" cy="270772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「本格焼酎」</a:t>
            </a:r>
            <a:r>
              <a:rPr lang="ja-JP" altLang="en-US" sz="3600" dirty="0"/>
              <a:t>では</a:t>
            </a:r>
            <a:endParaRPr lang="en-US" altLang="ja-JP" sz="3600" dirty="0"/>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穀類</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米、麦など</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、芋類、黒糖</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他に、使用できる原料は何品？</a:t>
            </a:r>
            <a:endPar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1553146" y="3303161"/>
            <a:ext cx="7496869" cy="3055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１．</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９品</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２．</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39</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品</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３．</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49</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品</a:t>
            </a: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1515409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656069"/>
            <a:ext cx="7886700" cy="2359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３．</a:t>
            </a:r>
            <a:r>
              <a:rPr kumimoji="1" lang="en-US" altLang="ja-JP"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49</a:t>
            </a: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品</a:t>
            </a:r>
            <a:endParaRPr kumimoji="1" lang="ja-JP" altLang="en-US" sz="18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endParaRP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823565" y="2244970"/>
            <a:ext cx="7496869" cy="34123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A94442"/>
                </a:solidFill>
                <a:effectLst/>
                <a:uLnTx/>
                <a:uFillTx/>
                <a:latin typeface="-apple-system"/>
                <a:ea typeface="メイリオ" panose="020B0604030504040204" pitchFamily="50" charset="-128"/>
                <a:cs typeface="+mj-cs"/>
              </a:rPr>
              <a:t>国税庁長官の指定する物品</a:t>
            </a:r>
            <a:endParaRPr kumimoji="1" lang="en-US" altLang="ja-JP" sz="2400" b="1" i="0" u="none" strike="noStrike" kern="1200" cap="none" spc="0" normalizeH="0" baseline="0" noProof="0" dirty="0">
              <a:ln>
                <a:noFill/>
              </a:ln>
              <a:solidFill>
                <a:srgbClr val="A94442"/>
              </a:solidFill>
              <a:effectLst/>
              <a:uLnTx/>
              <a:uFillTx/>
              <a:latin typeface="-apple-system"/>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srgbClr val="333333"/>
                </a:solidFill>
                <a:effectLst/>
                <a:uLnTx/>
                <a:uFillTx/>
                <a:latin typeface="-apple-system"/>
                <a:ea typeface="メイリオ" panose="020B0604030504040204" pitchFamily="50" charset="-128"/>
                <a:cs typeface="+mj-cs"/>
              </a:rPr>
              <a:t>あしたば、あずき、あまちゃづる、アロエ、ウーロン茶、梅の種、えのきたけ、おたねにんじん、かぼちゃ、牛乳、ぎんなん、くず粉、くまざさ、くり、グリーンピース、こならの実、ごま、こんぶ、サフラン、サボテン、しいたけ、しそ、大根、脱脂粉乳、たまねぎ、つのまた、つるつる、とちのきの実、トマト、なつめやしの実、にんじん、ねぎ、のり、ピーマン、ひしの実、ひまわりの種、ふきのとう、べにばな、ホエイパウダー、ほていあおい、またたび、抹茶、まてばしいの実、ゆりね、よもぎ、落花生、緑茶、れんこん、わかめ</a:t>
            </a: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
        <p:nvSpPr>
          <p:cNvPr id="6" name="タイトル 1">
            <a:extLst>
              <a:ext uri="{FF2B5EF4-FFF2-40B4-BE49-F238E27FC236}">
                <a16:creationId xmlns:a16="http://schemas.microsoft.com/office/drawing/2014/main" id="{84F4E341-BC94-58CB-701C-F668F4EF3098}"/>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酒類の商品知識（本格焼酎）</a:t>
            </a:r>
            <a:r>
              <a:rPr lang="en-US" altLang="ja-JP" sz="2400" dirty="0"/>
              <a:t>〉</a:t>
            </a:r>
            <a:endParaRPr kumimoji="1" lang="ja-JP" altLang="en-US" sz="2400" dirty="0"/>
          </a:p>
        </p:txBody>
      </p:sp>
    </p:spTree>
    <p:extLst>
      <p:ext uri="{BB962C8B-B14F-4D97-AF65-F5344CB8AC3E}">
        <p14:creationId xmlns:p14="http://schemas.microsoft.com/office/powerpoint/2010/main" val="1692153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6FEA3A7D-1774-30FC-FB14-D9751BF61F23}"/>
              </a:ext>
            </a:extLst>
          </p:cNvPr>
          <p:cNvSpPr/>
          <p:nvPr/>
        </p:nvSpPr>
        <p:spPr>
          <a:xfrm>
            <a:off x="694087" y="4008221"/>
            <a:ext cx="7821263" cy="2276507"/>
          </a:xfrm>
          <a:prstGeom prst="roundRect">
            <a:avLst>
              <a:gd name="adj" fmla="val 8592"/>
            </a:avLst>
          </a:prstGeom>
          <a:solidFill>
            <a:schemeClr val="accent2">
              <a:lumMod val="20000"/>
              <a:lumOff val="80000"/>
            </a:scheme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BF5F932D-423F-CD6F-5863-DB01F844DE1D}"/>
              </a:ext>
            </a:extLst>
          </p:cNvPr>
          <p:cNvSpPr>
            <a:spLocks noGrp="1"/>
          </p:cNvSpPr>
          <p:nvPr>
            <p:ph type="title"/>
          </p:nvPr>
        </p:nvSpPr>
        <p:spPr>
          <a:xfrm>
            <a:off x="694087" y="658034"/>
            <a:ext cx="7886700" cy="755751"/>
          </a:xfrm>
        </p:spPr>
        <p:txBody>
          <a:bodyPr/>
          <a:lstStyle/>
          <a:p>
            <a:r>
              <a:rPr kumimoji="1" lang="ja-JP" altLang="en-US" dirty="0"/>
              <a:t>その他改正事項</a:t>
            </a:r>
          </a:p>
        </p:txBody>
      </p:sp>
      <p:pic>
        <p:nvPicPr>
          <p:cNvPr id="5" name="図 4">
            <a:extLst>
              <a:ext uri="{FF2B5EF4-FFF2-40B4-BE49-F238E27FC236}">
                <a16:creationId xmlns:a16="http://schemas.microsoft.com/office/drawing/2014/main" id="{866F3AA6-BEDC-D1C1-48EA-CDE7852EEF08}"/>
              </a:ext>
            </a:extLst>
          </p:cNvPr>
          <p:cNvPicPr>
            <a:picLocks noChangeAspect="1"/>
          </p:cNvPicPr>
          <p:nvPr/>
        </p:nvPicPr>
        <p:blipFill>
          <a:blip r:embed="rId3"/>
          <a:stretch>
            <a:fillRect/>
          </a:stretch>
        </p:blipFill>
        <p:spPr>
          <a:xfrm>
            <a:off x="7583911" y="4847140"/>
            <a:ext cx="993734" cy="861619"/>
          </a:xfrm>
          <a:prstGeom prst="rect">
            <a:avLst/>
          </a:prstGeom>
        </p:spPr>
      </p:pic>
      <p:pic>
        <p:nvPicPr>
          <p:cNvPr id="2052" name="Picture 4">
            <a:extLst>
              <a:ext uri="{FF2B5EF4-FFF2-40B4-BE49-F238E27FC236}">
                <a16:creationId xmlns:a16="http://schemas.microsoft.com/office/drawing/2014/main" id="{9556E655-4708-D443-E293-00F697380F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819" y="4644026"/>
            <a:ext cx="828092" cy="1428750"/>
          </a:xfrm>
          <a:prstGeom prst="rect">
            <a:avLst/>
          </a:prstGeom>
          <a:noFill/>
          <a:extLst>
            <a:ext uri="{909E8E84-426E-40DD-AFC4-6F175D3DCCD1}">
              <a14:hiddenFill xmlns:a14="http://schemas.microsoft.com/office/drawing/2010/main">
                <a:solidFill>
                  <a:srgbClr val="FFFFFF"/>
                </a:solidFill>
              </a14:hiddenFill>
            </a:ext>
          </a:extLst>
        </p:spPr>
      </p:pic>
      <p:sp>
        <p:nvSpPr>
          <p:cNvPr id="10" name="四角形: 角を丸くする 9">
            <a:extLst>
              <a:ext uri="{FF2B5EF4-FFF2-40B4-BE49-F238E27FC236}">
                <a16:creationId xmlns:a16="http://schemas.microsoft.com/office/drawing/2014/main" id="{390C301B-81D2-53B4-7EF1-D54D4B27AD68}"/>
              </a:ext>
            </a:extLst>
          </p:cNvPr>
          <p:cNvSpPr/>
          <p:nvPr/>
        </p:nvSpPr>
        <p:spPr>
          <a:xfrm>
            <a:off x="661368" y="1368098"/>
            <a:ext cx="7821263" cy="1949913"/>
          </a:xfrm>
          <a:prstGeom prst="roundRect">
            <a:avLst>
              <a:gd name="adj" fmla="val 8592"/>
            </a:avLst>
          </a:prstGeom>
          <a:solidFill>
            <a:schemeClr val="accent5">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54" name="Picture 6" descr="平成２３年 全国新酒鑑評会 金賞受賞のお知らせ：米鶴酒造｜山形の日本酒/焼酎/地酒～山形県高畠町の蔵元「酒は正直なものですよ」">
            <a:extLst>
              <a:ext uri="{FF2B5EF4-FFF2-40B4-BE49-F238E27FC236}">
                <a16:creationId xmlns:a16="http://schemas.microsoft.com/office/drawing/2014/main" id="{C272EB46-887E-F31A-F4F7-54CDAF5402B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1789" y="1515342"/>
            <a:ext cx="1407197" cy="1764100"/>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a:extLst>
              <a:ext uri="{FF2B5EF4-FFF2-40B4-BE49-F238E27FC236}">
                <a16:creationId xmlns:a16="http://schemas.microsoft.com/office/drawing/2014/main" id="{0D568817-15A6-9C53-18D2-BE364A7AD3F3}"/>
              </a:ext>
            </a:extLst>
          </p:cNvPr>
          <p:cNvSpPr txBox="1">
            <a:spLocks/>
          </p:cNvSpPr>
          <p:nvPr/>
        </p:nvSpPr>
        <p:spPr>
          <a:xfrm>
            <a:off x="795013" y="1742403"/>
            <a:ext cx="6146775" cy="1821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例）酒類総合研究所主催の全国新酒鑑評会、</a:t>
            </a:r>
            <a:endParaRPr kumimoji="1" lang="en-US" altLang="ja-JP" sz="24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国税局開催の新酒鑑評会　等</a:t>
            </a:r>
            <a:endParaRPr kumimoji="1" lang="en-US" altLang="ja-JP" sz="1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
        <p:nvSpPr>
          <p:cNvPr id="11" name="タイトル 1">
            <a:extLst>
              <a:ext uri="{FF2B5EF4-FFF2-40B4-BE49-F238E27FC236}">
                <a16:creationId xmlns:a16="http://schemas.microsoft.com/office/drawing/2014/main" id="{0115A8F1-6281-A404-29CD-77476F7200C1}"/>
              </a:ext>
            </a:extLst>
          </p:cNvPr>
          <p:cNvSpPr txBox="1">
            <a:spLocks/>
          </p:cNvSpPr>
          <p:nvPr/>
        </p:nvSpPr>
        <p:spPr>
          <a:xfrm>
            <a:off x="795014" y="1445195"/>
            <a:ext cx="6459630" cy="70497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sng"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改正前は公的機関から付与された賞に限り表示可</a:t>
            </a:r>
            <a:endParaRPr kumimoji="1" lang="en-US" altLang="ja-JP" sz="2400" b="1" i="0" u="sng"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
        <p:nvSpPr>
          <p:cNvPr id="13" name="タイトル 1">
            <a:extLst>
              <a:ext uri="{FF2B5EF4-FFF2-40B4-BE49-F238E27FC236}">
                <a16:creationId xmlns:a16="http://schemas.microsoft.com/office/drawing/2014/main" id="{357BBC02-54B5-EAAB-0D7B-460781C0C7FE}"/>
              </a:ext>
            </a:extLst>
          </p:cNvPr>
          <p:cNvSpPr txBox="1">
            <a:spLocks/>
          </p:cNvSpPr>
          <p:nvPr/>
        </p:nvSpPr>
        <p:spPr>
          <a:xfrm>
            <a:off x="869719" y="4253948"/>
            <a:ext cx="6300146" cy="70497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sng"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公的機関以外の機関から付与された賞の表示を可能とする</a:t>
            </a:r>
            <a:endParaRPr kumimoji="1" lang="en-US" altLang="ja-JP" sz="2400" b="1" i="0" u="sng"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
        <p:nvSpPr>
          <p:cNvPr id="14" name="タイトル 1">
            <a:extLst>
              <a:ext uri="{FF2B5EF4-FFF2-40B4-BE49-F238E27FC236}">
                <a16:creationId xmlns:a16="http://schemas.microsoft.com/office/drawing/2014/main" id="{DF1A70BC-2559-5EA3-F226-38F202413030}"/>
              </a:ext>
            </a:extLst>
          </p:cNvPr>
          <p:cNvSpPr txBox="1">
            <a:spLocks/>
          </p:cNvSpPr>
          <p:nvPr/>
        </p:nvSpPr>
        <p:spPr>
          <a:xfrm>
            <a:off x="817199" y="4731017"/>
            <a:ext cx="6146775" cy="1821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例）モンドセレクション、インターナショ</a:t>
            </a:r>
            <a:endParaRPr kumimoji="1" lang="en-US" altLang="ja-JP" sz="24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ナル・ワイン・チャレンジ（</a:t>
            </a:r>
            <a:r>
              <a:rPr kumimoji="1" lang="en-US" altLang="ja-JP" sz="24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IWC</a:t>
            </a:r>
            <a:r>
              <a:rPr kumimoji="1" lang="ja-JP" altLang="en-US" sz="24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）等</a:t>
            </a:r>
            <a:endParaRPr kumimoji="1" lang="en-US" altLang="ja-JP" sz="1800" b="0"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
        <p:nvSpPr>
          <p:cNvPr id="16" name="十字形 15">
            <a:extLst>
              <a:ext uri="{FF2B5EF4-FFF2-40B4-BE49-F238E27FC236}">
                <a16:creationId xmlns:a16="http://schemas.microsoft.com/office/drawing/2014/main" id="{8183A2AF-3B48-95D1-530D-FC722C7AA4B2}"/>
              </a:ext>
            </a:extLst>
          </p:cNvPr>
          <p:cNvSpPr/>
          <p:nvPr/>
        </p:nvSpPr>
        <p:spPr>
          <a:xfrm>
            <a:off x="4328422" y="3411657"/>
            <a:ext cx="487155" cy="487155"/>
          </a:xfrm>
          <a:prstGeom prst="plus">
            <a:avLst>
              <a:gd name="adj" fmla="val 405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タイトル 1">
            <a:extLst>
              <a:ext uri="{FF2B5EF4-FFF2-40B4-BE49-F238E27FC236}">
                <a16:creationId xmlns:a16="http://schemas.microsoft.com/office/drawing/2014/main" id="{7B6833A8-4C39-818B-B22F-5F954ACEEB77}"/>
              </a:ext>
            </a:extLst>
          </p:cNvPr>
          <p:cNvSpPr txBox="1">
            <a:spLocks/>
          </p:cNvSpPr>
          <p:nvPr/>
        </p:nvSpPr>
        <p:spPr>
          <a:xfrm>
            <a:off x="144200" y="187148"/>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清酒の製法品質表示基準の主な改正事項</a:t>
            </a: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endParaRPr kumimoji="1" lang="ja-JP" altLang="en-US"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
        <p:nvSpPr>
          <p:cNvPr id="19" name="テキスト ボックス 18">
            <a:extLst>
              <a:ext uri="{FF2B5EF4-FFF2-40B4-BE49-F238E27FC236}">
                <a16:creationId xmlns:a16="http://schemas.microsoft.com/office/drawing/2014/main" id="{1D9860BD-4B62-8948-2CB6-FDCAE99CAE7B}"/>
              </a:ext>
            </a:extLst>
          </p:cNvPr>
          <p:cNvSpPr txBox="1"/>
          <p:nvPr/>
        </p:nvSpPr>
        <p:spPr>
          <a:xfrm>
            <a:off x="695658" y="6286338"/>
            <a:ext cx="788355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0" lang="ja-JP" altLang="en-US" sz="1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令和５年１月１日以後に酒類の製造場から移出等する清酒に適用</a:t>
            </a:r>
            <a:endParaRPr kumimoji="0"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135927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6C13E2-4D08-47EE-AA87-6C1B94F2ABFC}"/>
              </a:ext>
            </a:extLst>
          </p:cNvPr>
          <p:cNvSpPr txBox="1">
            <a:spLocks/>
          </p:cNvSpPr>
          <p:nvPr/>
        </p:nvSpPr>
        <p:spPr>
          <a:xfrm>
            <a:off x="501650" y="263769"/>
            <a:ext cx="7805738" cy="1031631"/>
          </a:xfrm>
          <a:prstGeom prst="rect">
            <a:avLst/>
          </a:prstGeom>
        </p:spPr>
        <p:txBody>
          <a:bodyPr rtlCol="0">
            <a:normAutofit fontScale="6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3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令和４年</a:t>
            </a:r>
            <a:r>
              <a:rPr kumimoji="1" lang="en-US" altLang="ja-JP" sz="43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10</a:t>
            </a:r>
            <a:r>
              <a:rPr kumimoji="1" lang="ja-JP" altLang="en-US" sz="43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月～</a:t>
            </a:r>
            <a:endParaRPr kumimoji="1" lang="en-US" altLang="ja-JP" sz="43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7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有機</a:t>
            </a:r>
            <a:r>
              <a:rPr kumimoji="1" lang="en-US" altLang="ja-JP"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JAS</a:t>
            </a:r>
            <a:r>
              <a:rPr kumimoji="1" lang="ja-JP" altLang="en-US"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認証に「酒類」追加</a:t>
            </a:r>
            <a:endParaRPr kumimoji="1" lang="en-US" altLang="ja-JP"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7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p:txBody>
      </p:sp>
      <p:sp>
        <p:nvSpPr>
          <p:cNvPr id="4" name="正方形/長方形 3">
            <a:extLst>
              <a:ext uri="{FF2B5EF4-FFF2-40B4-BE49-F238E27FC236}">
                <a16:creationId xmlns:a16="http://schemas.microsoft.com/office/drawing/2014/main" id="{1BD497E8-04F4-4E38-8F05-B0E7638FD903}"/>
              </a:ext>
            </a:extLst>
          </p:cNvPr>
          <p:cNvSpPr/>
          <p:nvPr/>
        </p:nvSpPr>
        <p:spPr>
          <a:xfrm>
            <a:off x="501650" y="1798752"/>
            <a:ext cx="1314450" cy="5397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背　景</a:t>
            </a:r>
          </a:p>
        </p:txBody>
      </p:sp>
      <p:sp>
        <p:nvSpPr>
          <p:cNvPr id="5" name="テキスト ボックス 4">
            <a:extLst>
              <a:ext uri="{FF2B5EF4-FFF2-40B4-BE49-F238E27FC236}">
                <a16:creationId xmlns:a16="http://schemas.microsoft.com/office/drawing/2014/main" id="{BC23AAA5-5F7D-4A86-820B-6337FE69F579}"/>
              </a:ext>
            </a:extLst>
          </p:cNvPr>
          <p:cNvSpPr txBox="1"/>
          <p:nvPr/>
        </p:nvSpPr>
        <p:spPr>
          <a:xfrm>
            <a:off x="1912938" y="1671404"/>
            <a:ext cx="6394450"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333333"/>
                </a:solidFill>
                <a:effectLst/>
                <a:uLnTx/>
                <a:uFillTx/>
                <a:latin typeface="-apple-system"/>
                <a:ea typeface="游ゴシック" panose="020B0400000000000000" pitchFamily="50" charset="-128"/>
                <a:cs typeface="+mn-cs"/>
              </a:rPr>
              <a:t>・</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米国・</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EU</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等の海外市場においては、有機食品の人気が高く、　</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加工食品で も有機製品が高値で販売され、その市場も拡</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大している。 </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米国、カナダ、</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EU</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等と</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JAS</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法に基づく有機認証制度に関し</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て同等性を 締結しており、日本において有機</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JAS</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認証を取</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得していれば、輸出先国・地域の有機認証を別途取得しな</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くても、 有機として輸出が可能。 </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一方、酒類については、</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JAS</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法の対象から除かれており、　</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農産物及び農産物加工品とは異なり、諸外国との有機同</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等性の対象外となっていた。</a:t>
            </a:r>
            <a:endParaRPr kumimoji="1" lang="ja-JP" altLang="en-US" sz="1800" b="1"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7" name="図 6" descr="白いバックグラウンドの前にあるボトル&#10;&#10;中程度の精度で自動的に生成された説明">
            <a:extLst>
              <a:ext uri="{FF2B5EF4-FFF2-40B4-BE49-F238E27FC236}">
                <a16:creationId xmlns:a16="http://schemas.microsoft.com/office/drawing/2014/main" id="{950716CE-4F3A-89BA-C801-9E12524E0A1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438" t="17500" r="21770" b="3846"/>
          <a:stretch/>
        </p:blipFill>
        <p:spPr>
          <a:xfrm>
            <a:off x="-4181476" y="962025"/>
            <a:ext cx="1809751" cy="5394081"/>
          </a:xfrm>
          <a:prstGeom prst="rect">
            <a:avLst/>
          </a:prstGeom>
        </p:spPr>
      </p:pic>
      <p:pic>
        <p:nvPicPr>
          <p:cNvPr id="1026" name="Picture 2">
            <a:extLst>
              <a:ext uri="{FF2B5EF4-FFF2-40B4-BE49-F238E27FC236}">
                <a16:creationId xmlns:a16="http://schemas.microsoft.com/office/drawing/2014/main" id="{1D2B5C44-458C-9B86-7257-83772DC4E23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5352" y="3791999"/>
            <a:ext cx="1809751" cy="120650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F02900E9-017D-0F37-948A-63D6E8472314}"/>
              </a:ext>
            </a:extLst>
          </p:cNvPr>
          <p:cNvSpPr txBox="1"/>
          <p:nvPr/>
        </p:nvSpPr>
        <p:spPr>
          <a:xfrm>
            <a:off x="-3084316" y="3992760"/>
            <a:ext cx="615553" cy="804977"/>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有機</a:t>
            </a:r>
          </a:p>
        </p:txBody>
      </p:sp>
      <p:sp>
        <p:nvSpPr>
          <p:cNvPr id="10" name="テキスト ボックス 9">
            <a:extLst>
              <a:ext uri="{FF2B5EF4-FFF2-40B4-BE49-F238E27FC236}">
                <a16:creationId xmlns:a16="http://schemas.microsoft.com/office/drawing/2014/main" id="{0729309F-1485-641F-D80D-F90165CC1946}"/>
              </a:ext>
            </a:extLst>
          </p:cNvPr>
          <p:cNvSpPr txBox="1"/>
          <p:nvPr/>
        </p:nvSpPr>
        <p:spPr>
          <a:xfrm>
            <a:off x="-3876766" y="4797737"/>
            <a:ext cx="1200329" cy="89038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black"/>
                </a:solidFill>
                <a:effectLst/>
                <a:uLnTx/>
                <a:uFillTx/>
                <a:latin typeface="HG行書体" panose="03000609000000000000" pitchFamily="65" charset="-128"/>
                <a:ea typeface="HG行書体" panose="03000609000000000000" pitchFamily="65" charset="-128"/>
                <a:cs typeface="+mn-cs"/>
              </a:rPr>
              <a:t>酒</a:t>
            </a:r>
          </a:p>
        </p:txBody>
      </p:sp>
      <p:pic>
        <p:nvPicPr>
          <p:cNvPr id="15" name="図 14">
            <a:extLst>
              <a:ext uri="{FF2B5EF4-FFF2-40B4-BE49-F238E27FC236}">
                <a16:creationId xmlns:a16="http://schemas.microsoft.com/office/drawing/2014/main" id="{3D463B2E-4F0F-D563-C6F1-D45C47D1B67A}"/>
              </a:ext>
            </a:extLst>
          </p:cNvPr>
          <p:cNvPicPr>
            <a:picLocks noChangeAspect="1"/>
          </p:cNvPicPr>
          <p:nvPr/>
        </p:nvPicPr>
        <p:blipFill>
          <a:blip r:embed="rId5"/>
          <a:stretch>
            <a:fillRect/>
          </a:stretch>
        </p:blipFill>
        <p:spPr>
          <a:xfrm>
            <a:off x="9718676" y="284604"/>
            <a:ext cx="2005758" cy="5395428"/>
          </a:xfrm>
          <a:prstGeom prst="rect">
            <a:avLst/>
          </a:prstGeom>
        </p:spPr>
      </p:pic>
      <p:sp>
        <p:nvSpPr>
          <p:cNvPr id="16" name="テキスト ボックス 15">
            <a:extLst>
              <a:ext uri="{FF2B5EF4-FFF2-40B4-BE49-F238E27FC236}">
                <a16:creationId xmlns:a16="http://schemas.microsoft.com/office/drawing/2014/main" id="{0A69B913-BFD6-3659-2A94-E5A07AC89952}"/>
              </a:ext>
            </a:extLst>
          </p:cNvPr>
          <p:cNvSpPr txBox="1"/>
          <p:nvPr/>
        </p:nvSpPr>
        <p:spPr>
          <a:xfrm>
            <a:off x="1047749" y="4929128"/>
            <a:ext cx="757237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有機酒類の製造業者は、登録認証機関から有機</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JAS</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認証を取得することで、自ら が製造した有機酒類に有機</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JAS</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マークを貼付し「有機」の表示を行って販売することが可能に。</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31124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6C13E2-4D08-47EE-AA87-6C1B94F2ABFC}"/>
              </a:ext>
            </a:extLst>
          </p:cNvPr>
          <p:cNvSpPr txBox="1">
            <a:spLocks/>
          </p:cNvSpPr>
          <p:nvPr/>
        </p:nvSpPr>
        <p:spPr>
          <a:xfrm>
            <a:off x="501650" y="263769"/>
            <a:ext cx="7805738" cy="1031631"/>
          </a:xfrm>
          <a:prstGeom prst="rect">
            <a:avLst/>
          </a:prstGeom>
        </p:spPr>
        <p:txBody>
          <a:bodyPr rtlCol="0">
            <a:normAutofit fontScale="6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3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令和４年</a:t>
            </a:r>
            <a:r>
              <a:rPr kumimoji="1" lang="en-US" altLang="ja-JP" sz="43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10</a:t>
            </a:r>
            <a:r>
              <a:rPr kumimoji="1" lang="ja-JP" altLang="en-US" sz="43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月～</a:t>
            </a:r>
            <a:endParaRPr kumimoji="1" lang="en-US" altLang="ja-JP" sz="43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7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有機</a:t>
            </a:r>
            <a:r>
              <a:rPr kumimoji="1" lang="en-US" altLang="ja-JP"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JAS</a:t>
            </a:r>
            <a:r>
              <a:rPr kumimoji="1" lang="ja-JP" altLang="en-US"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認証に「酒類」追加</a:t>
            </a:r>
            <a:endParaRPr kumimoji="1" lang="en-US" altLang="ja-JP"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7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p:txBody>
      </p:sp>
      <p:pic>
        <p:nvPicPr>
          <p:cNvPr id="15" name="図 14">
            <a:extLst>
              <a:ext uri="{FF2B5EF4-FFF2-40B4-BE49-F238E27FC236}">
                <a16:creationId xmlns:a16="http://schemas.microsoft.com/office/drawing/2014/main" id="{3D463B2E-4F0F-D563-C6F1-D45C47D1B67A}"/>
              </a:ext>
            </a:extLst>
          </p:cNvPr>
          <p:cNvPicPr>
            <a:picLocks noChangeAspect="1"/>
          </p:cNvPicPr>
          <p:nvPr/>
        </p:nvPicPr>
        <p:blipFill>
          <a:blip r:embed="rId3"/>
          <a:stretch>
            <a:fillRect/>
          </a:stretch>
        </p:blipFill>
        <p:spPr>
          <a:xfrm>
            <a:off x="3702708" y="1516658"/>
            <a:ext cx="1363016" cy="3666472"/>
          </a:xfrm>
          <a:prstGeom prst="rect">
            <a:avLst/>
          </a:prstGeom>
        </p:spPr>
      </p:pic>
      <p:sp>
        <p:nvSpPr>
          <p:cNvPr id="6" name="吹き出し: 角を丸めた四角形 5">
            <a:extLst>
              <a:ext uri="{FF2B5EF4-FFF2-40B4-BE49-F238E27FC236}">
                <a16:creationId xmlns:a16="http://schemas.microsoft.com/office/drawing/2014/main" id="{8905B6A4-066B-000B-1E65-C3888DA6EAC8}"/>
              </a:ext>
            </a:extLst>
          </p:cNvPr>
          <p:cNvSpPr/>
          <p:nvPr/>
        </p:nvSpPr>
        <p:spPr>
          <a:xfrm>
            <a:off x="5264522" y="1714500"/>
            <a:ext cx="3238500" cy="1191674"/>
          </a:xfrm>
          <a:prstGeom prst="wedgeRoundRectCallout">
            <a:avLst>
              <a:gd name="adj1" fmla="val -55488"/>
              <a:gd name="adj2" fmla="val 131054"/>
              <a:gd name="adj3" fmla="val 1666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「有機」や「オーガニック」の表示</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有機</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JAS</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マークと 有機表示はセット</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吹き出し: 角を丸めた四角形 8">
            <a:extLst>
              <a:ext uri="{FF2B5EF4-FFF2-40B4-BE49-F238E27FC236}">
                <a16:creationId xmlns:a16="http://schemas.microsoft.com/office/drawing/2014/main" id="{34B716DC-332A-2A6E-5AE4-1E97FC6F0B8D}"/>
              </a:ext>
            </a:extLst>
          </p:cNvPr>
          <p:cNvSpPr/>
          <p:nvPr/>
        </p:nvSpPr>
        <p:spPr>
          <a:xfrm>
            <a:off x="306015" y="1714500"/>
            <a:ext cx="3238500" cy="1191674"/>
          </a:xfrm>
          <a:prstGeom prst="wedgeRoundRectCallout">
            <a:avLst>
              <a:gd name="adj1" fmla="val 58699"/>
              <a:gd name="adj2" fmla="val 135850"/>
              <a:gd name="adj3" fmla="val 1666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有機</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JAS</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認証を取得し</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有機</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JAS</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マークを表示</a:t>
            </a:r>
          </a:p>
        </p:txBody>
      </p:sp>
      <p:sp>
        <p:nvSpPr>
          <p:cNvPr id="11" name="テキスト ボックス 10">
            <a:extLst>
              <a:ext uri="{FF2B5EF4-FFF2-40B4-BE49-F238E27FC236}">
                <a16:creationId xmlns:a16="http://schemas.microsoft.com/office/drawing/2014/main" id="{6DBBCA6D-EED9-E81B-23B0-A6CEEFA504E2}"/>
              </a:ext>
            </a:extLst>
          </p:cNvPr>
          <p:cNvSpPr txBox="1"/>
          <p:nvPr/>
        </p:nvSpPr>
        <p:spPr>
          <a:xfrm>
            <a:off x="779177" y="5322455"/>
            <a:ext cx="7805739" cy="1446550"/>
          </a:xfrm>
          <a:prstGeom prst="rect">
            <a:avLst/>
          </a:prstGeom>
          <a:solidFill>
            <a:schemeClr val="accent2">
              <a:lumMod val="20000"/>
              <a:lumOff val="80000"/>
            </a:schemeClr>
          </a:solidFill>
          <a:ln w="1905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rPr>
              <a:t>１．国税庁告示「酒類における有機の表示基準」：</a:t>
            </a:r>
            <a:endParaRPr kumimoji="0" lang="en-US" altLang="ja-JP"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rPr>
              <a:t>　　令和４年</a:t>
            </a:r>
            <a:r>
              <a:rPr kumimoji="0" lang="en-US" altLang="ja-JP"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rPr>
              <a:t>10 </a:t>
            </a:r>
            <a:r>
              <a:rPr kumimoji="0" lang="ja-JP" altLang="en-US"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rPr>
              <a:t>月１日廃止</a:t>
            </a:r>
            <a:endParaRPr kumimoji="0" lang="en-US" altLang="ja-JP"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rPr>
              <a:t>２．経過措置として、令和７年９月</a:t>
            </a:r>
            <a:r>
              <a:rPr kumimoji="0" lang="en-US" altLang="ja-JP"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rPr>
              <a:t>30 </a:t>
            </a:r>
            <a:r>
              <a:rPr kumimoji="0" lang="ja-JP" altLang="en-US"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rPr>
              <a:t>日までは、現行の表示</a:t>
            </a:r>
            <a:endParaRPr kumimoji="0" lang="en-US" altLang="ja-JP"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CIDFont+F1"/>
                <a:ea typeface="游ゴシック" panose="020B0400000000000000" pitchFamily="50" charset="-128"/>
                <a:cs typeface="+mn-cs"/>
              </a:rPr>
              <a:t>　　基準はその効力を有する</a:t>
            </a:r>
            <a:endParaRPr kumimoji="1" lang="ja-JP" altLang="en-US" sz="2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25CCCF76-8B5E-B222-31FF-423C2F1C0D4E}"/>
              </a:ext>
            </a:extLst>
          </p:cNvPr>
          <p:cNvSpPr txBox="1"/>
          <p:nvPr/>
        </p:nvSpPr>
        <p:spPr>
          <a:xfrm>
            <a:off x="644525" y="4860790"/>
            <a:ext cx="90487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solidFill>
                <a:effectLst/>
                <a:highlight>
                  <a:srgbClr val="FF0000"/>
                </a:highlight>
                <a:uLnTx/>
                <a:uFillTx/>
                <a:latin typeface="CIDFont+F1"/>
                <a:ea typeface="游ゴシック" panose="020B0400000000000000" pitchFamily="50" charset="-128"/>
                <a:cs typeface="+mn-cs"/>
              </a:rPr>
              <a:t>Point</a:t>
            </a:r>
            <a:endParaRPr kumimoji="1" lang="ja-JP" altLang="en-US" sz="2400" b="1" i="0" u="none" strike="noStrike" kern="1200" cap="none" spc="0" normalizeH="0" baseline="0" noProof="0" dirty="0">
              <a:ln>
                <a:noFill/>
              </a:ln>
              <a:solidFill>
                <a:prstClr val="white"/>
              </a:solidFill>
              <a:effectLst/>
              <a:highlight>
                <a:srgbClr val="FF0000"/>
              </a:highligh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91527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414046" y="246394"/>
            <a:ext cx="7886700" cy="554469"/>
          </a:xfrm>
        </p:spPr>
        <p:txBody>
          <a:bodyPr>
            <a:normAutofit/>
          </a:bodyPr>
          <a:lstStyle/>
          <a:p>
            <a:r>
              <a:rPr lang="en-US" altLang="ja-JP" sz="2400" dirty="0"/>
              <a:t>〈</a:t>
            </a:r>
            <a:r>
              <a:rPr lang="ja-JP" altLang="en-US" sz="2400" dirty="0"/>
              <a:t>清酒の製法品質表示基準の主な改正事項</a:t>
            </a:r>
            <a:r>
              <a:rPr lang="en-US" altLang="ja-JP" sz="2400" dirty="0"/>
              <a:t>〉</a:t>
            </a:r>
            <a:endParaRPr kumimoji="1" lang="ja-JP" altLang="en-US" sz="24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919595"/>
            <a:ext cx="7886700" cy="161059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来年１月１日以降</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清酒の製造時期の表示は</a:t>
            </a:r>
            <a:r>
              <a:rPr kumimoji="1" lang="ja-JP" altLang="en-US" sz="3600" b="1" i="0" u="sng"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必須</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表示事項か</a:t>
            </a:r>
            <a:r>
              <a:rPr kumimoji="1" lang="ja-JP" altLang="en-US" sz="3600" b="1" i="0" u="sng"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任意</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表示事項か？</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510020" y="2878281"/>
            <a:ext cx="8123959" cy="19257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１．必須表示事項</a:t>
            </a:r>
            <a:r>
              <a:rPr kumimoji="1" lang="ja-JP" altLang="en-US" sz="2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（必ず表示が必要）</a:t>
            </a:r>
            <a:endParaRPr kumimoji="1" lang="en-US" altLang="ja-JP" sz="2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２．任意表示事項</a:t>
            </a:r>
            <a:r>
              <a:rPr kumimoji="1" lang="ja-JP" altLang="en-US"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（表示してもしなくても良い）</a:t>
            </a:r>
            <a:endPar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pic>
        <p:nvPicPr>
          <p:cNvPr id="1026" name="Picture 2" descr="新鮮な日本酒」の目安とは限りません！ - 日本酒の「製造年月」表示を学ぶ | SAKE Street | プロも愛読の日本酒メディア">
            <a:extLst>
              <a:ext uri="{FF2B5EF4-FFF2-40B4-BE49-F238E27FC236}">
                <a16:creationId xmlns:a16="http://schemas.microsoft.com/office/drawing/2014/main" id="{AF4BCA0B-24E0-0EDE-BC97-A4EA79A1DD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05" t="18386" r="7662" b="18647"/>
          <a:stretch/>
        </p:blipFill>
        <p:spPr bwMode="auto">
          <a:xfrm>
            <a:off x="5699413" y="5136191"/>
            <a:ext cx="3257549" cy="156594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0F2AB55E-B8A2-FD23-EEC0-27DB48B13476}"/>
              </a:ext>
            </a:extLst>
          </p:cNvPr>
          <p:cNvSpPr txBox="1"/>
          <p:nvPr/>
        </p:nvSpPr>
        <p:spPr>
          <a:xfrm>
            <a:off x="628650" y="5595997"/>
            <a:ext cx="4572000" cy="646331"/>
          </a:xfrm>
          <a:prstGeom prst="rect">
            <a:avLst/>
          </a:prstGeom>
          <a:noFill/>
        </p:spPr>
        <p:txBody>
          <a:bodyPr wrap="square">
            <a:spAutoFit/>
          </a:bodyPr>
          <a:lstStyle/>
          <a:p>
            <a:r>
              <a:rPr kumimoji="1" lang="en-US" altLang="ja-JP" sz="1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a:t>
            </a:r>
            <a:r>
              <a:rPr kumimoji="1" lang="ja-JP" altLang="en-US" sz="1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令和５年１月１日以後に酒類の製造場から移出等する清酒に適用</a:t>
            </a:r>
            <a:endParaRPr lang="ja-JP" altLang="en-US" dirty="0"/>
          </a:p>
        </p:txBody>
      </p:sp>
    </p:spTree>
    <p:extLst>
      <p:ext uri="{BB962C8B-B14F-4D97-AF65-F5344CB8AC3E}">
        <p14:creationId xmlns:p14="http://schemas.microsoft.com/office/powerpoint/2010/main" val="3110251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90"/>
            <a:ext cx="7886700" cy="12624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２．任意表示事項</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510020" y="2998644"/>
            <a:ext cx="8123959" cy="26583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令和４年７月</a:t>
            </a:r>
            <a:r>
              <a:rPr kumimoji="1" lang="en-US" altLang="ja-JP" sz="32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19</a:t>
            </a:r>
            <a:r>
              <a:rPr kumimoji="1" lang="ja-JP" altLang="en-US" sz="32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日に酒税法通達の一部改正を行われ、製造時期の表示を必要記載事項から任意記載事項に変更されました。</a:t>
            </a:r>
            <a:endParaRPr kumimoji="1" lang="en-US" altLang="ja-JP" sz="32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2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0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a:t>
            </a:r>
            <a:r>
              <a:rPr kumimoji="1" lang="ja-JP" altLang="en-US" sz="20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令和５年１月１日以後に酒類の製造場から移出等する清酒に適用</a:t>
            </a:r>
          </a:p>
        </p:txBody>
      </p:sp>
      <p:sp>
        <p:nvSpPr>
          <p:cNvPr id="6" name="タイトル 1">
            <a:extLst>
              <a:ext uri="{FF2B5EF4-FFF2-40B4-BE49-F238E27FC236}">
                <a16:creationId xmlns:a16="http://schemas.microsoft.com/office/drawing/2014/main" id="{043B9515-B359-72D6-0ECE-2C7EAAD432CA}"/>
              </a:ext>
            </a:extLst>
          </p:cNvPr>
          <p:cNvSpPr txBox="1">
            <a:spLocks/>
          </p:cNvSpPr>
          <p:nvPr/>
        </p:nvSpPr>
        <p:spPr>
          <a:xfrm>
            <a:off x="414046" y="246394"/>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r>
              <a:rPr lang="en-US" altLang="ja-JP" sz="2400"/>
              <a:t>〈</a:t>
            </a:r>
            <a:r>
              <a:rPr lang="ja-JP" altLang="en-US" sz="2400"/>
              <a:t>清酒の製法品質表示基準の主な改正事項</a:t>
            </a:r>
            <a:r>
              <a:rPr lang="en-US" altLang="ja-JP" sz="2400"/>
              <a:t>〉</a:t>
            </a:r>
            <a:endParaRPr lang="ja-JP" altLang="en-US" sz="2400" dirty="0"/>
          </a:p>
        </p:txBody>
      </p:sp>
    </p:spTree>
    <p:extLst>
      <p:ext uri="{BB962C8B-B14F-4D97-AF65-F5344CB8AC3E}">
        <p14:creationId xmlns:p14="http://schemas.microsoft.com/office/powerpoint/2010/main" val="916804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8D96EAC7-6267-4A77-B90C-9F2793C286C3}"/>
              </a:ext>
            </a:extLst>
          </p:cNvPr>
          <p:cNvGraphicFramePr/>
          <p:nvPr/>
        </p:nvGraphicFramePr>
        <p:xfrm>
          <a:off x="-324001" y="2245807"/>
          <a:ext cx="4896002" cy="3417920"/>
        </p:xfrm>
        <a:graphic>
          <a:graphicData uri="http://schemas.openxmlformats.org/drawingml/2006/chart">
            <c:chart xmlns:c="http://schemas.openxmlformats.org/drawingml/2006/chart" xmlns:r="http://schemas.openxmlformats.org/officeDocument/2006/relationships" r:id="rId2"/>
          </a:graphicData>
        </a:graphic>
      </p:graphicFrame>
      <p:sp>
        <p:nvSpPr>
          <p:cNvPr id="34" name="正方形/長方形 33">
            <a:extLst>
              <a:ext uri="{FF2B5EF4-FFF2-40B4-BE49-F238E27FC236}">
                <a16:creationId xmlns:a16="http://schemas.microsoft.com/office/drawing/2014/main" id="{6AC0E36B-DF10-415F-833A-61B7C9F6AB3C}"/>
              </a:ext>
            </a:extLst>
          </p:cNvPr>
          <p:cNvSpPr/>
          <p:nvPr/>
        </p:nvSpPr>
        <p:spPr>
          <a:xfrm>
            <a:off x="540598" y="1623028"/>
            <a:ext cx="8381460" cy="161469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CF7037FF-CD0F-4FC0-8FDE-2A14DDD63CA7}"/>
              </a:ext>
            </a:extLst>
          </p:cNvPr>
          <p:cNvSpPr txBox="1"/>
          <p:nvPr/>
        </p:nvSpPr>
        <p:spPr>
          <a:xfrm>
            <a:off x="892425" y="1849709"/>
            <a:ext cx="794085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最初は簡単な最新</a:t>
            </a:r>
            <a:endParaRPr kumimoji="1" lang="en-US" altLang="ja-JP"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dirty="0">
                <a:solidFill>
                  <a:srgbClr val="FF0000"/>
                </a:solidFill>
                <a:latin typeface="Calibri" panose="020F0502020204030204"/>
                <a:ea typeface="游ゴシック" panose="020B0400000000000000" pitchFamily="50" charset="-128"/>
              </a:rPr>
              <a:t>　　　　　　</a:t>
            </a: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トピックスに関する問題です</a:t>
            </a:r>
            <a:endParaRPr kumimoji="1" lang="en-US" altLang="ja-JP"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7F5FFACD-ED06-4095-8C91-7F9A2A347E7F}"/>
              </a:ext>
            </a:extLst>
          </p:cNvPr>
          <p:cNvSpPr txBox="1"/>
          <p:nvPr/>
        </p:nvSpPr>
        <p:spPr>
          <a:xfrm>
            <a:off x="418172" y="753490"/>
            <a:ext cx="4733692" cy="523220"/>
          </a:xfrm>
          <a:prstGeom prst="rect">
            <a:avLst/>
          </a:prstGeom>
          <a:noFill/>
        </p:spPr>
        <p:txBody>
          <a:bodyPr wrap="square">
            <a:spAutoFit/>
          </a:bodyPr>
          <a:lstStyle/>
          <a:p>
            <a:r>
              <a:rPr kumimoji="1" lang="ja-JP" altLang="en-US" sz="2800" b="1" dirty="0">
                <a:latin typeface="+mn-ea"/>
                <a:ea typeface="+mn-ea"/>
              </a:rPr>
              <a:t>最新のトピックス</a:t>
            </a:r>
            <a:endParaRPr lang="ja-JP" altLang="en-US" sz="2800" dirty="0"/>
          </a:p>
        </p:txBody>
      </p:sp>
    </p:spTree>
    <p:extLst>
      <p:ext uri="{BB962C8B-B14F-4D97-AF65-F5344CB8AC3E}">
        <p14:creationId xmlns:p14="http://schemas.microsoft.com/office/powerpoint/2010/main" val="3779891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7B49FDF-C5A6-60C8-1331-7C52D7D3B35A}"/>
              </a:ext>
            </a:extLst>
          </p:cNvPr>
          <p:cNvSpPr txBox="1"/>
          <p:nvPr/>
        </p:nvSpPr>
        <p:spPr>
          <a:xfrm>
            <a:off x="5286563" y="538951"/>
            <a:ext cx="3403263" cy="715089"/>
          </a:xfrm>
          <a:prstGeom prst="round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R4</a:t>
            </a: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年度版 中央会作成スライドのこちらの説明に補足可</a:t>
            </a:r>
          </a:p>
        </p:txBody>
      </p:sp>
      <p:pic>
        <p:nvPicPr>
          <p:cNvPr id="2" name="図 1">
            <a:extLst>
              <a:ext uri="{FF2B5EF4-FFF2-40B4-BE49-F238E27FC236}">
                <a16:creationId xmlns:a16="http://schemas.microsoft.com/office/drawing/2014/main" id="{918BEBFE-E363-AE1B-6ED7-2408A577AA31}"/>
              </a:ext>
            </a:extLst>
          </p:cNvPr>
          <p:cNvPicPr>
            <a:picLocks noChangeAspect="1"/>
          </p:cNvPicPr>
          <p:nvPr/>
        </p:nvPicPr>
        <p:blipFill>
          <a:blip r:embed="rId2"/>
          <a:stretch>
            <a:fillRect/>
          </a:stretch>
        </p:blipFill>
        <p:spPr>
          <a:xfrm>
            <a:off x="454174" y="394224"/>
            <a:ext cx="4572396" cy="3429297"/>
          </a:xfrm>
          <a:prstGeom prst="rect">
            <a:avLst/>
          </a:prstGeom>
        </p:spPr>
      </p:pic>
      <p:pic>
        <p:nvPicPr>
          <p:cNvPr id="3" name="図 2">
            <a:extLst>
              <a:ext uri="{FF2B5EF4-FFF2-40B4-BE49-F238E27FC236}">
                <a16:creationId xmlns:a16="http://schemas.microsoft.com/office/drawing/2014/main" id="{27260C02-7B50-C909-1EC8-5F5A9BC987D8}"/>
              </a:ext>
            </a:extLst>
          </p:cNvPr>
          <p:cNvPicPr>
            <a:picLocks noChangeAspect="1"/>
          </p:cNvPicPr>
          <p:nvPr/>
        </p:nvPicPr>
        <p:blipFill>
          <a:blip r:embed="rId3"/>
          <a:stretch>
            <a:fillRect/>
          </a:stretch>
        </p:blipFill>
        <p:spPr>
          <a:xfrm>
            <a:off x="4284160" y="3082923"/>
            <a:ext cx="4572396" cy="3429297"/>
          </a:xfrm>
          <a:prstGeom prst="rect">
            <a:avLst/>
          </a:prstGeom>
        </p:spPr>
      </p:pic>
    </p:spTree>
    <p:extLst>
      <p:ext uri="{BB962C8B-B14F-4D97-AF65-F5344CB8AC3E}">
        <p14:creationId xmlns:p14="http://schemas.microsoft.com/office/powerpoint/2010/main" val="3804647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酒類の商品知識（清酒）</a:t>
            </a:r>
            <a:r>
              <a:rPr lang="en-US" altLang="ja-JP" sz="2400" dirty="0"/>
              <a:t>〉</a:t>
            </a:r>
            <a:endParaRPr kumimoji="1" lang="ja-JP" altLang="en-US" sz="24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90"/>
            <a:ext cx="7886700" cy="21613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日本では１万を超える銘柄の清酒が販売されているが、使われている漢字がもっとも多いのは次のうちどれ？</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3719503" y="3343579"/>
            <a:ext cx="2699463" cy="2911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１．菊</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２．正</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３．宗</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４．鶴</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５．山</a:t>
            </a:r>
          </a:p>
        </p:txBody>
      </p:sp>
    </p:spTree>
    <p:extLst>
      <p:ext uri="{BB962C8B-B14F-4D97-AF65-F5344CB8AC3E}">
        <p14:creationId xmlns:p14="http://schemas.microsoft.com/office/powerpoint/2010/main" val="2817103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酒類の商品知識（清酒）</a:t>
            </a:r>
            <a:r>
              <a:rPr lang="en-US" altLang="ja-JP" sz="2400" dirty="0"/>
              <a:t>〉</a:t>
            </a:r>
            <a:endParaRPr kumimoji="1" lang="ja-JP" altLang="en-US" sz="24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90"/>
            <a:ext cx="7886700" cy="2161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５．山　：　</a:t>
            </a:r>
            <a:r>
              <a:rPr kumimoji="1" lang="en-US" altLang="ja-JP"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247</a:t>
            </a: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銘柄で使用</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756954" y="3343579"/>
            <a:ext cx="7758395" cy="2911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１．菊　→５位（</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157</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銘柄）</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a:lnSpc>
                <a:spcPct val="100000"/>
              </a:lnSpc>
            </a:pPr>
            <a:r>
              <a:rPr lang="ja-JP" altLang="en-US" sz="3600" dirty="0"/>
              <a:t>２．正　→３位（</a:t>
            </a:r>
            <a:r>
              <a:rPr lang="en-US" altLang="ja-JP" sz="3600" dirty="0"/>
              <a:t>177</a:t>
            </a:r>
            <a:r>
              <a:rPr lang="ja-JP" altLang="en-US" sz="3600" dirty="0"/>
              <a:t>銘柄）</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a:lnSpc>
                <a:spcPct val="100000"/>
              </a:lnSpc>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３．宗　→４位（</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164</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銘柄）</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４．鶴　→２位（</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191</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銘柄）</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５．山　→１位</a:t>
            </a:r>
          </a:p>
        </p:txBody>
      </p:sp>
      <p:pic>
        <p:nvPicPr>
          <p:cNvPr id="5122" name="Picture 2" descr="富士山のイラスト - おしゃれでかっこいい山の無料素材 - チコデザ">
            <a:extLst>
              <a:ext uri="{FF2B5EF4-FFF2-40B4-BE49-F238E27FC236}">
                <a16:creationId xmlns:a16="http://schemas.microsoft.com/office/drawing/2014/main" id="{86D81580-1356-3B20-9604-40EA7553C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969" y="78241"/>
            <a:ext cx="3365416" cy="168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970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酒類の歴史（清酒）</a:t>
            </a:r>
            <a:r>
              <a:rPr lang="en-US" altLang="ja-JP" sz="2400" dirty="0"/>
              <a:t>〉</a:t>
            </a:r>
            <a:endParaRPr kumimoji="1" lang="ja-JP" altLang="en-US" sz="24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90"/>
            <a:ext cx="7886700" cy="2161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日本酒をはじめて飲んだ西洋人はだれ？</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318676" y="3264856"/>
            <a:ext cx="8595210" cy="2911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１．ウィリアム・アダムス</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三浦按針　　　</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a:t>
            </a:r>
            <a:r>
              <a:rPr kumimoji="1" lang="ja-JP" altLang="en-US"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en-US" altLang="ja-JP"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1600</a:t>
            </a:r>
            <a:r>
              <a:rPr kumimoji="1" lang="ja-JP" altLang="en-US"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年来日）</a:t>
            </a:r>
            <a:endParaRPr kumimoji="1" lang="en-US" altLang="ja-JP"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２．フランシスコ・ザビエル</a:t>
            </a:r>
            <a:r>
              <a:rPr kumimoji="1" lang="ja-JP" altLang="en-US"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en-US" altLang="ja-JP"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1549</a:t>
            </a:r>
            <a:r>
              <a:rPr kumimoji="1" lang="ja-JP" altLang="en-US"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年来日）</a:t>
            </a:r>
            <a:endParaRPr kumimoji="1" lang="en-US" altLang="ja-JP"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３．ルイス・フロイス</a:t>
            </a:r>
            <a:r>
              <a:rPr kumimoji="1" lang="ja-JP" altLang="en-US"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en-US" altLang="ja-JP"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1563</a:t>
            </a:r>
            <a:r>
              <a:rPr kumimoji="1" lang="ja-JP" altLang="en-US"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年来日）</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661398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酒類の歴史（清酒）</a:t>
            </a:r>
            <a:r>
              <a:rPr lang="en-US" altLang="ja-JP" sz="2400" dirty="0"/>
              <a:t>〉</a:t>
            </a:r>
            <a:endParaRPr kumimoji="1" lang="ja-JP" altLang="en-US" sz="24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90"/>
            <a:ext cx="7886700" cy="2161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２．フランシスコ・ザビエル</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318676" y="3264856"/>
            <a:ext cx="8595210" cy="2911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pic>
        <p:nvPicPr>
          <p:cNvPr id="6146" name="Picture 2" descr="□ 第43話 □ ザビエル「光と影」の影の方 - Onlineジャーニー">
            <a:extLst>
              <a:ext uri="{FF2B5EF4-FFF2-40B4-BE49-F238E27FC236}">
                <a16:creationId xmlns:a16="http://schemas.microsoft.com/office/drawing/2014/main" id="{34FE4321-F26F-A86F-C32F-D7FD0FF0CD3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89761" y="815371"/>
            <a:ext cx="2524125" cy="1809750"/>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A0DC7CB5-ECC6-3600-E18C-AB339EFCCBD9}"/>
              </a:ext>
            </a:extLst>
          </p:cNvPr>
          <p:cNvSpPr txBox="1">
            <a:spLocks/>
          </p:cNvSpPr>
          <p:nvPr/>
        </p:nvSpPr>
        <p:spPr>
          <a:xfrm>
            <a:off x="756954" y="3343579"/>
            <a:ext cx="7758395" cy="291188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1549</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に来日し、約２年間日本文化に接した。教会本部宛の手紙で日本について「麦も野菜もあるが、日本人の主食は米だ。この米から酒をつくるが、これ以外に酒はない。酒は美味だが高価だ。」と記している。</a:t>
            </a:r>
          </a:p>
        </p:txBody>
      </p:sp>
    </p:spTree>
    <p:extLst>
      <p:ext uri="{BB962C8B-B14F-4D97-AF65-F5344CB8AC3E}">
        <p14:creationId xmlns:p14="http://schemas.microsoft.com/office/powerpoint/2010/main" val="1442124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酒類の歴史（清酒）</a:t>
            </a:r>
            <a:r>
              <a:rPr lang="en-US" altLang="ja-JP" sz="2400" dirty="0"/>
              <a:t>〉</a:t>
            </a:r>
            <a:endParaRPr kumimoji="1" lang="ja-JP" altLang="en-US" sz="24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563336" y="819821"/>
            <a:ext cx="7886700" cy="1736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10</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月１日は「日本酒の日」ですが、なぜこの日？（複数回答可）</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274395" y="2453093"/>
            <a:ext cx="8595210" cy="38170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１．従来の酒造年度は</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10</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月～翌９月</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10</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月は日本酒にとっての年明けである</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２．新米の収穫がはじまる時期である</a:t>
            </a:r>
            <a:endParaRPr kumimoji="1" lang="en-US" altLang="ja-JP" sz="2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lvl="0">
              <a:lnSpc>
                <a:spcPct val="100000"/>
              </a:lnSpc>
            </a:pP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lvl="0">
              <a:lnSpc>
                <a:spcPct val="100000"/>
              </a:lnSpc>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３</a:t>
            </a:r>
            <a:r>
              <a:rPr lang="ja-JP" altLang="en-US" sz="3600" dirty="0"/>
              <a:t>．酉（とり）は酒壺を表す漢字</a:t>
            </a:r>
            <a:endParaRPr lang="en-US" altLang="ja-JP" sz="3600" dirty="0"/>
          </a:p>
          <a:p>
            <a:pPr lvl="0">
              <a:lnSpc>
                <a:spcPct val="100000"/>
              </a:lnSpc>
            </a:pPr>
            <a:r>
              <a:rPr lang="ja-JP" altLang="en-US" sz="3600" dirty="0"/>
              <a:t>　　</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「酉月は⇒１０月」である</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2499272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酒類の歴史（清酒）</a:t>
            </a:r>
            <a:r>
              <a:rPr lang="en-US" altLang="ja-JP" sz="2400" dirty="0"/>
              <a:t>〉</a:t>
            </a:r>
            <a:endParaRPr kumimoji="1" lang="ja-JP" altLang="en-US" sz="24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90"/>
            <a:ext cx="7886700" cy="2161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１～３すべて</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318676" y="3264856"/>
            <a:ext cx="8595210" cy="32280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１～３すべての理由により昭和</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53</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年に日本酒造組合中央会が「日本酒の日」として制定。</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10</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月１日には日本酒で乾杯！などのイベントが全国各地で開催されている。</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4126006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酒類の歴史（清酒）</a:t>
            </a:r>
            <a:r>
              <a:rPr lang="en-US" altLang="ja-JP" sz="2400" dirty="0"/>
              <a:t>〉</a:t>
            </a:r>
            <a:endParaRPr kumimoji="1" lang="ja-JP" altLang="en-US" sz="2400" dirty="0"/>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318676" y="1344350"/>
            <a:ext cx="8595210" cy="514852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11</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月１日は「本格焼酎＆泡盛の日」　</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昭和</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62</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年に日本酒造組合中央会が制定</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・毎月</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日は「ワインの日」　</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平成６年に日本ソムリエ協会が制定（フランス語で</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・ヴァーンが、ワイン・ヴァンと音が似ているから</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だそう）</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・８月の第１金曜日は「世界ビールデー」　　</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2007</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年（平成</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19</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年）にビールを祝う日としてアメリ</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カでスタート、全世界へ広がる</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・４月</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23</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日は日本における「地ビール・ビールの日」</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平成</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11</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年に日本地ビール協会が制定。日付は公募で決</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定</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3505036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1687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全国の地ビールメーカー数はいくつ？（</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2021</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12</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月時点）</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2836259" y="2750790"/>
            <a:ext cx="4450365" cy="35547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290</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か所</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２．</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446</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か所</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３．</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559</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か所</a:t>
            </a:r>
          </a:p>
        </p:txBody>
      </p:sp>
      <p:sp>
        <p:nvSpPr>
          <p:cNvPr id="4" name="タイトル 1">
            <a:extLst>
              <a:ext uri="{FF2B5EF4-FFF2-40B4-BE49-F238E27FC236}">
                <a16:creationId xmlns:a16="http://schemas.microsoft.com/office/drawing/2014/main" id="{A7DCC44C-4BFC-A00B-B25A-3929C9961390}"/>
              </a:ext>
            </a:extLst>
          </p:cNvPr>
          <p:cNvSpPr txBox="1">
            <a:spLocks/>
          </p:cNvSpPr>
          <p:nvPr/>
        </p:nvSpPr>
        <p:spPr>
          <a:xfrm>
            <a:off x="295858" y="449749"/>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t>〈</a:t>
            </a:r>
            <a:r>
              <a:rPr lang="ja-JP" altLang="en-US" sz="2400" b="1" dirty="0"/>
              <a:t>クラフトビール　地ビールについて</a:t>
            </a:r>
            <a:r>
              <a:rPr lang="en-US" altLang="ja-JP" sz="2400" b="1" dirty="0"/>
              <a:t>〉</a:t>
            </a:r>
            <a:endParaRPr lang="ja-JP" altLang="en-US" sz="2400" b="1" dirty="0"/>
          </a:p>
        </p:txBody>
      </p:sp>
    </p:spTree>
    <p:extLst>
      <p:ext uri="{BB962C8B-B14F-4D97-AF65-F5344CB8AC3E}">
        <p14:creationId xmlns:p14="http://schemas.microsoft.com/office/powerpoint/2010/main" val="3300228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1687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３．</a:t>
            </a:r>
            <a:r>
              <a:rPr kumimoji="1" lang="en-US" altLang="ja-JP"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559</a:t>
            </a: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か所</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628650" y="2761367"/>
            <a:ext cx="8261014" cy="31950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全国地ビール醸造者協議会 令和５年度要望書より</a:t>
            </a: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pic>
        <p:nvPicPr>
          <p:cNvPr id="5" name="図 4">
            <a:extLst>
              <a:ext uri="{FF2B5EF4-FFF2-40B4-BE49-F238E27FC236}">
                <a16:creationId xmlns:a16="http://schemas.microsoft.com/office/drawing/2014/main" id="{D742310F-6951-30CA-8571-1001D63CE236}"/>
              </a:ext>
            </a:extLst>
          </p:cNvPr>
          <p:cNvPicPr>
            <a:picLocks noChangeAspect="1"/>
          </p:cNvPicPr>
          <p:nvPr/>
        </p:nvPicPr>
        <p:blipFill>
          <a:blip r:embed="rId3"/>
          <a:stretch>
            <a:fillRect/>
          </a:stretch>
        </p:blipFill>
        <p:spPr>
          <a:xfrm>
            <a:off x="1420812" y="3209338"/>
            <a:ext cx="6302376" cy="3481790"/>
          </a:xfrm>
          <a:prstGeom prst="rect">
            <a:avLst/>
          </a:prstGeom>
        </p:spPr>
      </p:pic>
      <p:sp>
        <p:nvSpPr>
          <p:cNvPr id="4" name="タイトル 1">
            <a:extLst>
              <a:ext uri="{FF2B5EF4-FFF2-40B4-BE49-F238E27FC236}">
                <a16:creationId xmlns:a16="http://schemas.microsoft.com/office/drawing/2014/main" id="{D2BB7D20-3A9E-A237-5A54-D6EA598756A1}"/>
              </a:ext>
            </a:extLst>
          </p:cNvPr>
          <p:cNvSpPr txBox="1">
            <a:spLocks/>
          </p:cNvSpPr>
          <p:nvPr/>
        </p:nvSpPr>
        <p:spPr>
          <a:xfrm>
            <a:off x="0" y="308890"/>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t>〈</a:t>
            </a:r>
            <a:r>
              <a:rPr lang="ja-JP" altLang="en-US" sz="2400" b="1" dirty="0"/>
              <a:t>クラフトビール　地ビールについて</a:t>
            </a:r>
            <a:r>
              <a:rPr lang="en-US" altLang="ja-JP" sz="2400" b="1" dirty="0"/>
              <a:t>〉</a:t>
            </a:r>
            <a:endParaRPr lang="ja-JP" altLang="en-US" sz="2400" b="1" dirty="0"/>
          </a:p>
        </p:txBody>
      </p:sp>
    </p:spTree>
    <p:extLst>
      <p:ext uri="{BB962C8B-B14F-4D97-AF65-F5344CB8AC3E}">
        <p14:creationId xmlns:p14="http://schemas.microsoft.com/office/powerpoint/2010/main" val="3020418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23D665E-A4C8-430B-847E-1007820FB402}"/>
              </a:ext>
            </a:extLst>
          </p:cNvPr>
          <p:cNvSpPr>
            <a:spLocks noGrp="1"/>
          </p:cNvSpPr>
          <p:nvPr>
            <p:ph idx="1"/>
          </p:nvPr>
        </p:nvSpPr>
        <p:spPr>
          <a:xfrm>
            <a:off x="2970395" y="3099608"/>
            <a:ext cx="3203209" cy="2548157"/>
          </a:xfrm>
        </p:spPr>
        <p:txBody>
          <a:bodyPr>
            <a:normAutofit lnSpcReduction="10000"/>
          </a:bodyPr>
          <a:lstStyle/>
          <a:p>
            <a:pPr marL="0" indent="0">
              <a:buNone/>
            </a:pPr>
            <a:r>
              <a:rPr kumimoji="1" lang="ja-JP" altLang="en-US" sz="3600" b="1" dirty="0"/>
              <a:t>１．山梨県</a:t>
            </a:r>
            <a:endParaRPr kumimoji="1" lang="en-US" altLang="ja-JP" sz="3600" b="1" dirty="0"/>
          </a:p>
          <a:p>
            <a:pPr marL="0" indent="0">
              <a:buNone/>
            </a:pPr>
            <a:endParaRPr kumimoji="1" lang="en-US" altLang="ja-JP" sz="2000" b="1" dirty="0"/>
          </a:p>
          <a:p>
            <a:pPr marL="0" indent="0">
              <a:buNone/>
            </a:pPr>
            <a:r>
              <a:rPr lang="ja-JP" altLang="en-US" sz="3600" b="1" dirty="0"/>
              <a:t>２．長野県</a:t>
            </a:r>
            <a:endParaRPr lang="en-US" altLang="ja-JP" sz="3600" b="1" dirty="0"/>
          </a:p>
          <a:p>
            <a:pPr marL="0" indent="0">
              <a:buNone/>
            </a:pPr>
            <a:endParaRPr lang="en-US" altLang="ja-JP" sz="2000" b="1" dirty="0"/>
          </a:p>
          <a:p>
            <a:pPr marL="0" indent="0">
              <a:buNone/>
            </a:pPr>
            <a:r>
              <a:rPr kumimoji="1" lang="ja-JP" altLang="en-US" sz="3600" b="1" dirty="0"/>
              <a:t>３．神奈川県</a:t>
            </a:r>
          </a:p>
        </p:txBody>
      </p:sp>
      <p:sp>
        <p:nvSpPr>
          <p:cNvPr id="3" name="タイトル 2">
            <a:extLst>
              <a:ext uri="{FF2B5EF4-FFF2-40B4-BE49-F238E27FC236}">
                <a16:creationId xmlns:a16="http://schemas.microsoft.com/office/drawing/2014/main" id="{4A46B0E5-CCED-4640-8B54-5517FB46A5BD}"/>
              </a:ext>
            </a:extLst>
          </p:cNvPr>
          <p:cNvSpPr>
            <a:spLocks noGrp="1"/>
          </p:cNvSpPr>
          <p:nvPr>
            <p:ph type="title" idx="4294967295"/>
          </p:nvPr>
        </p:nvSpPr>
        <p:spPr>
          <a:xfrm>
            <a:off x="1515517" y="1127465"/>
            <a:ext cx="7513073" cy="1545922"/>
          </a:xfrm>
        </p:spPr>
        <p:txBody>
          <a:bodyPr>
            <a:normAutofit/>
          </a:bodyPr>
          <a:lstStyle/>
          <a:p>
            <a:r>
              <a:rPr lang="ja-JP" altLang="en-US" sz="3600" b="1" dirty="0">
                <a:latin typeface="+mn-ea"/>
                <a:ea typeface="+mn-ea"/>
              </a:rPr>
              <a:t>果実酒の国内醸造生産量１位は？</a:t>
            </a:r>
            <a:endParaRPr kumimoji="1" lang="ja-JP" altLang="en-US" sz="3600" dirty="0">
              <a:latin typeface="+mn-ea"/>
              <a:ea typeface="+mn-ea"/>
            </a:endParaRPr>
          </a:p>
        </p:txBody>
      </p:sp>
      <p:grpSp>
        <p:nvGrpSpPr>
          <p:cNvPr id="7" name="グループ化 6">
            <a:extLst>
              <a:ext uri="{FF2B5EF4-FFF2-40B4-BE49-F238E27FC236}">
                <a16:creationId xmlns:a16="http://schemas.microsoft.com/office/drawing/2014/main" id="{6143C8FC-A143-448A-985B-C4C98BAEAEE9}"/>
              </a:ext>
            </a:extLst>
          </p:cNvPr>
          <p:cNvGrpSpPr/>
          <p:nvPr/>
        </p:nvGrpSpPr>
        <p:grpSpPr>
          <a:xfrm>
            <a:off x="361491" y="1588678"/>
            <a:ext cx="792535" cy="880920"/>
            <a:chOff x="327235" y="914866"/>
            <a:chExt cx="569279" cy="662310"/>
          </a:xfrm>
        </p:grpSpPr>
        <p:sp>
          <p:nvSpPr>
            <p:cNvPr id="8" name="正方形/長方形 7">
              <a:extLst>
                <a:ext uri="{FF2B5EF4-FFF2-40B4-BE49-F238E27FC236}">
                  <a16:creationId xmlns:a16="http://schemas.microsoft.com/office/drawing/2014/main" id="{A6C068FE-90E5-4072-8C61-82F374D81224}"/>
                </a:ext>
              </a:extLst>
            </p:cNvPr>
            <p:cNvSpPr/>
            <p:nvPr/>
          </p:nvSpPr>
          <p:spPr>
            <a:xfrm>
              <a:off x="368591" y="938518"/>
              <a:ext cx="527923" cy="638658"/>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B346299-9313-4443-B3E7-7867E23DF4AF}"/>
                </a:ext>
              </a:extLst>
            </p:cNvPr>
            <p:cNvSpPr txBox="1"/>
            <p:nvPr/>
          </p:nvSpPr>
          <p:spPr>
            <a:xfrm>
              <a:off x="327235" y="914866"/>
              <a:ext cx="498167" cy="517327"/>
            </a:xfrm>
            <a:prstGeom prst="rect">
              <a:avLst/>
            </a:prstGeom>
            <a:noFill/>
          </p:spPr>
          <p:txBody>
            <a:bodyPr wrap="none" rtlCol="0">
              <a:spAutoFit/>
            </a:bodyPr>
            <a:lstStyle/>
            <a:p>
              <a:r>
                <a:rPr kumimoji="1" lang="ja-JP" altLang="en-US" sz="4800" b="1" dirty="0">
                  <a:solidFill>
                    <a:srgbClr val="00B0F0"/>
                  </a:solidFill>
                  <a:latin typeface="HG創英角ｺﾞｼｯｸUB" panose="020B0A09000000000000" pitchFamily="49" charset="-128"/>
                  <a:ea typeface="HG創英角ｺﾞｼｯｸUB" panose="020B0A09000000000000" pitchFamily="49" charset="-128"/>
                  <a:cs typeface="Dubai Medium" panose="020B0603030403030204" pitchFamily="34" charset="-78"/>
                </a:rPr>
                <a:t>Ｑ</a:t>
              </a:r>
            </a:p>
          </p:txBody>
        </p:sp>
      </p:grpSp>
      <p:sp>
        <p:nvSpPr>
          <p:cNvPr id="10" name="テキスト ボックス 9">
            <a:extLst>
              <a:ext uri="{FF2B5EF4-FFF2-40B4-BE49-F238E27FC236}">
                <a16:creationId xmlns:a16="http://schemas.microsoft.com/office/drawing/2014/main" id="{DE76DF5E-9572-4F2A-9F60-949F730D7E34}"/>
              </a:ext>
            </a:extLst>
          </p:cNvPr>
          <p:cNvSpPr txBox="1"/>
          <p:nvPr/>
        </p:nvSpPr>
        <p:spPr>
          <a:xfrm>
            <a:off x="361491" y="654424"/>
            <a:ext cx="3385756" cy="369332"/>
          </a:xfrm>
          <a:prstGeom prst="rect">
            <a:avLst/>
          </a:prstGeom>
          <a:noFill/>
        </p:spPr>
        <p:txBody>
          <a:bodyPr wrap="square" rtlCol="0">
            <a:spAutoFit/>
          </a:bodyPr>
          <a:lstStyle/>
          <a:p>
            <a:r>
              <a:rPr kumimoji="1" lang="en-US" altLang="ja-JP" dirty="0"/>
              <a:t>【</a:t>
            </a:r>
            <a:r>
              <a:rPr kumimoji="1" lang="ja-JP" altLang="en-US" dirty="0"/>
              <a:t>地理的表示関係</a:t>
            </a:r>
            <a:r>
              <a:rPr kumimoji="1" lang="en-US" altLang="ja-JP" dirty="0"/>
              <a:t>】</a:t>
            </a:r>
            <a:endParaRPr kumimoji="1" lang="ja-JP" altLang="en-US" dirty="0"/>
          </a:p>
        </p:txBody>
      </p:sp>
    </p:spTree>
    <p:extLst>
      <p:ext uri="{BB962C8B-B14F-4D97-AF65-F5344CB8AC3E}">
        <p14:creationId xmlns:p14="http://schemas.microsoft.com/office/powerpoint/2010/main" val="3396878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168745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2021</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12</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月時点の北陸３県（富山県、石川県、福井県）の地ビール醸造所数は？</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2836259" y="2750790"/>
            <a:ext cx="4450365" cy="35547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１．３か所</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２．</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15</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か所</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３．</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77</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か所</a:t>
            </a:r>
          </a:p>
        </p:txBody>
      </p:sp>
      <p:sp>
        <p:nvSpPr>
          <p:cNvPr id="6" name="タイトル 1">
            <a:extLst>
              <a:ext uri="{FF2B5EF4-FFF2-40B4-BE49-F238E27FC236}">
                <a16:creationId xmlns:a16="http://schemas.microsoft.com/office/drawing/2014/main" id="{639E845E-5242-260B-3FEA-55580B72EDE3}"/>
              </a:ext>
            </a:extLst>
          </p:cNvPr>
          <p:cNvSpPr txBox="1">
            <a:spLocks/>
          </p:cNvSpPr>
          <p:nvPr/>
        </p:nvSpPr>
        <p:spPr>
          <a:xfrm>
            <a:off x="295858" y="319115"/>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t>〈</a:t>
            </a:r>
            <a:r>
              <a:rPr lang="ja-JP" altLang="en-US" sz="2400" b="1" dirty="0"/>
              <a:t>クラフトビール　地ビールについて</a:t>
            </a:r>
            <a:r>
              <a:rPr lang="en-US" altLang="ja-JP" sz="2400" b="1" dirty="0"/>
              <a:t>〉</a:t>
            </a:r>
            <a:endParaRPr lang="ja-JP" altLang="en-US" sz="2400" b="1" dirty="0"/>
          </a:p>
        </p:txBody>
      </p:sp>
    </p:spTree>
    <p:extLst>
      <p:ext uri="{BB962C8B-B14F-4D97-AF65-F5344CB8AC3E}">
        <p14:creationId xmlns:p14="http://schemas.microsoft.com/office/powerpoint/2010/main" val="1035857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1687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２．</a:t>
            </a:r>
            <a:r>
              <a:rPr kumimoji="1" lang="en-US" altLang="ja-JP"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15</a:t>
            </a: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か所</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628650" y="2761367"/>
            <a:ext cx="8261014" cy="31950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きた産業より</a:t>
            </a: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graphicFrame>
        <p:nvGraphicFramePr>
          <p:cNvPr id="4" name="表 3">
            <a:extLst>
              <a:ext uri="{FF2B5EF4-FFF2-40B4-BE49-F238E27FC236}">
                <a16:creationId xmlns:a16="http://schemas.microsoft.com/office/drawing/2014/main" id="{1BC058FF-6311-1C81-0124-39F15E79C880}"/>
              </a:ext>
            </a:extLst>
          </p:cNvPr>
          <p:cNvGraphicFramePr>
            <a:graphicFrameLocks noGrp="1"/>
          </p:cNvGraphicFramePr>
          <p:nvPr/>
        </p:nvGraphicFramePr>
        <p:xfrm>
          <a:off x="757237" y="3190696"/>
          <a:ext cx="8003840" cy="3212444"/>
        </p:xfrm>
        <a:graphic>
          <a:graphicData uri="http://schemas.openxmlformats.org/drawingml/2006/table">
            <a:tbl>
              <a:tblPr/>
              <a:tblGrid>
                <a:gridCol w="800384">
                  <a:extLst>
                    <a:ext uri="{9D8B030D-6E8A-4147-A177-3AD203B41FA5}">
                      <a16:colId xmlns:a16="http://schemas.microsoft.com/office/drawing/2014/main" val="812225559"/>
                    </a:ext>
                  </a:extLst>
                </a:gridCol>
                <a:gridCol w="800384">
                  <a:extLst>
                    <a:ext uri="{9D8B030D-6E8A-4147-A177-3AD203B41FA5}">
                      <a16:colId xmlns:a16="http://schemas.microsoft.com/office/drawing/2014/main" val="3494426781"/>
                    </a:ext>
                  </a:extLst>
                </a:gridCol>
                <a:gridCol w="800384">
                  <a:extLst>
                    <a:ext uri="{9D8B030D-6E8A-4147-A177-3AD203B41FA5}">
                      <a16:colId xmlns:a16="http://schemas.microsoft.com/office/drawing/2014/main" val="2106993645"/>
                    </a:ext>
                  </a:extLst>
                </a:gridCol>
                <a:gridCol w="800384">
                  <a:extLst>
                    <a:ext uri="{9D8B030D-6E8A-4147-A177-3AD203B41FA5}">
                      <a16:colId xmlns:a16="http://schemas.microsoft.com/office/drawing/2014/main" val="888621776"/>
                    </a:ext>
                  </a:extLst>
                </a:gridCol>
                <a:gridCol w="800384">
                  <a:extLst>
                    <a:ext uri="{9D8B030D-6E8A-4147-A177-3AD203B41FA5}">
                      <a16:colId xmlns:a16="http://schemas.microsoft.com/office/drawing/2014/main" val="1931803783"/>
                    </a:ext>
                  </a:extLst>
                </a:gridCol>
                <a:gridCol w="800384">
                  <a:extLst>
                    <a:ext uri="{9D8B030D-6E8A-4147-A177-3AD203B41FA5}">
                      <a16:colId xmlns:a16="http://schemas.microsoft.com/office/drawing/2014/main" val="63481002"/>
                    </a:ext>
                  </a:extLst>
                </a:gridCol>
                <a:gridCol w="800384">
                  <a:extLst>
                    <a:ext uri="{9D8B030D-6E8A-4147-A177-3AD203B41FA5}">
                      <a16:colId xmlns:a16="http://schemas.microsoft.com/office/drawing/2014/main" val="28638230"/>
                    </a:ext>
                  </a:extLst>
                </a:gridCol>
                <a:gridCol w="800384">
                  <a:extLst>
                    <a:ext uri="{9D8B030D-6E8A-4147-A177-3AD203B41FA5}">
                      <a16:colId xmlns:a16="http://schemas.microsoft.com/office/drawing/2014/main" val="4100087511"/>
                    </a:ext>
                  </a:extLst>
                </a:gridCol>
                <a:gridCol w="800384">
                  <a:extLst>
                    <a:ext uri="{9D8B030D-6E8A-4147-A177-3AD203B41FA5}">
                      <a16:colId xmlns:a16="http://schemas.microsoft.com/office/drawing/2014/main" val="3600102885"/>
                    </a:ext>
                  </a:extLst>
                </a:gridCol>
                <a:gridCol w="800384">
                  <a:extLst>
                    <a:ext uri="{9D8B030D-6E8A-4147-A177-3AD203B41FA5}">
                      <a16:colId xmlns:a16="http://schemas.microsoft.com/office/drawing/2014/main" val="2807376947"/>
                    </a:ext>
                  </a:extLst>
                </a:gridCol>
              </a:tblGrid>
              <a:tr h="258487">
                <a:tc gridSpan="10">
                  <a:txBody>
                    <a:bodyPr/>
                    <a:lstStyle/>
                    <a:p>
                      <a:pPr algn="ctr"/>
                      <a:r>
                        <a:rPr lang="en-US" altLang="ja-JP" sz="900" b="1">
                          <a:solidFill>
                            <a:srgbClr val="FF0303"/>
                          </a:solidFill>
                          <a:effectLst/>
                        </a:rPr>
                        <a:t>2021</a:t>
                      </a:r>
                      <a:r>
                        <a:rPr lang="ja-JP" altLang="en-US" sz="900" b="1">
                          <a:solidFill>
                            <a:srgbClr val="FF0303"/>
                          </a:solidFill>
                          <a:effectLst/>
                        </a:rPr>
                        <a:t>年</a:t>
                      </a:r>
                      <a:r>
                        <a:rPr lang="en-US" altLang="ja-JP" sz="900" b="1">
                          <a:solidFill>
                            <a:srgbClr val="FF0303"/>
                          </a:solidFill>
                          <a:effectLst/>
                        </a:rPr>
                        <a:t>12</a:t>
                      </a:r>
                      <a:r>
                        <a:rPr lang="ja-JP" altLang="en-US" sz="900" b="1">
                          <a:solidFill>
                            <a:srgbClr val="FF0303"/>
                          </a:solidFill>
                          <a:effectLst/>
                        </a:rPr>
                        <a:t>月末時点　</a:t>
                      </a:r>
                      <a:r>
                        <a:rPr lang="en-US" altLang="ja-JP" sz="900" b="1">
                          <a:solidFill>
                            <a:srgbClr val="FF0303"/>
                          </a:solidFill>
                          <a:effectLst/>
                        </a:rPr>
                        <a:t>559</a:t>
                      </a:r>
                      <a:r>
                        <a:rPr lang="ja-JP" altLang="en-US" sz="900" b="1">
                          <a:solidFill>
                            <a:srgbClr val="FF0303"/>
                          </a:solidFill>
                          <a:effectLst/>
                        </a:rPr>
                        <a:t>ケ所について　　</a:t>
                      </a:r>
                    </a:p>
                  </a:txBody>
                  <a:tcPr marL="47297" marR="47297" marT="23649" marB="23649" anchor="ctr">
                    <a:lnL>
                      <a:noFill/>
                    </a:lnL>
                    <a:lnR>
                      <a:noFill/>
                    </a:lnR>
                    <a:lnT>
                      <a:noFill/>
                    </a:lnT>
                    <a:lnB>
                      <a:noFill/>
                    </a:lnB>
                    <a:solidFill>
                      <a:srgbClr val="F9F5F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59094216"/>
                  </a:ext>
                </a:extLst>
              </a:tr>
              <a:tr h="369266">
                <a:tc>
                  <a:txBody>
                    <a:bodyPr/>
                    <a:lstStyle/>
                    <a:p>
                      <a:pPr algn="ctr"/>
                      <a:r>
                        <a:rPr lang="ja-JP" altLang="en-US" sz="900"/>
                        <a:t>北海道</a:t>
                      </a:r>
                    </a:p>
                  </a:txBody>
                  <a:tcPr marL="47297" marR="47297" marT="23649" marB="23649" anchor="ctr">
                    <a:lnL>
                      <a:noFill/>
                    </a:lnL>
                    <a:lnR>
                      <a:noFill/>
                    </a:lnR>
                    <a:lnT>
                      <a:noFill/>
                    </a:lnT>
                    <a:lnB>
                      <a:noFill/>
                    </a:lnB>
                    <a:solidFill>
                      <a:srgbClr val="FBB403"/>
                    </a:solidFill>
                  </a:tcPr>
                </a:tc>
                <a:tc>
                  <a:txBody>
                    <a:bodyPr/>
                    <a:lstStyle/>
                    <a:p>
                      <a:pPr algn="ctr"/>
                      <a:r>
                        <a:rPr lang="ja-JP" altLang="en-US" sz="900"/>
                        <a:t>青森</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岩手</a:t>
                      </a:r>
                    </a:p>
                  </a:txBody>
                  <a:tcPr marL="47297" marR="47297" marT="23649" marB="23649" anchor="ctr">
                    <a:lnL>
                      <a:noFill/>
                    </a:lnL>
                    <a:lnR>
                      <a:noFill/>
                    </a:lnR>
                    <a:lnT>
                      <a:noFill/>
                    </a:lnT>
                    <a:lnB>
                      <a:noFill/>
                    </a:lnB>
                    <a:solidFill>
                      <a:srgbClr val="FBB403"/>
                    </a:solidFill>
                  </a:tcPr>
                </a:tc>
                <a:tc>
                  <a:txBody>
                    <a:bodyPr/>
                    <a:lstStyle/>
                    <a:p>
                      <a:pPr algn="ctr"/>
                      <a:r>
                        <a:rPr lang="ja-JP" altLang="en-US" sz="900"/>
                        <a:t>秋田</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宮城</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山形</a:t>
                      </a:r>
                    </a:p>
                  </a:txBody>
                  <a:tcPr marL="47297" marR="47297" marT="23649" marB="23649" anchor="ctr">
                    <a:lnL>
                      <a:noFill/>
                    </a:lnL>
                    <a:lnR>
                      <a:noFill/>
                    </a:lnR>
                    <a:lnT>
                      <a:noFill/>
                    </a:lnT>
                    <a:lnB>
                      <a:noFill/>
                    </a:lnB>
                    <a:solidFill>
                      <a:srgbClr val="FBB403"/>
                    </a:solidFill>
                  </a:tcPr>
                </a:tc>
                <a:tc>
                  <a:txBody>
                    <a:bodyPr/>
                    <a:lstStyle/>
                    <a:p>
                      <a:pPr algn="ctr"/>
                      <a:r>
                        <a:rPr lang="ja-JP" altLang="en-US" sz="900"/>
                        <a:t>福島</a:t>
                      </a:r>
                    </a:p>
                  </a:txBody>
                  <a:tcPr marL="47297" marR="47297" marT="23649" marB="23649" anchor="ctr">
                    <a:lnL>
                      <a:noFill/>
                    </a:lnL>
                    <a:lnR>
                      <a:noFill/>
                    </a:lnR>
                    <a:lnT>
                      <a:noFill/>
                    </a:lnT>
                    <a:lnB>
                      <a:noFill/>
                    </a:lnB>
                    <a:solidFill>
                      <a:srgbClr val="FBB403"/>
                    </a:solidFill>
                  </a:tcPr>
                </a:tc>
                <a:tc>
                  <a:txBody>
                    <a:bodyPr/>
                    <a:lstStyle/>
                    <a:p>
                      <a:pPr algn="ctr"/>
                      <a:r>
                        <a:rPr lang="ja-JP" altLang="en-US" sz="900"/>
                        <a:t>新潟</a:t>
                      </a:r>
                    </a:p>
                  </a:txBody>
                  <a:tcPr marL="47297" marR="47297" marT="23649" marB="23649" anchor="ctr">
                    <a:lnL>
                      <a:noFill/>
                    </a:lnL>
                    <a:lnR>
                      <a:noFill/>
                    </a:lnR>
                    <a:lnT>
                      <a:noFill/>
                    </a:lnT>
                    <a:lnB>
                      <a:noFill/>
                    </a:lnB>
                    <a:solidFill>
                      <a:srgbClr val="FBB403"/>
                    </a:solidFill>
                  </a:tcPr>
                </a:tc>
                <a:tc>
                  <a:txBody>
                    <a:bodyPr/>
                    <a:lstStyle/>
                    <a:p>
                      <a:pPr algn="ctr"/>
                      <a:r>
                        <a:rPr lang="ja-JP" altLang="en-US" sz="900"/>
                        <a:t>長野</a:t>
                      </a:r>
                    </a:p>
                  </a:txBody>
                  <a:tcPr marL="47297" marR="47297" marT="23649" marB="23649" anchor="ctr">
                    <a:lnL>
                      <a:noFill/>
                    </a:lnL>
                    <a:lnR>
                      <a:noFill/>
                    </a:lnR>
                    <a:lnT>
                      <a:noFill/>
                    </a:lnT>
                    <a:lnB>
                      <a:noFill/>
                    </a:lnB>
                    <a:solidFill>
                      <a:srgbClr val="FBB403"/>
                    </a:solidFill>
                  </a:tcPr>
                </a:tc>
                <a:tc>
                  <a:txBody>
                    <a:bodyPr/>
                    <a:lstStyle/>
                    <a:p>
                      <a:pPr algn="ctr"/>
                      <a:r>
                        <a:rPr lang="ja-JP" altLang="en-US" sz="900"/>
                        <a:t>茨城</a:t>
                      </a:r>
                    </a:p>
                  </a:txBody>
                  <a:tcPr marL="47297" marR="47297" marT="23649" marB="23649" anchor="ctr">
                    <a:lnL>
                      <a:noFill/>
                    </a:lnL>
                    <a:lnR>
                      <a:noFill/>
                    </a:lnR>
                    <a:lnT>
                      <a:noFill/>
                    </a:lnT>
                    <a:lnB>
                      <a:noFill/>
                    </a:lnB>
                    <a:solidFill>
                      <a:srgbClr val="FBB403"/>
                    </a:solidFill>
                  </a:tcPr>
                </a:tc>
                <a:extLst>
                  <a:ext uri="{0D108BD9-81ED-4DB2-BD59-A6C34878D82A}">
                    <a16:rowId xmlns:a16="http://schemas.microsoft.com/office/drawing/2014/main" val="199347761"/>
                  </a:ext>
                </a:extLst>
              </a:tr>
              <a:tr h="258487">
                <a:tc>
                  <a:txBody>
                    <a:bodyPr/>
                    <a:lstStyle/>
                    <a:p>
                      <a:pPr algn="ctr"/>
                      <a:r>
                        <a:rPr lang="en-US" altLang="ja-JP" sz="900"/>
                        <a:t>29</a:t>
                      </a:r>
                    </a:p>
                  </a:txBody>
                  <a:tcPr marL="47297" marR="47297" marT="23649" marB="23649" anchor="ctr">
                    <a:lnL>
                      <a:noFill/>
                    </a:lnL>
                    <a:lnR>
                      <a:noFill/>
                    </a:lnR>
                    <a:lnT>
                      <a:noFill/>
                    </a:lnT>
                    <a:lnB>
                      <a:noFill/>
                    </a:lnB>
                  </a:tcPr>
                </a:tc>
                <a:tc>
                  <a:txBody>
                    <a:bodyPr/>
                    <a:lstStyle/>
                    <a:p>
                      <a:pPr algn="ctr"/>
                      <a:r>
                        <a:rPr lang="en-US" altLang="ja-JP" sz="900"/>
                        <a:t>5</a:t>
                      </a:r>
                    </a:p>
                  </a:txBody>
                  <a:tcPr marL="47297" marR="47297" marT="23649" marB="23649" anchor="ctr">
                    <a:lnL>
                      <a:noFill/>
                    </a:lnL>
                    <a:lnR>
                      <a:noFill/>
                    </a:lnR>
                    <a:lnT>
                      <a:noFill/>
                    </a:lnT>
                    <a:lnB>
                      <a:noFill/>
                    </a:lnB>
                  </a:tcPr>
                </a:tc>
                <a:tc>
                  <a:txBody>
                    <a:bodyPr/>
                    <a:lstStyle/>
                    <a:p>
                      <a:pPr algn="ctr"/>
                      <a:r>
                        <a:rPr lang="en-US" altLang="ja-JP" sz="900"/>
                        <a:t>14</a:t>
                      </a:r>
                    </a:p>
                  </a:txBody>
                  <a:tcPr marL="47297" marR="47297" marT="23649" marB="23649" anchor="ctr">
                    <a:lnL>
                      <a:noFill/>
                    </a:lnL>
                    <a:lnR>
                      <a:noFill/>
                    </a:lnR>
                    <a:lnT>
                      <a:noFill/>
                    </a:lnT>
                    <a:lnB>
                      <a:noFill/>
                    </a:lnB>
                  </a:tcPr>
                </a:tc>
                <a:tc>
                  <a:txBody>
                    <a:bodyPr/>
                    <a:lstStyle/>
                    <a:p>
                      <a:pPr algn="ctr"/>
                      <a:r>
                        <a:rPr lang="en-US" altLang="ja-JP" sz="900"/>
                        <a:t>5</a:t>
                      </a:r>
                    </a:p>
                  </a:txBody>
                  <a:tcPr marL="47297" marR="47297" marT="23649" marB="23649" anchor="ctr">
                    <a:lnL>
                      <a:noFill/>
                    </a:lnL>
                    <a:lnR>
                      <a:noFill/>
                    </a:lnR>
                    <a:lnT>
                      <a:noFill/>
                    </a:lnT>
                    <a:lnB>
                      <a:noFill/>
                    </a:lnB>
                  </a:tcPr>
                </a:tc>
                <a:tc>
                  <a:txBody>
                    <a:bodyPr/>
                    <a:lstStyle/>
                    <a:p>
                      <a:pPr algn="ctr"/>
                      <a:r>
                        <a:rPr lang="en-US" altLang="ja-JP" sz="900"/>
                        <a:t>10</a:t>
                      </a:r>
                    </a:p>
                  </a:txBody>
                  <a:tcPr marL="47297" marR="47297" marT="23649" marB="23649" anchor="ctr">
                    <a:lnL>
                      <a:noFill/>
                    </a:lnL>
                    <a:lnR>
                      <a:noFill/>
                    </a:lnR>
                    <a:lnT>
                      <a:noFill/>
                    </a:lnT>
                    <a:lnB>
                      <a:noFill/>
                    </a:lnB>
                  </a:tcPr>
                </a:tc>
                <a:tc>
                  <a:txBody>
                    <a:bodyPr/>
                    <a:lstStyle/>
                    <a:p>
                      <a:pPr algn="ctr"/>
                      <a:r>
                        <a:rPr lang="en-US" altLang="ja-JP" sz="900"/>
                        <a:t>6</a:t>
                      </a:r>
                    </a:p>
                  </a:txBody>
                  <a:tcPr marL="47297" marR="47297" marT="23649" marB="23649" anchor="ctr">
                    <a:lnL>
                      <a:noFill/>
                    </a:lnL>
                    <a:lnR>
                      <a:noFill/>
                    </a:lnR>
                    <a:lnT>
                      <a:noFill/>
                    </a:lnT>
                    <a:lnB>
                      <a:noFill/>
                    </a:lnB>
                  </a:tcPr>
                </a:tc>
                <a:tc>
                  <a:txBody>
                    <a:bodyPr/>
                    <a:lstStyle/>
                    <a:p>
                      <a:pPr algn="ctr"/>
                      <a:r>
                        <a:rPr lang="en-US" altLang="ja-JP" sz="900"/>
                        <a:t>8</a:t>
                      </a:r>
                    </a:p>
                  </a:txBody>
                  <a:tcPr marL="47297" marR="47297" marT="23649" marB="23649" anchor="ctr">
                    <a:lnL>
                      <a:noFill/>
                    </a:lnL>
                    <a:lnR>
                      <a:noFill/>
                    </a:lnR>
                    <a:lnT>
                      <a:noFill/>
                    </a:lnT>
                    <a:lnB>
                      <a:noFill/>
                    </a:lnB>
                  </a:tcPr>
                </a:tc>
                <a:tc>
                  <a:txBody>
                    <a:bodyPr/>
                    <a:lstStyle/>
                    <a:p>
                      <a:pPr algn="ctr"/>
                      <a:r>
                        <a:rPr lang="en-US" altLang="ja-JP" sz="900"/>
                        <a:t>15</a:t>
                      </a:r>
                    </a:p>
                  </a:txBody>
                  <a:tcPr marL="47297" marR="47297" marT="23649" marB="23649" anchor="ctr">
                    <a:lnL>
                      <a:noFill/>
                    </a:lnL>
                    <a:lnR>
                      <a:noFill/>
                    </a:lnR>
                    <a:lnT>
                      <a:noFill/>
                    </a:lnT>
                    <a:lnB>
                      <a:noFill/>
                    </a:lnB>
                  </a:tcPr>
                </a:tc>
                <a:tc>
                  <a:txBody>
                    <a:bodyPr/>
                    <a:lstStyle/>
                    <a:p>
                      <a:pPr algn="ctr"/>
                      <a:r>
                        <a:rPr lang="en-US" altLang="ja-JP" sz="900"/>
                        <a:t>22</a:t>
                      </a:r>
                    </a:p>
                  </a:txBody>
                  <a:tcPr marL="47297" marR="47297" marT="23649" marB="23649" anchor="ctr">
                    <a:lnL>
                      <a:noFill/>
                    </a:lnL>
                    <a:lnR>
                      <a:noFill/>
                    </a:lnR>
                    <a:lnT>
                      <a:noFill/>
                    </a:lnT>
                    <a:lnB>
                      <a:noFill/>
                    </a:lnB>
                  </a:tcPr>
                </a:tc>
                <a:tc>
                  <a:txBody>
                    <a:bodyPr/>
                    <a:lstStyle/>
                    <a:p>
                      <a:pPr algn="ctr"/>
                      <a:r>
                        <a:rPr lang="en-US" altLang="ja-JP" sz="900"/>
                        <a:t>10</a:t>
                      </a:r>
                    </a:p>
                  </a:txBody>
                  <a:tcPr marL="47297" marR="47297" marT="23649" marB="23649" anchor="ctr">
                    <a:lnL>
                      <a:noFill/>
                    </a:lnL>
                    <a:lnR>
                      <a:noFill/>
                    </a:lnR>
                    <a:lnT>
                      <a:noFill/>
                    </a:lnT>
                    <a:lnB>
                      <a:noFill/>
                    </a:lnB>
                  </a:tcPr>
                </a:tc>
                <a:extLst>
                  <a:ext uri="{0D108BD9-81ED-4DB2-BD59-A6C34878D82A}">
                    <a16:rowId xmlns:a16="http://schemas.microsoft.com/office/drawing/2014/main" val="471317487"/>
                  </a:ext>
                </a:extLst>
              </a:tr>
              <a:tr h="369266">
                <a:tc>
                  <a:txBody>
                    <a:bodyPr/>
                    <a:lstStyle/>
                    <a:p>
                      <a:pPr algn="ctr"/>
                      <a:r>
                        <a:rPr lang="ja-JP" altLang="en-US" sz="900"/>
                        <a:t>栃木</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千葉</a:t>
                      </a:r>
                    </a:p>
                  </a:txBody>
                  <a:tcPr marL="47297" marR="47297" marT="23649" marB="23649" anchor="ctr">
                    <a:lnL>
                      <a:noFill/>
                    </a:lnL>
                    <a:lnR>
                      <a:noFill/>
                    </a:lnR>
                    <a:lnT>
                      <a:noFill/>
                    </a:lnT>
                    <a:lnB>
                      <a:noFill/>
                    </a:lnB>
                    <a:solidFill>
                      <a:srgbClr val="FBB403"/>
                    </a:solidFill>
                  </a:tcPr>
                </a:tc>
                <a:tc>
                  <a:txBody>
                    <a:bodyPr/>
                    <a:lstStyle/>
                    <a:p>
                      <a:pPr algn="ctr"/>
                      <a:r>
                        <a:rPr lang="ja-JP" altLang="en-US" sz="900"/>
                        <a:t>東京</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埼玉</a:t>
                      </a:r>
                    </a:p>
                  </a:txBody>
                  <a:tcPr marL="47297" marR="47297" marT="23649" marB="23649" anchor="ctr">
                    <a:lnL>
                      <a:noFill/>
                    </a:lnL>
                    <a:lnR>
                      <a:noFill/>
                    </a:lnR>
                    <a:lnT>
                      <a:noFill/>
                    </a:lnT>
                    <a:lnB>
                      <a:noFill/>
                    </a:lnB>
                    <a:solidFill>
                      <a:srgbClr val="FBB403"/>
                    </a:solidFill>
                  </a:tcPr>
                </a:tc>
                <a:tc>
                  <a:txBody>
                    <a:bodyPr/>
                    <a:lstStyle/>
                    <a:p>
                      <a:pPr algn="ctr"/>
                      <a:r>
                        <a:rPr lang="ja-JP" altLang="en-US" sz="900"/>
                        <a:t>神奈川</a:t>
                      </a:r>
                    </a:p>
                  </a:txBody>
                  <a:tcPr marL="47297" marR="47297" marT="23649" marB="23649" anchor="ctr">
                    <a:lnL>
                      <a:noFill/>
                    </a:lnL>
                    <a:lnR>
                      <a:noFill/>
                    </a:lnR>
                    <a:lnT>
                      <a:noFill/>
                    </a:lnT>
                    <a:lnB>
                      <a:noFill/>
                    </a:lnB>
                    <a:solidFill>
                      <a:srgbClr val="FBB403"/>
                    </a:solidFill>
                  </a:tcPr>
                </a:tc>
                <a:tc>
                  <a:txBody>
                    <a:bodyPr/>
                    <a:lstStyle/>
                    <a:p>
                      <a:pPr algn="ctr"/>
                      <a:r>
                        <a:rPr lang="ja-JP" altLang="en-US" sz="900"/>
                        <a:t>群馬</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山梨</a:t>
                      </a:r>
                    </a:p>
                  </a:txBody>
                  <a:tcPr marL="47297" marR="47297" marT="23649" marB="23649" anchor="ctr">
                    <a:lnL>
                      <a:noFill/>
                    </a:lnL>
                    <a:lnR>
                      <a:noFill/>
                    </a:lnR>
                    <a:lnT>
                      <a:noFill/>
                    </a:lnT>
                    <a:lnB>
                      <a:noFill/>
                    </a:lnB>
                    <a:solidFill>
                      <a:srgbClr val="FBB403"/>
                    </a:solidFill>
                  </a:tcPr>
                </a:tc>
                <a:tc>
                  <a:txBody>
                    <a:bodyPr/>
                    <a:lstStyle/>
                    <a:p>
                      <a:pPr algn="ctr"/>
                      <a:r>
                        <a:rPr lang="ja-JP" altLang="en-US" sz="900"/>
                        <a:t>静岡</a:t>
                      </a:r>
                    </a:p>
                  </a:txBody>
                  <a:tcPr marL="47297" marR="47297" marT="23649" marB="23649" anchor="ctr">
                    <a:lnL>
                      <a:noFill/>
                    </a:lnL>
                    <a:lnR>
                      <a:noFill/>
                    </a:lnR>
                    <a:lnT>
                      <a:noFill/>
                    </a:lnT>
                    <a:lnB>
                      <a:noFill/>
                    </a:lnB>
                    <a:solidFill>
                      <a:srgbClr val="FBB403"/>
                    </a:solidFill>
                  </a:tcPr>
                </a:tc>
                <a:tc>
                  <a:txBody>
                    <a:bodyPr/>
                    <a:lstStyle/>
                    <a:p>
                      <a:pPr algn="ctr"/>
                      <a:r>
                        <a:rPr lang="ja-JP" altLang="en-US" sz="900"/>
                        <a:t>愛知</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岐阜</a:t>
                      </a:r>
                    </a:p>
                  </a:txBody>
                  <a:tcPr marL="47297" marR="47297" marT="23649" marB="23649" anchor="ctr">
                    <a:lnL>
                      <a:noFill/>
                    </a:lnL>
                    <a:lnR>
                      <a:noFill/>
                    </a:lnR>
                    <a:lnT>
                      <a:noFill/>
                    </a:lnT>
                    <a:lnB>
                      <a:noFill/>
                    </a:lnB>
                    <a:solidFill>
                      <a:srgbClr val="FBB403"/>
                    </a:solidFill>
                  </a:tcPr>
                </a:tc>
                <a:extLst>
                  <a:ext uri="{0D108BD9-81ED-4DB2-BD59-A6C34878D82A}">
                    <a16:rowId xmlns:a16="http://schemas.microsoft.com/office/drawing/2014/main" val="793898096"/>
                  </a:ext>
                </a:extLst>
              </a:tr>
              <a:tr h="258487">
                <a:tc>
                  <a:txBody>
                    <a:bodyPr/>
                    <a:lstStyle/>
                    <a:p>
                      <a:pPr algn="ctr"/>
                      <a:r>
                        <a:rPr lang="en-US" altLang="ja-JP" sz="900"/>
                        <a:t>9</a:t>
                      </a:r>
                    </a:p>
                  </a:txBody>
                  <a:tcPr marL="47297" marR="47297" marT="23649" marB="23649" anchor="ctr">
                    <a:lnL>
                      <a:noFill/>
                    </a:lnL>
                    <a:lnR>
                      <a:noFill/>
                    </a:lnR>
                    <a:lnT>
                      <a:noFill/>
                    </a:lnT>
                    <a:lnB>
                      <a:noFill/>
                    </a:lnB>
                  </a:tcPr>
                </a:tc>
                <a:tc>
                  <a:txBody>
                    <a:bodyPr/>
                    <a:lstStyle/>
                    <a:p>
                      <a:pPr algn="ctr"/>
                      <a:r>
                        <a:rPr lang="en-US" altLang="ja-JP" sz="900"/>
                        <a:t>20</a:t>
                      </a:r>
                    </a:p>
                  </a:txBody>
                  <a:tcPr marL="47297" marR="47297" marT="23649" marB="23649" anchor="ctr">
                    <a:lnL>
                      <a:noFill/>
                    </a:lnL>
                    <a:lnR>
                      <a:noFill/>
                    </a:lnR>
                    <a:lnT>
                      <a:noFill/>
                    </a:lnT>
                    <a:lnB>
                      <a:noFill/>
                    </a:lnB>
                  </a:tcPr>
                </a:tc>
                <a:tc>
                  <a:txBody>
                    <a:bodyPr/>
                    <a:lstStyle/>
                    <a:p>
                      <a:pPr algn="ctr"/>
                      <a:r>
                        <a:rPr lang="en-US" altLang="ja-JP" sz="900"/>
                        <a:t>77</a:t>
                      </a:r>
                    </a:p>
                  </a:txBody>
                  <a:tcPr marL="47297" marR="47297" marT="23649" marB="23649" anchor="ctr">
                    <a:lnL>
                      <a:noFill/>
                    </a:lnL>
                    <a:lnR>
                      <a:noFill/>
                    </a:lnR>
                    <a:lnT>
                      <a:noFill/>
                    </a:lnT>
                    <a:lnB>
                      <a:noFill/>
                    </a:lnB>
                  </a:tcPr>
                </a:tc>
                <a:tc>
                  <a:txBody>
                    <a:bodyPr/>
                    <a:lstStyle/>
                    <a:p>
                      <a:pPr algn="ctr"/>
                      <a:r>
                        <a:rPr lang="en-US" altLang="ja-JP" sz="900"/>
                        <a:t>19</a:t>
                      </a:r>
                    </a:p>
                  </a:txBody>
                  <a:tcPr marL="47297" marR="47297" marT="23649" marB="23649" anchor="ctr">
                    <a:lnL>
                      <a:noFill/>
                    </a:lnL>
                    <a:lnR>
                      <a:noFill/>
                    </a:lnR>
                    <a:lnT>
                      <a:noFill/>
                    </a:lnT>
                    <a:lnB>
                      <a:noFill/>
                    </a:lnB>
                  </a:tcPr>
                </a:tc>
                <a:tc>
                  <a:txBody>
                    <a:bodyPr/>
                    <a:lstStyle/>
                    <a:p>
                      <a:pPr algn="ctr"/>
                      <a:r>
                        <a:rPr lang="en-US" altLang="ja-JP" sz="900"/>
                        <a:t>39</a:t>
                      </a:r>
                    </a:p>
                  </a:txBody>
                  <a:tcPr marL="47297" marR="47297" marT="23649" marB="23649" anchor="ctr">
                    <a:lnL>
                      <a:noFill/>
                    </a:lnL>
                    <a:lnR>
                      <a:noFill/>
                    </a:lnR>
                    <a:lnT>
                      <a:noFill/>
                    </a:lnT>
                    <a:lnB>
                      <a:noFill/>
                    </a:lnB>
                  </a:tcPr>
                </a:tc>
                <a:tc>
                  <a:txBody>
                    <a:bodyPr/>
                    <a:lstStyle/>
                    <a:p>
                      <a:pPr algn="ctr"/>
                      <a:r>
                        <a:rPr lang="en-US" altLang="ja-JP" sz="900"/>
                        <a:t>11</a:t>
                      </a:r>
                    </a:p>
                  </a:txBody>
                  <a:tcPr marL="47297" marR="47297" marT="23649" marB="23649" anchor="ctr">
                    <a:lnL>
                      <a:noFill/>
                    </a:lnL>
                    <a:lnR>
                      <a:noFill/>
                    </a:lnR>
                    <a:lnT>
                      <a:noFill/>
                    </a:lnT>
                    <a:lnB>
                      <a:noFill/>
                    </a:lnB>
                  </a:tcPr>
                </a:tc>
                <a:tc>
                  <a:txBody>
                    <a:bodyPr/>
                    <a:lstStyle/>
                    <a:p>
                      <a:pPr algn="ctr"/>
                      <a:r>
                        <a:rPr lang="en-US" altLang="ja-JP" sz="900"/>
                        <a:t>10</a:t>
                      </a:r>
                    </a:p>
                  </a:txBody>
                  <a:tcPr marL="47297" marR="47297" marT="23649" marB="23649" anchor="ctr">
                    <a:lnL>
                      <a:noFill/>
                    </a:lnL>
                    <a:lnR>
                      <a:noFill/>
                    </a:lnR>
                    <a:lnT>
                      <a:noFill/>
                    </a:lnT>
                    <a:lnB>
                      <a:noFill/>
                    </a:lnB>
                  </a:tcPr>
                </a:tc>
                <a:tc>
                  <a:txBody>
                    <a:bodyPr/>
                    <a:lstStyle/>
                    <a:p>
                      <a:pPr algn="ctr"/>
                      <a:r>
                        <a:rPr lang="en-US" altLang="ja-JP" sz="900"/>
                        <a:t>22</a:t>
                      </a:r>
                    </a:p>
                  </a:txBody>
                  <a:tcPr marL="47297" marR="47297" marT="23649" marB="23649" anchor="ctr">
                    <a:lnL>
                      <a:noFill/>
                    </a:lnL>
                    <a:lnR>
                      <a:noFill/>
                    </a:lnR>
                    <a:lnT>
                      <a:noFill/>
                    </a:lnT>
                    <a:lnB>
                      <a:noFill/>
                    </a:lnB>
                  </a:tcPr>
                </a:tc>
                <a:tc>
                  <a:txBody>
                    <a:bodyPr/>
                    <a:lstStyle/>
                    <a:p>
                      <a:pPr algn="ctr"/>
                      <a:r>
                        <a:rPr lang="en-US" altLang="ja-JP" sz="900"/>
                        <a:t>12</a:t>
                      </a:r>
                    </a:p>
                  </a:txBody>
                  <a:tcPr marL="47297" marR="47297" marT="23649" marB="23649" anchor="ctr">
                    <a:lnL>
                      <a:noFill/>
                    </a:lnL>
                    <a:lnR>
                      <a:noFill/>
                    </a:lnR>
                    <a:lnT>
                      <a:noFill/>
                    </a:lnT>
                    <a:lnB>
                      <a:noFill/>
                    </a:lnB>
                  </a:tcPr>
                </a:tc>
                <a:tc>
                  <a:txBody>
                    <a:bodyPr/>
                    <a:lstStyle/>
                    <a:p>
                      <a:pPr algn="ctr"/>
                      <a:r>
                        <a:rPr lang="en-US" altLang="ja-JP" sz="900"/>
                        <a:t>6</a:t>
                      </a:r>
                    </a:p>
                  </a:txBody>
                  <a:tcPr marL="47297" marR="47297" marT="23649" marB="23649" anchor="ctr">
                    <a:lnL>
                      <a:noFill/>
                    </a:lnL>
                    <a:lnR>
                      <a:noFill/>
                    </a:lnR>
                    <a:lnT>
                      <a:noFill/>
                    </a:lnT>
                    <a:lnB>
                      <a:noFill/>
                    </a:lnB>
                  </a:tcPr>
                </a:tc>
                <a:extLst>
                  <a:ext uri="{0D108BD9-81ED-4DB2-BD59-A6C34878D82A}">
                    <a16:rowId xmlns:a16="http://schemas.microsoft.com/office/drawing/2014/main" val="1496092297"/>
                  </a:ext>
                </a:extLst>
              </a:tr>
              <a:tr h="369266">
                <a:tc>
                  <a:txBody>
                    <a:bodyPr/>
                    <a:lstStyle/>
                    <a:p>
                      <a:pPr algn="ctr"/>
                      <a:r>
                        <a:rPr lang="ja-JP" altLang="en-US" sz="900"/>
                        <a:t>三重</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富山</a:t>
                      </a:r>
                    </a:p>
                  </a:txBody>
                  <a:tcPr marL="47297" marR="47297" marT="23649" marB="23649" anchor="ctr">
                    <a:lnL>
                      <a:noFill/>
                    </a:lnL>
                    <a:lnR>
                      <a:noFill/>
                    </a:lnR>
                    <a:lnT>
                      <a:noFill/>
                    </a:lnT>
                    <a:lnB>
                      <a:noFill/>
                    </a:lnB>
                    <a:solidFill>
                      <a:srgbClr val="FBB403"/>
                    </a:solidFill>
                  </a:tcPr>
                </a:tc>
                <a:tc>
                  <a:txBody>
                    <a:bodyPr/>
                    <a:lstStyle/>
                    <a:p>
                      <a:pPr algn="ctr"/>
                      <a:r>
                        <a:rPr lang="ja-JP" altLang="en-US" sz="900"/>
                        <a:t>石川</a:t>
                      </a:r>
                    </a:p>
                  </a:txBody>
                  <a:tcPr marL="47297" marR="47297" marT="23649" marB="23649" anchor="ctr">
                    <a:lnL>
                      <a:noFill/>
                    </a:lnL>
                    <a:lnR>
                      <a:noFill/>
                    </a:lnR>
                    <a:lnT>
                      <a:noFill/>
                    </a:lnT>
                    <a:lnB>
                      <a:noFill/>
                    </a:lnB>
                    <a:solidFill>
                      <a:srgbClr val="FBB403"/>
                    </a:solidFill>
                  </a:tcPr>
                </a:tc>
                <a:tc>
                  <a:txBody>
                    <a:bodyPr/>
                    <a:lstStyle/>
                    <a:p>
                      <a:pPr algn="ctr"/>
                      <a:r>
                        <a:rPr lang="ja-JP" altLang="en-US" sz="900"/>
                        <a:t>福井</a:t>
                      </a:r>
                    </a:p>
                  </a:txBody>
                  <a:tcPr marL="47297" marR="47297" marT="23649" marB="23649" anchor="ctr">
                    <a:lnL>
                      <a:noFill/>
                    </a:lnL>
                    <a:lnR>
                      <a:noFill/>
                    </a:lnR>
                    <a:lnT>
                      <a:noFill/>
                    </a:lnT>
                    <a:lnB>
                      <a:noFill/>
                    </a:lnB>
                    <a:solidFill>
                      <a:srgbClr val="FBB403"/>
                    </a:solidFill>
                  </a:tcPr>
                </a:tc>
                <a:tc>
                  <a:txBody>
                    <a:bodyPr/>
                    <a:lstStyle/>
                    <a:p>
                      <a:pPr algn="ctr"/>
                      <a:r>
                        <a:rPr lang="ja-JP" altLang="en-US" sz="900"/>
                        <a:t>滋賀</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奈良</a:t>
                      </a:r>
                    </a:p>
                  </a:txBody>
                  <a:tcPr marL="47297" marR="47297" marT="23649" marB="23649" anchor="ctr">
                    <a:lnL>
                      <a:noFill/>
                    </a:lnL>
                    <a:lnR>
                      <a:noFill/>
                    </a:lnR>
                    <a:lnT>
                      <a:noFill/>
                    </a:lnT>
                    <a:lnB>
                      <a:noFill/>
                    </a:lnB>
                    <a:solidFill>
                      <a:srgbClr val="FBB403"/>
                    </a:solidFill>
                  </a:tcPr>
                </a:tc>
                <a:tc>
                  <a:txBody>
                    <a:bodyPr/>
                    <a:lstStyle/>
                    <a:p>
                      <a:pPr algn="ctr"/>
                      <a:r>
                        <a:rPr lang="ja-JP" altLang="en-US" sz="900"/>
                        <a:t>京都</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大阪</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和歌山</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兵庫</a:t>
                      </a:r>
                    </a:p>
                  </a:txBody>
                  <a:tcPr marL="47297" marR="47297" marT="23649" marB="23649" anchor="ctr">
                    <a:lnL>
                      <a:noFill/>
                    </a:lnL>
                    <a:lnR>
                      <a:noFill/>
                    </a:lnR>
                    <a:lnT>
                      <a:noFill/>
                    </a:lnT>
                    <a:lnB>
                      <a:noFill/>
                    </a:lnB>
                    <a:solidFill>
                      <a:srgbClr val="FBB403"/>
                    </a:solidFill>
                  </a:tcPr>
                </a:tc>
                <a:extLst>
                  <a:ext uri="{0D108BD9-81ED-4DB2-BD59-A6C34878D82A}">
                    <a16:rowId xmlns:a16="http://schemas.microsoft.com/office/drawing/2014/main" val="1546326968"/>
                  </a:ext>
                </a:extLst>
              </a:tr>
              <a:tr h="258487">
                <a:tc>
                  <a:txBody>
                    <a:bodyPr/>
                    <a:lstStyle/>
                    <a:p>
                      <a:pPr algn="ctr"/>
                      <a:r>
                        <a:rPr lang="en-US" altLang="ja-JP" sz="900"/>
                        <a:t>7</a:t>
                      </a:r>
                    </a:p>
                  </a:txBody>
                  <a:tcPr marL="47297" marR="47297" marT="23649" marB="23649" anchor="ctr">
                    <a:lnL>
                      <a:noFill/>
                    </a:lnL>
                    <a:lnR>
                      <a:noFill/>
                    </a:lnR>
                    <a:lnT>
                      <a:noFill/>
                    </a:lnT>
                    <a:lnB>
                      <a:noFill/>
                    </a:lnB>
                  </a:tcPr>
                </a:tc>
                <a:tc>
                  <a:txBody>
                    <a:bodyPr/>
                    <a:lstStyle/>
                    <a:p>
                      <a:pPr algn="ctr"/>
                      <a:r>
                        <a:rPr lang="en-US" altLang="ja-JP" sz="900"/>
                        <a:t>7</a:t>
                      </a:r>
                    </a:p>
                  </a:txBody>
                  <a:tcPr marL="47297" marR="47297" marT="23649" marB="23649" anchor="ctr">
                    <a:lnL>
                      <a:noFill/>
                    </a:lnL>
                    <a:lnR>
                      <a:noFill/>
                    </a:lnR>
                    <a:lnT>
                      <a:noFill/>
                    </a:lnT>
                    <a:lnB>
                      <a:noFill/>
                    </a:lnB>
                  </a:tcPr>
                </a:tc>
                <a:tc>
                  <a:txBody>
                    <a:bodyPr/>
                    <a:lstStyle/>
                    <a:p>
                      <a:pPr algn="ctr"/>
                      <a:r>
                        <a:rPr lang="en-US" altLang="ja-JP" sz="900"/>
                        <a:t>5</a:t>
                      </a:r>
                    </a:p>
                  </a:txBody>
                  <a:tcPr marL="47297" marR="47297" marT="23649" marB="23649" anchor="ctr">
                    <a:lnL>
                      <a:noFill/>
                    </a:lnL>
                    <a:lnR>
                      <a:noFill/>
                    </a:lnR>
                    <a:lnT>
                      <a:noFill/>
                    </a:lnT>
                    <a:lnB>
                      <a:noFill/>
                    </a:lnB>
                  </a:tcPr>
                </a:tc>
                <a:tc>
                  <a:txBody>
                    <a:bodyPr/>
                    <a:lstStyle/>
                    <a:p>
                      <a:pPr algn="ctr"/>
                      <a:r>
                        <a:rPr lang="en-US" altLang="ja-JP" sz="900"/>
                        <a:t>3</a:t>
                      </a:r>
                    </a:p>
                  </a:txBody>
                  <a:tcPr marL="47297" marR="47297" marT="23649" marB="23649" anchor="ctr">
                    <a:lnL>
                      <a:noFill/>
                    </a:lnL>
                    <a:lnR>
                      <a:noFill/>
                    </a:lnR>
                    <a:lnT>
                      <a:noFill/>
                    </a:lnT>
                    <a:lnB>
                      <a:noFill/>
                    </a:lnB>
                  </a:tcPr>
                </a:tc>
                <a:tc>
                  <a:txBody>
                    <a:bodyPr/>
                    <a:lstStyle/>
                    <a:p>
                      <a:pPr algn="ctr"/>
                      <a:r>
                        <a:rPr lang="en-US" altLang="ja-JP" sz="900"/>
                        <a:t>8</a:t>
                      </a:r>
                    </a:p>
                  </a:txBody>
                  <a:tcPr marL="47297" marR="47297" marT="23649" marB="23649" anchor="ctr">
                    <a:lnL>
                      <a:noFill/>
                    </a:lnL>
                    <a:lnR>
                      <a:noFill/>
                    </a:lnR>
                    <a:lnT>
                      <a:noFill/>
                    </a:lnT>
                    <a:lnB>
                      <a:noFill/>
                    </a:lnB>
                  </a:tcPr>
                </a:tc>
                <a:tc>
                  <a:txBody>
                    <a:bodyPr/>
                    <a:lstStyle/>
                    <a:p>
                      <a:pPr algn="ctr"/>
                      <a:r>
                        <a:rPr lang="en-US" altLang="ja-JP" sz="900"/>
                        <a:t>9</a:t>
                      </a:r>
                    </a:p>
                  </a:txBody>
                  <a:tcPr marL="47297" marR="47297" marT="23649" marB="23649" anchor="ctr">
                    <a:lnL>
                      <a:noFill/>
                    </a:lnL>
                    <a:lnR>
                      <a:noFill/>
                    </a:lnR>
                    <a:lnT>
                      <a:noFill/>
                    </a:lnT>
                    <a:lnB>
                      <a:noFill/>
                    </a:lnB>
                  </a:tcPr>
                </a:tc>
                <a:tc>
                  <a:txBody>
                    <a:bodyPr/>
                    <a:lstStyle/>
                    <a:p>
                      <a:pPr algn="ctr"/>
                      <a:r>
                        <a:rPr lang="en-US" altLang="ja-JP" sz="900"/>
                        <a:t>11</a:t>
                      </a:r>
                    </a:p>
                  </a:txBody>
                  <a:tcPr marL="47297" marR="47297" marT="23649" marB="23649" anchor="ctr">
                    <a:lnL>
                      <a:noFill/>
                    </a:lnL>
                    <a:lnR>
                      <a:noFill/>
                    </a:lnR>
                    <a:lnT>
                      <a:noFill/>
                    </a:lnT>
                    <a:lnB>
                      <a:noFill/>
                    </a:lnB>
                  </a:tcPr>
                </a:tc>
                <a:tc>
                  <a:txBody>
                    <a:bodyPr/>
                    <a:lstStyle/>
                    <a:p>
                      <a:pPr algn="ctr"/>
                      <a:r>
                        <a:rPr lang="en-US" altLang="ja-JP" sz="900"/>
                        <a:t>21</a:t>
                      </a:r>
                    </a:p>
                  </a:txBody>
                  <a:tcPr marL="47297" marR="47297" marT="23649" marB="23649" anchor="ctr">
                    <a:lnL>
                      <a:noFill/>
                    </a:lnL>
                    <a:lnR>
                      <a:noFill/>
                    </a:lnR>
                    <a:lnT>
                      <a:noFill/>
                    </a:lnT>
                    <a:lnB>
                      <a:noFill/>
                    </a:lnB>
                  </a:tcPr>
                </a:tc>
                <a:tc>
                  <a:txBody>
                    <a:bodyPr/>
                    <a:lstStyle/>
                    <a:p>
                      <a:pPr algn="ctr"/>
                      <a:r>
                        <a:rPr lang="en-US" altLang="ja-JP" sz="900"/>
                        <a:t>7</a:t>
                      </a:r>
                    </a:p>
                  </a:txBody>
                  <a:tcPr marL="47297" marR="47297" marT="23649" marB="23649" anchor="ctr">
                    <a:lnL>
                      <a:noFill/>
                    </a:lnL>
                    <a:lnR>
                      <a:noFill/>
                    </a:lnR>
                    <a:lnT>
                      <a:noFill/>
                    </a:lnT>
                    <a:lnB>
                      <a:noFill/>
                    </a:lnB>
                  </a:tcPr>
                </a:tc>
                <a:tc>
                  <a:txBody>
                    <a:bodyPr/>
                    <a:lstStyle/>
                    <a:p>
                      <a:pPr algn="ctr"/>
                      <a:r>
                        <a:rPr lang="en-US" altLang="ja-JP" sz="900"/>
                        <a:t>19</a:t>
                      </a:r>
                    </a:p>
                  </a:txBody>
                  <a:tcPr marL="47297" marR="47297" marT="23649" marB="23649" anchor="ctr">
                    <a:lnL>
                      <a:noFill/>
                    </a:lnL>
                    <a:lnR>
                      <a:noFill/>
                    </a:lnR>
                    <a:lnT>
                      <a:noFill/>
                    </a:lnT>
                    <a:lnB>
                      <a:noFill/>
                    </a:lnB>
                  </a:tcPr>
                </a:tc>
                <a:extLst>
                  <a:ext uri="{0D108BD9-81ED-4DB2-BD59-A6C34878D82A}">
                    <a16:rowId xmlns:a16="http://schemas.microsoft.com/office/drawing/2014/main" val="3045521992"/>
                  </a:ext>
                </a:extLst>
              </a:tr>
              <a:tr h="258487">
                <a:tc>
                  <a:txBody>
                    <a:bodyPr/>
                    <a:lstStyle/>
                    <a:p>
                      <a:pPr algn="ctr"/>
                      <a:r>
                        <a:rPr lang="ja-JP" altLang="en-US" sz="900"/>
                        <a:t>岡山</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広島</a:t>
                      </a:r>
                    </a:p>
                  </a:txBody>
                  <a:tcPr marL="47297" marR="47297" marT="23649" marB="23649" anchor="ctr">
                    <a:lnL>
                      <a:noFill/>
                    </a:lnL>
                    <a:lnR>
                      <a:noFill/>
                    </a:lnR>
                    <a:lnT>
                      <a:noFill/>
                    </a:lnT>
                    <a:lnB>
                      <a:noFill/>
                    </a:lnB>
                    <a:solidFill>
                      <a:srgbClr val="FBB403"/>
                    </a:solidFill>
                  </a:tcPr>
                </a:tc>
                <a:tc>
                  <a:txBody>
                    <a:bodyPr/>
                    <a:lstStyle/>
                    <a:p>
                      <a:pPr algn="ctr"/>
                      <a:r>
                        <a:rPr lang="ja-JP" altLang="en-US" sz="900"/>
                        <a:t>鳥取</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島根</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山口</a:t>
                      </a:r>
                    </a:p>
                  </a:txBody>
                  <a:tcPr marL="47297" marR="47297" marT="23649" marB="23649" anchor="ctr">
                    <a:lnL>
                      <a:noFill/>
                    </a:lnL>
                    <a:lnR>
                      <a:noFill/>
                    </a:lnR>
                    <a:lnT>
                      <a:noFill/>
                    </a:lnT>
                    <a:lnB>
                      <a:noFill/>
                    </a:lnB>
                    <a:solidFill>
                      <a:srgbClr val="FBB403"/>
                    </a:solidFill>
                  </a:tcPr>
                </a:tc>
                <a:tc>
                  <a:txBody>
                    <a:bodyPr/>
                    <a:lstStyle/>
                    <a:p>
                      <a:pPr algn="ctr"/>
                      <a:r>
                        <a:rPr lang="ja-JP" altLang="en-US" sz="900"/>
                        <a:t>香川</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徳島</a:t>
                      </a:r>
                    </a:p>
                  </a:txBody>
                  <a:tcPr marL="47297" marR="47297" marT="23649" marB="23649" anchor="ctr">
                    <a:lnL>
                      <a:noFill/>
                    </a:lnL>
                    <a:lnR>
                      <a:noFill/>
                    </a:lnR>
                    <a:lnT>
                      <a:noFill/>
                    </a:lnT>
                    <a:lnB>
                      <a:noFill/>
                    </a:lnB>
                    <a:solidFill>
                      <a:srgbClr val="FBB403"/>
                    </a:solidFill>
                  </a:tcPr>
                </a:tc>
                <a:tc>
                  <a:txBody>
                    <a:bodyPr/>
                    <a:lstStyle/>
                    <a:p>
                      <a:pPr algn="ctr"/>
                      <a:r>
                        <a:rPr lang="ja-JP" altLang="en-US" sz="900"/>
                        <a:t>愛媛</a:t>
                      </a:r>
                    </a:p>
                  </a:txBody>
                  <a:tcPr marL="47297" marR="47297" marT="23649" marB="23649" anchor="ctr">
                    <a:lnL>
                      <a:noFill/>
                    </a:lnL>
                    <a:lnR>
                      <a:noFill/>
                    </a:lnR>
                    <a:lnT>
                      <a:noFill/>
                    </a:lnT>
                    <a:lnB>
                      <a:noFill/>
                    </a:lnB>
                    <a:solidFill>
                      <a:srgbClr val="FBB403"/>
                    </a:solidFill>
                  </a:tcPr>
                </a:tc>
                <a:tc>
                  <a:txBody>
                    <a:bodyPr/>
                    <a:lstStyle/>
                    <a:p>
                      <a:pPr algn="ctr"/>
                      <a:r>
                        <a:rPr lang="ja-JP" altLang="en-US" sz="900"/>
                        <a:t>高知</a:t>
                      </a:r>
                    </a:p>
                  </a:txBody>
                  <a:tcPr marL="47297" marR="47297" marT="23649" marB="23649" anchor="ctr">
                    <a:lnL>
                      <a:noFill/>
                    </a:lnL>
                    <a:lnR>
                      <a:noFill/>
                    </a:lnR>
                    <a:lnT>
                      <a:noFill/>
                    </a:lnT>
                    <a:lnB>
                      <a:noFill/>
                    </a:lnB>
                    <a:solidFill>
                      <a:srgbClr val="FBB403"/>
                    </a:solidFill>
                  </a:tcPr>
                </a:tc>
                <a:tc>
                  <a:txBody>
                    <a:bodyPr/>
                    <a:lstStyle/>
                    <a:p>
                      <a:pPr algn="ctr"/>
                      <a:r>
                        <a:rPr lang="ja-JP" altLang="en-US" sz="900"/>
                        <a:t>福岡</a:t>
                      </a:r>
                    </a:p>
                  </a:txBody>
                  <a:tcPr marL="47297" marR="47297" marT="23649" marB="23649" anchor="ctr">
                    <a:lnL>
                      <a:noFill/>
                    </a:lnL>
                    <a:lnR>
                      <a:noFill/>
                    </a:lnR>
                    <a:lnT>
                      <a:noFill/>
                    </a:lnT>
                    <a:lnB>
                      <a:noFill/>
                    </a:lnB>
                    <a:solidFill>
                      <a:srgbClr val="FBB403"/>
                    </a:solidFill>
                  </a:tcPr>
                </a:tc>
                <a:extLst>
                  <a:ext uri="{0D108BD9-81ED-4DB2-BD59-A6C34878D82A}">
                    <a16:rowId xmlns:a16="http://schemas.microsoft.com/office/drawing/2014/main" val="1299389632"/>
                  </a:ext>
                </a:extLst>
              </a:tr>
              <a:tr h="258487">
                <a:tc>
                  <a:txBody>
                    <a:bodyPr/>
                    <a:lstStyle/>
                    <a:p>
                      <a:pPr algn="ctr"/>
                      <a:r>
                        <a:rPr lang="en-US" altLang="ja-JP" sz="900"/>
                        <a:t>11</a:t>
                      </a:r>
                    </a:p>
                  </a:txBody>
                  <a:tcPr marL="47297" marR="47297" marT="23649" marB="23649" anchor="ctr">
                    <a:lnL>
                      <a:noFill/>
                    </a:lnL>
                    <a:lnR>
                      <a:noFill/>
                    </a:lnR>
                    <a:lnT>
                      <a:noFill/>
                    </a:lnT>
                    <a:lnB>
                      <a:noFill/>
                    </a:lnB>
                  </a:tcPr>
                </a:tc>
                <a:tc>
                  <a:txBody>
                    <a:bodyPr/>
                    <a:lstStyle/>
                    <a:p>
                      <a:pPr algn="ctr"/>
                      <a:r>
                        <a:rPr lang="en-US" altLang="ja-JP" sz="900"/>
                        <a:t>12</a:t>
                      </a:r>
                    </a:p>
                  </a:txBody>
                  <a:tcPr marL="47297" marR="47297" marT="23649" marB="23649" anchor="ctr">
                    <a:lnL>
                      <a:noFill/>
                    </a:lnL>
                    <a:lnR>
                      <a:noFill/>
                    </a:lnR>
                    <a:lnT>
                      <a:noFill/>
                    </a:lnT>
                    <a:lnB>
                      <a:noFill/>
                    </a:lnB>
                  </a:tcPr>
                </a:tc>
                <a:tc>
                  <a:txBody>
                    <a:bodyPr/>
                    <a:lstStyle/>
                    <a:p>
                      <a:pPr algn="ctr"/>
                      <a:r>
                        <a:rPr lang="en-US" altLang="ja-JP" sz="900"/>
                        <a:t>5</a:t>
                      </a:r>
                    </a:p>
                  </a:txBody>
                  <a:tcPr marL="47297" marR="47297" marT="23649" marB="23649" anchor="ctr">
                    <a:lnL>
                      <a:noFill/>
                    </a:lnL>
                    <a:lnR>
                      <a:noFill/>
                    </a:lnR>
                    <a:lnT>
                      <a:noFill/>
                    </a:lnT>
                    <a:lnB>
                      <a:noFill/>
                    </a:lnB>
                  </a:tcPr>
                </a:tc>
                <a:tc>
                  <a:txBody>
                    <a:bodyPr/>
                    <a:lstStyle/>
                    <a:p>
                      <a:pPr algn="ctr"/>
                      <a:r>
                        <a:rPr lang="en-US" altLang="ja-JP" sz="900"/>
                        <a:t>6</a:t>
                      </a:r>
                    </a:p>
                  </a:txBody>
                  <a:tcPr marL="47297" marR="47297" marT="23649" marB="23649" anchor="ctr">
                    <a:lnL>
                      <a:noFill/>
                    </a:lnL>
                    <a:lnR>
                      <a:noFill/>
                    </a:lnR>
                    <a:lnT>
                      <a:noFill/>
                    </a:lnT>
                    <a:lnB>
                      <a:noFill/>
                    </a:lnB>
                  </a:tcPr>
                </a:tc>
                <a:tc>
                  <a:txBody>
                    <a:bodyPr/>
                    <a:lstStyle/>
                    <a:p>
                      <a:pPr algn="ctr"/>
                      <a:r>
                        <a:rPr lang="en-US" altLang="ja-JP" sz="900"/>
                        <a:t>6</a:t>
                      </a:r>
                    </a:p>
                  </a:txBody>
                  <a:tcPr marL="47297" marR="47297" marT="23649" marB="23649" anchor="ctr">
                    <a:lnL>
                      <a:noFill/>
                    </a:lnL>
                    <a:lnR>
                      <a:noFill/>
                    </a:lnR>
                    <a:lnT>
                      <a:noFill/>
                    </a:lnT>
                    <a:lnB>
                      <a:noFill/>
                    </a:lnB>
                  </a:tcPr>
                </a:tc>
                <a:tc>
                  <a:txBody>
                    <a:bodyPr/>
                    <a:lstStyle/>
                    <a:p>
                      <a:pPr algn="ctr"/>
                      <a:r>
                        <a:rPr lang="en-US" altLang="ja-JP" sz="900"/>
                        <a:t>5</a:t>
                      </a:r>
                    </a:p>
                  </a:txBody>
                  <a:tcPr marL="47297" marR="47297" marT="23649" marB="23649" anchor="ctr">
                    <a:lnL>
                      <a:noFill/>
                    </a:lnL>
                    <a:lnR>
                      <a:noFill/>
                    </a:lnR>
                    <a:lnT>
                      <a:noFill/>
                    </a:lnT>
                    <a:lnB>
                      <a:noFill/>
                    </a:lnB>
                  </a:tcPr>
                </a:tc>
                <a:tc>
                  <a:txBody>
                    <a:bodyPr/>
                    <a:lstStyle/>
                    <a:p>
                      <a:pPr algn="ctr"/>
                      <a:r>
                        <a:rPr lang="en-US" altLang="ja-JP" sz="900"/>
                        <a:t>9</a:t>
                      </a:r>
                    </a:p>
                  </a:txBody>
                  <a:tcPr marL="47297" marR="47297" marT="23649" marB="23649" anchor="ctr">
                    <a:lnL>
                      <a:noFill/>
                    </a:lnL>
                    <a:lnR>
                      <a:noFill/>
                    </a:lnR>
                    <a:lnT>
                      <a:noFill/>
                    </a:lnT>
                    <a:lnB>
                      <a:noFill/>
                    </a:lnB>
                  </a:tcPr>
                </a:tc>
                <a:tc>
                  <a:txBody>
                    <a:bodyPr/>
                    <a:lstStyle/>
                    <a:p>
                      <a:pPr algn="ctr"/>
                      <a:r>
                        <a:rPr lang="en-US" altLang="ja-JP" sz="900"/>
                        <a:t>7</a:t>
                      </a:r>
                    </a:p>
                  </a:txBody>
                  <a:tcPr marL="47297" marR="47297" marT="23649" marB="23649" anchor="ctr">
                    <a:lnL>
                      <a:noFill/>
                    </a:lnL>
                    <a:lnR>
                      <a:noFill/>
                    </a:lnR>
                    <a:lnT>
                      <a:noFill/>
                    </a:lnT>
                    <a:lnB>
                      <a:noFill/>
                    </a:lnB>
                  </a:tcPr>
                </a:tc>
                <a:tc>
                  <a:txBody>
                    <a:bodyPr/>
                    <a:lstStyle/>
                    <a:p>
                      <a:pPr algn="ctr"/>
                      <a:r>
                        <a:rPr lang="en-US" altLang="ja-JP" sz="900"/>
                        <a:t>3</a:t>
                      </a:r>
                    </a:p>
                  </a:txBody>
                  <a:tcPr marL="47297" marR="47297" marT="23649" marB="23649" anchor="ctr">
                    <a:lnL>
                      <a:noFill/>
                    </a:lnL>
                    <a:lnR>
                      <a:noFill/>
                    </a:lnR>
                    <a:lnT>
                      <a:noFill/>
                    </a:lnT>
                    <a:lnB>
                      <a:noFill/>
                    </a:lnB>
                  </a:tcPr>
                </a:tc>
                <a:tc>
                  <a:txBody>
                    <a:bodyPr/>
                    <a:lstStyle/>
                    <a:p>
                      <a:pPr algn="ctr"/>
                      <a:r>
                        <a:rPr lang="en-US" altLang="ja-JP" sz="900"/>
                        <a:t>9</a:t>
                      </a:r>
                    </a:p>
                  </a:txBody>
                  <a:tcPr marL="47297" marR="47297" marT="23649" marB="23649" anchor="ctr">
                    <a:lnL>
                      <a:noFill/>
                    </a:lnL>
                    <a:lnR>
                      <a:noFill/>
                    </a:lnR>
                    <a:lnT>
                      <a:noFill/>
                    </a:lnT>
                    <a:lnB>
                      <a:noFill/>
                    </a:lnB>
                  </a:tcPr>
                </a:tc>
                <a:extLst>
                  <a:ext uri="{0D108BD9-81ED-4DB2-BD59-A6C34878D82A}">
                    <a16:rowId xmlns:a16="http://schemas.microsoft.com/office/drawing/2014/main" val="3438837151"/>
                  </a:ext>
                </a:extLst>
              </a:tr>
              <a:tr h="369266">
                <a:tc>
                  <a:txBody>
                    <a:bodyPr/>
                    <a:lstStyle/>
                    <a:p>
                      <a:pPr algn="ctr"/>
                      <a:r>
                        <a:rPr lang="ja-JP" altLang="en-US" sz="900"/>
                        <a:t>大分</a:t>
                      </a:r>
                    </a:p>
                  </a:txBody>
                  <a:tcPr marL="47297" marR="47297" marT="23649" marB="23649" anchor="ctr">
                    <a:lnL>
                      <a:noFill/>
                    </a:lnL>
                    <a:lnR>
                      <a:noFill/>
                    </a:lnR>
                    <a:lnT>
                      <a:noFill/>
                    </a:lnT>
                    <a:lnB>
                      <a:noFill/>
                    </a:lnB>
                    <a:solidFill>
                      <a:srgbClr val="FBB403"/>
                    </a:solidFill>
                  </a:tcPr>
                </a:tc>
                <a:tc>
                  <a:txBody>
                    <a:bodyPr/>
                    <a:lstStyle/>
                    <a:p>
                      <a:pPr algn="ctr"/>
                      <a:r>
                        <a:rPr lang="ja-JP" altLang="en-US" sz="900"/>
                        <a:t>佐賀</a:t>
                      </a:r>
                    </a:p>
                  </a:txBody>
                  <a:tcPr marL="47297" marR="47297" marT="23649" marB="23649" anchor="ctr">
                    <a:lnL>
                      <a:noFill/>
                    </a:lnL>
                    <a:lnR>
                      <a:noFill/>
                    </a:lnR>
                    <a:lnT>
                      <a:noFill/>
                    </a:lnT>
                    <a:lnB>
                      <a:noFill/>
                    </a:lnB>
                    <a:solidFill>
                      <a:srgbClr val="FBB403"/>
                    </a:solidFill>
                  </a:tcPr>
                </a:tc>
                <a:tc>
                  <a:txBody>
                    <a:bodyPr/>
                    <a:lstStyle/>
                    <a:p>
                      <a:pPr algn="ctr"/>
                      <a:r>
                        <a:rPr lang="ja-JP" altLang="en-US" sz="900"/>
                        <a:t>長崎</a:t>
                      </a:r>
                    </a:p>
                  </a:txBody>
                  <a:tcPr marL="47297" marR="47297" marT="23649" marB="23649" anchor="ctr">
                    <a:lnL>
                      <a:noFill/>
                    </a:lnL>
                    <a:lnR>
                      <a:noFill/>
                    </a:lnR>
                    <a:lnT>
                      <a:noFill/>
                    </a:lnT>
                    <a:lnB>
                      <a:noFill/>
                    </a:lnB>
                    <a:solidFill>
                      <a:srgbClr val="FBB403"/>
                    </a:solidFill>
                  </a:tcPr>
                </a:tc>
                <a:tc>
                  <a:txBody>
                    <a:bodyPr/>
                    <a:lstStyle/>
                    <a:p>
                      <a:pPr algn="ctr"/>
                      <a:r>
                        <a:rPr lang="ja-JP" altLang="en-US" sz="900"/>
                        <a:t>熊本</a:t>
                      </a:r>
                    </a:p>
                  </a:txBody>
                  <a:tcPr marL="47297" marR="47297" marT="23649" marB="23649" anchor="ctr">
                    <a:lnL>
                      <a:noFill/>
                    </a:lnL>
                    <a:lnR>
                      <a:noFill/>
                    </a:lnR>
                    <a:lnT>
                      <a:noFill/>
                    </a:lnT>
                    <a:lnB>
                      <a:noFill/>
                    </a:lnB>
                    <a:solidFill>
                      <a:srgbClr val="FBB403"/>
                    </a:solidFill>
                  </a:tcPr>
                </a:tc>
                <a:tc>
                  <a:txBody>
                    <a:bodyPr/>
                    <a:lstStyle/>
                    <a:p>
                      <a:pPr algn="ctr"/>
                      <a:r>
                        <a:rPr lang="ja-JP" altLang="en-US" sz="900"/>
                        <a:t>宮崎</a:t>
                      </a:r>
                    </a:p>
                  </a:txBody>
                  <a:tcPr marL="47297" marR="47297" marT="23649" marB="23649" anchor="ctr">
                    <a:lnL>
                      <a:noFill/>
                    </a:lnL>
                    <a:lnR>
                      <a:noFill/>
                    </a:lnR>
                    <a:lnT>
                      <a:noFill/>
                    </a:lnT>
                    <a:lnB>
                      <a:noFill/>
                    </a:lnB>
                    <a:solidFill>
                      <a:srgbClr val="FBB403"/>
                    </a:solidFill>
                  </a:tcPr>
                </a:tc>
                <a:tc>
                  <a:txBody>
                    <a:bodyPr/>
                    <a:lstStyle/>
                    <a:p>
                      <a:pPr algn="ctr"/>
                      <a:r>
                        <a:rPr lang="ja-JP" altLang="en-US" sz="900"/>
                        <a:t>鹿児島</a:t>
                      </a:r>
                    </a:p>
                  </a:txBody>
                  <a:tcPr marL="47297" marR="47297" marT="23649" marB="23649" anchor="ctr">
                    <a:lnL>
                      <a:noFill/>
                    </a:lnL>
                    <a:lnR>
                      <a:noFill/>
                    </a:lnR>
                    <a:lnT>
                      <a:noFill/>
                    </a:lnT>
                    <a:lnB>
                      <a:noFill/>
                    </a:lnB>
                    <a:solidFill>
                      <a:srgbClr val="FBB403"/>
                    </a:solidFill>
                  </a:tcPr>
                </a:tc>
                <a:tc>
                  <a:txBody>
                    <a:bodyPr/>
                    <a:lstStyle/>
                    <a:p>
                      <a:pPr algn="ctr"/>
                      <a:r>
                        <a:rPr lang="ja-JP" altLang="en-US" sz="900"/>
                        <a:t>沖縄</a:t>
                      </a:r>
                    </a:p>
                  </a:txBody>
                  <a:tcPr marL="47297" marR="47297" marT="23649" marB="23649" anchor="ctr">
                    <a:lnL>
                      <a:noFill/>
                    </a:lnL>
                    <a:lnR>
                      <a:noFill/>
                    </a:lnR>
                    <a:lnT>
                      <a:noFill/>
                    </a:lnT>
                    <a:lnB>
                      <a:noFill/>
                    </a:lnB>
                    <a:solidFill>
                      <a:srgbClr val="FBB403"/>
                    </a:solidFill>
                  </a:tcPr>
                </a:tc>
                <a:tc>
                  <a:txBody>
                    <a:bodyPr/>
                    <a:lstStyle/>
                    <a:p>
                      <a:pPr algn="ctr"/>
                      <a:r>
                        <a:rPr lang="ja-JP" altLang="en-US" sz="900" b="1"/>
                        <a:t>合計</a:t>
                      </a:r>
                      <a:endParaRPr lang="ja-JP" altLang="en-US" sz="900"/>
                    </a:p>
                  </a:txBody>
                  <a:tcPr marL="47297" marR="47297" marT="23649" marB="23649" anchor="ctr">
                    <a:lnL>
                      <a:noFill/>
                    </a:lnL>
                    <a:lnR>
                      <a:noFill/>
                    </a:lnR>
                    <a:lnT>
                      <a:noFill/>
                    </a:lnT>
                    <a:lnB>
                      <a:noFill/>
                    </a:lnB>
                    <a:solidFill>
                      <a:srgbClr val="F0D585"/>
                    </a:solidFill>
                  </a:tcPr>
                </a:tc>
                <a:tc>
                  <a:txBody>
                    <a:bodyPr/>
                    <a:lstStyle/>
                    <a:p>
                      <a:pPr algn="ctr"/>
                      <a:endParaRPr lang="ja-JP" altLang="en-US" sz="900"/>
                    </a:p>
                  </a:txBody>
                  <a:tcPr marL="47297" marR="47297" marT="23649" marB="23649" anchor="ctr">
                    <a:lnL>
                      <a:noFill/>
                    </a:lnL>
                    <a:lnR>
                      <a:noFill/>
                    </a:lnR>
                    <a:lnT>
                      <a:noFill/>
                    </a:lnT>
                    <a:lnB>
                      <a:noFill/>
                    </a:lnB>
                  </a:tcPr>
                </a:tc>
                <a:tc>
                  <a:txBody>
                    <a:bodyPr/>
                    <a:lstStyle/>
                    <a:p>
                      <a:pPr algn="ctr"/>
                      <a:endParaRPr lang="ja-JP" altLang="en-US" sz="900"/>
                    </a:p>
                  </a:txBody>
                  <a:tcPr marL="47297" marR="47297" marT="23649" marB="23649" anchor="ctr">
                    <a:lnL>
                      <a:noFill/>
                    </a:lnL>
                    <a:lnR>
                      <a:noFill/>
                    </a:lnR>
                    <a:lnT>
                      <a:noFill/>
                    </a:lnT>
                    <a:lnB>
                      <a:noFill/>
                    </a:lnB>
                  </a:tcPr>
                </a:tc>
                <a:extLst>
                  <a:ext uri="{0D108BD9-81ED-4DB2-BD59-A6C34878D82A}">
                    <a16:rowId xmlns:a16="http://schemas.microsoft.com/office/drawing/2014/main" val="4056816126"/>
                  </a:ext>
                </a:extLst>
              </a:tr>
              <a:tr h="0">
                <a:tc>
                  <a:txBody>
                    <a:bodyPr/>
                    <a:lstStyle/>
                    <a:p>
                      <a:pPr algn="ctr"/>
                      <a:r>
                        <a:rPr lang="en-US" altLang="ja-JP" sz="900" b="0" i="0">
                          <a:solidFill>
                            <a:srgbClr val="545454"/>
                          </a:solidFill>
                          <a:effectLst/>
                          <a:latin typeface="Hiragino Sans"/>
                        </a:rPr>
                        <a:t>4</a:t>
                      </a:r>
                    </a:p>
                  </a:txBody>
                  <a:tcPr marL="47297" marR="47297" marT="23649" marB="23649" anchor="ctr">
                    <a:lnL>
                      <a:noFill/>
                    </a:lnL>
                    <a:lnR>
                      <a:noFill/>
                    </a:lnR>
                    <a:lnT>
                      <a:noFill/>
                    </a:lnT>
                    <a:lnB>
                      <a:noFill/>
                    </a:lnB>
                  </a:tcPr>
                </a:tc>
                <a:tc>
                  <a:txBody>
                    <a:bodyPr/>
                    <a:lstStyle/>
                    <a:p>
                      <a:pPr algn="ctr"/>
                      <a:r>
                        <a:rPr lang="en-US" altLang="ja-JP" sz="900" b="0" i="0">
                          <a:solidFill>
                            <a:srgbClr val="545454"/>
                          </a:solidFill>
                          <a:effectLst/>
                          <a:latin typeface="Hiragino Sans"/>
                        </a:rPr>
                        <a:t>2</a:t>
                      </a:r>
                    </a:p>
                  </a:txBody>
                  <a:tcPr marL="47297" marR="47297" marT="23649" marB="23649" anchor="ctr">
                    <a:lnL>
                      <a:noFill/>
                    </a:lnL>
                    <a:lnR>
                      <a:noFill/>
                    </a:lnR>
                    <a:lnT>
                      <a:noFill/>
                    </a:lnT>
                    <a:lnB>
                      <a:noFill/>
                    </a:lnB>
                  </a:tcPr>
                </a:tc>
                <a:tc>
                  <a:txBody>
                    <a:bodyPr/>
                    <a:lstStyle/>
                    <a:p>
                      <a:pPr algn="ctr"/>
                      <a:r>
                        <a:rPr lang="en-US" altLang="ja-JP" sz="900" b="0" i="0">
                          <a:solidFill>
                            <a:srgbClr val="545454"/>
                          </a:solidFill>
                          <a:effectLst/>
                          <a:latin typeface="Hiragino Sans"/>
                        </a:rPr>
                        <a:t>1</a:t>
                      </a:r>
                    </a:p>
                  </a:txBody>
                  <a:tcPr marL="47297" marR="47297" marT="23649" marB="23649" anchor="ctr">
                    <a:lnL>
                      <a:noFill/>
                    </a:lnL>
                    <a:lnR>
                      <a:noFill/>
                    </a:lnR>
                    <a:lnT>
                      <a:noFill/>
                    </a:lnT>
                    <a:lnB>
                      <a:noFill/>
                    </a:lnB>
                  </a:tcPr>
                </a:tc>
                <a:tc>
                  <a:txBody>
                    <a:bodyPr/>
                    <a:lstStyle/>
                    <a:p>
                      <a:pPr algn="ctr"/>
                      <a:r>
                        <a:rPr lang="en-US" altLang="ja-JP" sz="900" b="0" i="0">
                          <a:solidFill>
                            <a:srgbClr val="545454"/>
                          </a:solidFill>
                          <a:effectLst/>
                          <a:latin typeface="Hiragino Sans"/>
                        </a:rPr>
                        <a:t>5</a:t>
                      </a:r>
                    </a:p>
                  </a:txBody>
                  <a:tcPr marL="47297" marR="47297" marT="23649" marB="23649" anchor="ctr">
                    <a:lnL>
                      <a:noFill/>
                    </a:lnL>
                    <a:lnR>
                      <a:noFill/>
                    </a:lnR>
                    <a:lnT>
                      <a:noFill/>
                    </a:lnT>
                    <a:lnB>
                      <a:noFill/>
                    </a:lnB>
                  </a:tcPr>
                </a:tc>
                <a:tc>
                  <a:txBody>
                    <a:bodyPr/>
                    <a:lstStyle/>
                    <a:p>
                      <a:pPr algn="ctr"/>
                      <a:r>
                        <a:rPr lang="en-US" altLang="ja-JP" sz="900" b="0" i="0">
                          <a:solidFill>
                            <a:srgbClr val="545454"/>
                          </a:solidFill>
                          <a:effectLst/>
                          <a:latin typeface="Hiragino Sans"/>
                        </a:rPr>
                        <a:t>8</a:t>
                      </a:r>
                    </a:p>
                  </a:txBody>
                  <a:tcPr marL="47297" marR="47297" marT="23649" marB="23649" anchor="ctr">
                    <a:lnL>
                      <a:noFill/>
                    </a:lnL>
                    <a:lnR>
                      <a:noFill/>
                    </a:lnR>
                    <a:lnT>
                      <a:noFill/>
                    </a:lnT>
                    <a:lnB>
                      <a:noFill/>
                    </a:lnB>
                  </a:tcPr>
                </a:tc>
                <a:tc>
                  <a:txBody>
                    <a:bodyPr/>
                    <a:lstStyle/>
                    <a:p>
                      <a:pPr algn="ctr"/>
                      <a:r>
                        <a:rPr lang="en-US" altLang="ja-JP" sz="900" b="0" i="0">
                          <a:solidFill>
                            <a:srgbClr val="545454"/>
                          </a:solidFill>
                          <a:effectLst/>
                          <a:latin typeface="Hiragino Sans"/>
                        </a:rPr>
                        <a:t>9</a:t>
                      </a:r>
                    </a:p>
                  </a:txBody>
                  <a:tcPr marL="47297" marR="47297" marT="23649" marB="23649" anchor="ctr">
                    <a:lnL>
                      <a:noFill/>
                    </a:lnL>
                    <a:lnR>
                      <a:noFill/>
                    </a:lnR>
                    <a:lnT>
                      <a:noFill/>
                    </a:lnT>
                    <a:lnB>
                      <a:noFill/>
                    </a:lnB>
                  </a:tcPr>
                </a:tc>
                <a:tc>
                  <a:txBody>
                    <a:bodyPr/>
                    <a:lstStyle/>
                    <a:p>
                      <a:pPr algn="ctr"/>
                      <a:r>
                        <a:rPr lang="en-US" altLang="ja-JP" sz="900" b="0" i="0">
                          <a:solidFill>
                            <a:srgbClr val="545454"/>
                          </a:solidFill>
                          <a:effectLst/>
                          <a:latin typeface="Hiragino Sans"/>
                        </a:rPr>
                        <a:t>11</a:t>
                      </a:r>
                    </a:p>
                  </a:txBody>
                  <a:tcPr marL="47297" marR="47297" marT="23649" marB="23649" anchor="ctr">
                    <a:lnL>
                      <a:noFill/>
                    </a:lnL>
                    <a:lnR>
                      <a:noFill/>
                    </a:lnR>
                    <a:lnT>
                      <a:noFill/>
                    </a:lnT>
                    <a:lnB>
                      <a:noFill/>
                    </a:lnB>
                  </a:tcPr>
                </a:tc>
                <a:tc>
                  <a:txBody>
                    <a:bodyPr/>
                    <a:lstStyle/>
                    <a:p>
                      <a:pPr algn="ctr"/>
                      <a:r>
                        <a:rPr lang="en-US" altLang="ja-JP" sz="900" b="1" i="0">
                          <a:solidFill>
                            <a:srgbClr val="545454"/>
                          </a:solidFill>
                          <a:effectLst/>
                          <a:latin typeface="Hiragino Sans"/>
                        </a:rPr>
                        <a:t>559</a:t>
                      </a:r>
                      <a:endParaRPr lang="ja-JP" altLang="en-US" sz="900" b="0" i="0">
                        <a:solidFill>
                          <a:srgbClr val="545454"/>
                        </a:solidFill>
                        <a:effectLst/>
                        <a:latin typeface="Hiragino Sans"/>
                      </a:endParaRPr>
                    </a:p>
                  </a:txBody>
                  <a:tcPr marL="47297" marR="47297" marT="23649" marB="23649" anchor="ctr">
                    <a:lnL>
                      <a:noFill/>
                    </a:lnL>
                    <a:lnR>
                      <a:noFill/>
                    </a:lnR>
                    <a:lnT>
                      <a:noFill/>
                    </a:lnT>
                    <a:lnB>
                      <a:noFill/>
                    </a:lnB>
                  </a:tcPr>
                </a:tc>
                <a:tc>
                  <a:txBody>
                    <a:bodyPr/>
                    <a:lstStyle/>
                    <a:p>
                      <a:endParaRPr kumimoji="1" lang="ja-JP" altLang="en-US" sz="900"/>
                    </a:p>
                  </a:txBody>
                  <a:tcPr marL="47297" marR="47297" marT="23649" marB="23649">
                    <a:lnL>
                      <a:noFill/>
                    </a:lnL>
                    <a:lnT>
                      <a:noFill/>
                    </a:lnT>
                  </a:tcPr>
                </a:tc>
                <a:tc>
                  <a:txBody>
                    <a:bodyPr/>
                    <a:lstStyle/>
                    <a:p>
                      <a:endParaRPr kumimoji="1" lang="ja-JP" altLang="en-US" sz="900" dirty="0"/>
                    </a:p>
                  </a:txBody>
                  <a:tcPr marL="47297" marR="47297" marT="23649" marB="23649">
                    <a:lnT>
                      <a:noFill/>
                    </a:lnT>
                  </a:tcPr>
                </a:tc>
                <a:extLst>
                  <a:ext uri="{0D108BD9-81ED-4DB2-BD59-A6C34878D82A}">
                    <a16:rowId xmlns:a16="http://schemas.microsoft.com/office/drawing/2014/main" val="4196397729"/>
                  </a:ext>
                </a:extLst>
              </a:tr>
            </a:tbl>
          </a:graphicData>
        </a:graphic>
      </p:graphicFrame>
      <p:sp>
        <p:nvSpPr>
          <p:cNvPr id="6" name="正方形/長方形 5">
            <a:extLst>
              <a:ext uri="{FF2B5EF4-FFF2-40B4-BE49-F238E27FC236}">
                <a16:creationId xmlns:a16="http://schemas.microsoft.com/office/drawing/2014/main" id="{C7FEEA83-1C8D-C94F-F0EB-E559ADFE4C02}"/>
              </a:ext>
            </a:extLst>
          </p:cNvPr>
          <p:cNvSpPr/>
          <p:nvPr/>
        </p:nvSpPr>
        <p:spPr>
          <a:xfrm>
            <a:off x="1590676" y="4686300"/>
            <a:ext cx="2400300" cy="61912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タイトル 1">
            <a:extLst>
              <a:ext uri="{FF2B5EF4-FFF2-40B4-BE49-F238E27FC236}">
                <a16:creationId xmlns:a16="http://schemas.microsoft.com/office/drawing/2014/main" id="{BD641533-3635-C87F-7EE9-FF127669A22F}"/>
              </a:ext>
            </a:extLst>
          </p:cNvPr>
          <p:cNvSpPr txBox="1">
            <a:spLocks/>
          </p:cNvSpPr>
          <p:nvPr/>
        </p:nvSpPr>
        <p:spPr>
          <a:xfrm>
            <a:off x="295858" y="337778"/>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t>〈</a:t>
            </a:r>
            <a:r>
              <a:rPr lang="ja-JP" altLang="en-US" sz="2400" b="1" dirty="0"/>
              <a:t>クラフトビール　地ビールについて</a:t>
            </a:r>
            <a:r>
              <a:rPr lang="en-US" altLang="ja-JP" sz="2400" b="1" dirty="0"/>
              <a:t>〉</a:t>
            </a:r>
            <a:endParaRPr lang="ja-JP" altLang="en-US" sz="2400" b="1" dirty="0"/>
          </a:p>
        </p:txBody>
      </p:sp>
    </p:spTree>
    <p:extLst>
      <p:ext uri="{BB962C8B-B14F-4D97-AF65-F5344CB8AC3E}">
        <p14:creationId xmlns:p14="http://schemas.microsoft.com/office/powerpoint/2010/main" val="2326410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1687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主要国の地ビールシェアの１位はどこ？</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2836259" y="2750790"/>
            <a:ext cx="4450365" cy="35547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１．アメリカ</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２．イギリス</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３．韓国</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４．日本</a:t>
            </a:r>
          </a:p>
        </p:txBody>
      </p:sp>
      <p:sp>
        <p:nvSpPr>
          <p:cNvPr id="6" name="タイトル 1">
            <a:extLst>
              <a:ext uri="{FF2B5EF4-FFF2-40B4-BE49-F238E27FC236}">
                <a16:creationId xmlns:a16="http://schemas.microsoft.com/office/drawing/2014/main" id="{886DAA25-21BF-0332-20FA-A50EBAF11BAC}"/>
              </a:ext>
            </a:extLst>
          </p:cNvPr>
          <p:cNvSpPr txBox="1">
            <a:spLocks/>
          </p:cNvSpPr>
          <p:nvPr/>
        </p:nvSpPr>
        <p:spPr>
          <a:xfrm>
            <a:off x="295858" y="449749"/>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t>〈</a:t>
            </a:r>
            <a:r>
              <a:rPr lang="ja-JP" altLang="en-US" sz="2400" b="1" dirty="0"/>
              <a:t>クラフトビール　地ビールについて</a:t>
            </a:r>
            <a:r>
              <a:rPr lang="en-US" altLang="ja-JP" sz="2400" b="1" dirty="0"/>
              <a:t>〉</a:t>
            </a:r>
            <a:endParaRPr lang="ja-JP" altLang="en-US" sz="2400" b="1" dirty="0"/>
          </a:p>
        </p:txBody>
      </p:sp>
    </p:spTree>
    <p:extLst>
      <p:ext uri="{BB962C8B-B14F-4D97-AF65-F5344CB8AC3E}">
        <p14:creationId xmlns:p14="http://schemas.microsoft.com/office/powerpoint/2010/main" val="3099135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1687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１．アメリカ</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628650" y="2761367"/>
            <a:ext cx="8261014" cy="31950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全国地ビール醸造者協議会 令和５年度要望書より</a:t>
            </a: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各国における地ビールのシェア（</a:t>
            </a:r>
            <a:r>
              <a:rPr kumimoji="1" lang="en-US" altLang="ja-JP" sz="2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2019</a:t>
            </a:r>
            <a:r>
              <a:rPr kumimoji="1" lang="ja-JP" altLang="en-US" sz="2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単位：％</a:t>
            </a:r>
            <a:endParaRPr kumimoji="1" lang="en-US" altLang="ja-JP" sz="44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graphicFrame>
        <p:nvGraphicFramePr>
          <p:cNvPr id="6" name="グラフ 5">
            <a:extLst>
              <a:ext uri="{FF2B5EF4-FFF2-40B4-BE49-F238E27FC236}">
                <a16:creationId xmlns:a16="http://schemas.microsoft.com/office/drawing/2014/main" id="{AB691B3C-DB4B-E6BB-F4ED-EB5103FF0154}"/>
              </a:ext>
            </a:extLst>
          </p:cNvPr>
          <p:cNvGraphicFramePr/>
          <p:nvPr/>
        </p:nvGraphicFramePr>
        <p:xfrm>
          <a:off x="1457325" y="3589955"/>
          <a:ext cx="6096000" cy="3195020"/>
        </p:xfrm>
        <a:graphic>
          <a:graphicData uri="http://schemas.openxmlformats.org/drawingml/2006/chart">
            <c:chart xmlns:c="http://schemas.openxmlformats.org/drawingml/2006/chart" xmlns:r="http://schemas.openxmlformats.org/officeDocument/2006/relationships" r:id="rId2"/>
          </a:graphicData>
        </a:graphic>
      </p:graphicFrame>
      <p:sp>
        <p:nvSpPr>
          <p:cNvPr id="8" name="タイトル 1">
            <a:extLst>
              <a:ext uri="{FF2B5EF4-FFF2-40B4-BE49-F238E27FC236}">
                <a16:creationId xmlns:a16="http://schemas.microsoft.com/office/drawing/2014/main" id="{3F945B7A-0D18-8903-E632-535804FBE2AB}"/>
              </a:ext>
            </a:extLst>
          </p:cNvPr>
          <p:cNvSpPr txBox="1">
            <a:spLocks/>
          </p:cNvSpPr>
          <p:nvPr/>
        </p:nvSpPr>
        <p:spPr>
          <a:xfrm>
            <a:off x="295858" y="384432"/>
            <a:ext cx="7886700" cy="554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t>〈</a:t>
            </a:r>
            <a:r>
              <a:rPr lang="ja-JP" altLang="en-US" sz="2400" b="1" dirty="0"/>
              <a:t>クラフトビール　地ビールについて</a:t>
            </a:r>
            <a:r>
              <a:rPr lang="en-US" altLang="ja-JP" sz="2400" b="1" dirty="0"/>
              <a:t>〉</a:t>
            </a:r>
            <a:endParaRPr lang="ja-JP" altLang="en-US" sz="2400" b="1" dirty="0"/>
          </a:p>
        </p:txBody>
      </p:sp>
    </p:spTree>
    <p:extLst>
      <p:ext uri="{BB962C8B-B14F-4D97-AF65-F5344CB8AC3E}">
        <p14:creationId xmlns:p14="http://schemas.microsoft.com/office/powerpoint/2010/main" val="33843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6C13E2-4D08-47EE-AA87-6C1B94F2ABFC}"/>
              </a:ext>
            </a:extLst>
          </p:cNvPr>
          <p:cNvSpPr txBox="1">
            <a:spLocks/>
          </p:cNvSpPr>
          <p:nvPr/>
        </p:nvSpPr>
        <p:spPr>
          <a:xfrm>
            <a:off x="501650" y="263769"/>
            <a:ext cx="7805738" cy="1031631"/>
          </a:xfrm>
          <a:prstGeom prst="rect">
            <a:avLst/>
          </a:prstGeom>
        </p:spPr>
        <p:txBody>
          <a:bodyPr rtlCol="0">
            <a:normAutofit fontScale="6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ジャパニーズウイスキーの定義</a:t>
            </a:r>
            <a:endParaRPr kumimoji="1" lang="en-US" altLang="ja-JP"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7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7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　　　　　　　　　　　　　　　　　　（日本洋酒酒造組合 　自主基準）</a:t>
            </a:r>
            <a:endParaRPr kumimoji="1" lang="ja-JP" altLang="en-US" sz="59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p:txBody>
      </p:sp>
      <p:pic>
        <p:nvPicPr>
          <p:cNvPr id="3" name="Picture 2" descr="Standards for Labeling Japanese Whisky">
            <a:extLst>
              <a:ext uri="{FF2B5EF4-FFF2-40B4-BE49-F238E27FC236}">
                <a16:creationId xmlns:a16="http://schemas.microsoft.com/office/drawing/2014/main" id="{A8EEFA2F-1013-4BAD-B3DB-248E6776435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030" y="3155836"/>
            <a:ext cx="8606051" cy="3130664"/>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1BD497E8-04F4-4E38-8F05-B0E7638FD903}"/>
              </a:ext>
            </a:extLst>
          </p:cNvPr>
          <p:cNvSpPr/>
          <p:nvPr/>
        </p:nvSpPr>
        <p:spPr>
          <a:xfrm>
            <a:off x="501650" y="1560627"/>
            <a:ext cx="1314450" cy="5397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背　景</a:t>
            </a:r>
          </a:p>
        </p:txBody>
      </p:sp>
      <p:sp>
        <p:nvSpPr>
          <p:cNvPr id="5" name="テキスト ボックス 4">
            <a:extLst>
              <a:ext uri="{FF2B5EF4-FFF2-40B4-BE49-F238E27FC236}">
                <a16:creationId xmlns:a16="http://schemas.microsoft.com/office/drawing/2014/main" id="{BC23AAA5-5F7D-4A86-820B-6337FE69F579}"/>
              </a:ext>
            </a:extLst>
          </p:cNvPr>
          <p:cNvSpPr txBox="1"/>
          <p:nvPr/>
        </p:nvSpPr>
        <p:spPr>
          <a:xfrm>
            <a:off x="2055018" y="1569085"/>
            <a:ext cx="639445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333333"/>
                </a:solidFill>
                <a:effectLst/>
                <a:uLnTx/>
                <a:uFillTx/>
                <a:latin typeface="-apple-system"/>
                <a:ea typeface="游ゴシック" panose="020B0400000000000000" pitchFamily="50" charset="-128"/>
                <a:cs typeface="+mn-cs"/>
              </a:rPr>
              <a:t>・国産ウイスキーは酒税法に定義がなく、海外で製造された</a:t>
            </a:r>
            <a:endParaRPr kumimoji="0" lang="en-US" altLang="ja-JP" sz="1800" b="0" i="0" u="none" strike="noStrike" kern="1200" cap="none" spc="0" normalizeH="0" baseline="0" noProof="0" dirty="0">
              <a:ln>
                <a:noFill/>
              </a:ln>
              <a:solidFill>
                <a:srgbClr val="333333"/>
              </a:solidFill>
              <a:effectLst/>
              <a:uLnTx/>
              <a:uFillTx/>
              <a:latin typeface="-apple-system"/>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333333"/>
                </a:solidFill>
                <a:effectLst/>
                <a:uLnTx/>
                <a:uFillTx/>
                <a:latin typeface="-apple-system"/>
                <a:ea typeface="游ゴシック" panose="020B0400000000000000" pitchFamily="50" charset="-128"/>
                <a:cs typeface="+mn-cs"/>
              </a:rPr>
              <a:t>　輸入ウイスキーの原酒を国内で瓶詰めした製品が「ジャパ</a:t>
            </a:r>
            <a:endParaRPr kumimoji="0" lang="en-US" altLang="ja-JP" sz="1800" b="0" i="0" u="none" strike="noStrike" kern="1200" cap="none" spc="0" normalizeH="0" baseline="0" noProof="0" dirty="0">
              <a:ln>
                <a:noFill/>
              </a:ln>
              <a:solidFill>
                <a:srgbClr val="333333"/>
              </a:solidFill>
              <a:effectLst/>
              <a:uLnTx/>
              <a:uFillTx/>
              <a:latin typeface="-apple-system"/>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333333"/>
                </a:solidFill>
                <a:effectLst/>
                <a:uLnTx/>
                <a:uFillTx/>
                <a:latin typeface="-apple-system"/>
                <a:ea typeface="游ゴシック" panose="020B0400000000000000" pitchFamily="50" charset="-128"/>
                <a:cs typeface="+mn-cs"/>
              </a:rPr>
              <a:t>　ニーズウイスキー」を掲げて国内外で流通している。</a:t>
            </a:r>
            <a:endParaRPr kumimoji="0" lang="en-US" altLang="ja-JP" sz="1800" b="0" i="0" u="none" strike="noStrike" kern="1200" cap="none" spc="0" normalizeH="0" baseline="0" noProof="0" dirty="0">
              <a:ln>
                <a:noFill/>
              </a:ln>
              <a:solidFill>
                <a:srgbClr val="333333"/>
              </a:solidFill>
              <a:effectLst/>
              <a:uLnTx/>
              <a:uFillTx/>
              <a:latin typeface="-apple-system"/>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FF0000"/>
                </a:solidFill>
                <a:effectLst/>
                <a:uLnTx/>
                <a:uFillTx/>
                <a:latin typeface="-apple-system"/>
                <a:ea typeface="游ゴシック" panose="020B0400000000000000" pitchFamily="50" charset="-128"/>
                <a:cs typeface="+mn-cs"/>
              </a:rPr>
              <a:t>・</a:t>
            </a:r>
            <a:r>
              <a:rPr kumimoji="0" lang="ja-JP" altLang="en-US" sz="1800" b="1" i="0" u="sng" strike="noStrike" kern="1200" cap="none" spc="0" normalizeH="0" baseline="0" noProof="0" dirty="0">
                <a:ln>
                  <a:noFill/>
                </a:ln>
                <a:solidFill>
                  <a:srgbClr val="FF0000"/>
                </a:solidFill>
                <a:effectLst/>
                <a:uLnTx/>
                <a:uFillTx/>
                <a:latin typeface="-apple-system"/>
                <a:ea typeface="游ゴシック" panose="020B0400000000000000" pitchFamily="50" charset="-128"/>
                <a:cs typeface="+mn-cs"/>
              </a:rPr>
              <a:t>「ジャパニーズウイスキー」の国際的な評価が高まる中で、</a:t>
            </a:r>
            <a:endParaRPr kumimoji="0" lang="en-US" altLang="ja-JP" sz="1800" b="1" i="0" u="sng" strike="noStrike" kern="1200" cap="none" spc="0" normalizeH="0" baseline="0" noProof="0" dirty="0">
              <a:ln>
                <a:noFill/>
              </a:ln>
              <a:solidFill>
                <a:srgbClr val="FF0000"/>
              </a:solidFill>
              <a:effectLst/>
              <a:uLnTx/>
              <a:uFillTx/>
              <a:latin typeface="-apple-system"/>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FF0000"/>
                </a:solidFill>
                <a:effectLst/>
                <a:uLnTx/>
                <a:uFillTx/>
                <a:latin typeface="-apple-system"/>
                <a:ea typeface="游ゴシック" panose="020B0400000000000000" pitchFamily="50" charset="-128"/>
                <a:cs typeface="+mn-cs"/>
              </a:rPr>
              <a:t>　</a:t>
            </a:r>
            <a:r>
              <a:rPr kumimoji="0" lang="ja-JP" altLang="en-US" sz="1800" b="1" i="0" u="sng" strike="noStrike" kern="1200" cap="none" spc="0" normalizeH="0" baseline="0" noProof="0" dirty="0">
                <a:ln>
                  <a:noFill/>
                </a:ln>
                <a:solidFill>
                  <a:srgbClr val="FF0000"/>
                </a:solidFill>
                <a:effectLst/>
                <a:uLnTx/>
                <a:uFillTx/>
                <a:latin typeface="-apple-system"/>
                <a:ea typeface="游ゴシック" panose="020B0400000000000000" pitchFamily="50" charset="-128"/>
                <a:cs typeface="+mn-cs"/>
              </a:rPr>
              <a:t>ブランド価値の毀損を防ぐことが目的。</a:t>
            </a:r>
            <a:endParaRPr kumimoji="1" lang="ja-JP" altLang="en-US" sz="1800" b="1"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45496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013FF5-A5FA-8487-1E51-BE1AFF4F6246}"/>
              </a:ext>
            </a:extLst>
          </p:cNvPr>
          <p:cNvSpPr>
            <a:spLocks noGrp="1"/>
          </p:cNvSpPr>
          <p:nvPr>
            <p:ph type="title"/>
          </p:nvPr>
        </p:nvSpPr>
        <p:spPr>
          <a:xfrm>
            <a:off x="628650" y="1456808"/>
            <a:ext cx="7886700" cy="2443388"/>
          </a:xfrm>
        </p:spPr>
        <p:txBody>
          <a:bodyPr>
            <a:normAutofit/>
          </a:bodyPr>
          <a:lstStyle/>
          <a:p>
            <a:r>
              <a:rPr lang="ja-JP" altLang="en-US" dirty="0"/>
              <a:t>つづいて更に</a:t>
            </a:r>
            <a:br>
              <a:rPr lang="en-US" altLang="ja-JP" dirty="0"/>
            </a:br>
            <a:br>
              <a:rPr kumimoji="1" lang="en-US" altLang="ja-JP" dirty="0"/>
            </a:br>
            <a:r>
              <a:rPr kumimoji="1" lang="ja-JP" altLang="en-US" dirty="0"/>
              <a:t>酒類全般の最新トピックスです</a:t>
            </a:r>
          </a:p>
        </p:txBody>
      </p:sp>
    </p:spTree>
    <p:extLst>
      <p:ext uri="{BB962C8B-B14F-4D97-AF65-F5344CB8AC3E}">
        <p14:creationId xmlns:p14="http://schemas.microsoft.com/office/powerpoint/2010/main" val="947965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B3777B-70EA-4C76-AC3A-AD10237AF2B9}"/>
              </a:ext>
            </a:extLst>
          </p:cNvPr>
          <p:cNvSpPr txBox="1">
            <a:spLocks/>
          </p:cNvSpPr>
          <p:nvPr/>
        </p:nvSpPr>
        <p:spPr>
          <a:xfrm>
            <a:off x="763588" y="488950"/>
            <a:ext cx="7543800" cy="692150"/>
          </a:xfrm>
          <a:prstGeom prst="rect">
            <a:avLst/>
          </a:prstGeom>
        </p:spPr>
        <p:txBody>
          <a:bodyPr rtlCol="0">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酒類の地理的表示に関する問題</a:t>
            </a:r>
            <a:endParaRPr kumimoji="1" lang="ja-JP" altLang="en-US" sz="44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endParaRPr>
          </a:p>
        </p:txBody>
      </p:sp>
      <p:sp>
        <p:nvSpPr>
          <p:cNvPr id="3" name="タイトル 1">
            <a:extLst>
              <a:ext uri="{FF2B5EF4-FFF2-40B4-BE49-F238E27FC236}">
                <a16:creationId xmlns:a16="http://schemas.microsoft.com/office/drawing/2014/main" id="{7ADB95A9-9E53-4BB8-ADD0-FD83BCDA09E1}"/>
              </a:ext>
            </a:extLst>
          </p:cNvPr>
          <p:cNvSpPr txBox="1">
            <a:spLocks/>
          </p:cNvSpPr>
          <p:nvPr/>
        </p:nvSpPr>
        <p:spPr>
          <a:xfrm>
            <a:off x="800099" y="1638300"/>
            <a:ext cx="7543800" cy="14732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800"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令和４年４月に地理的表示に新たに指定さた地域はどこでしょうか？</a:t>
            </a:r>
          </a:p>
        </p:txBody>
      </p:sp>
      <p:sp>
        <p:nvSpPr>
          <p:cNvPr id="4" name="タイトル 1">
            <a:extLst>
              <a:ext uri="{FF2B5EF4-FFF2-40B4-BE49-F238E27FC236}">
                <a16:creationId xmlns:a16="http://schemas.microsoft.com/office/drawing/2014/main" id="{EA3679E0-93FD-473B-A2B0-7FC4A907D817}"/>
              </a:ext>
            </a:extLst>
          </p:cNvPr>
          <p:cNvSpPr txBox="1">
            <a:spLocks/>
          </p:cNvSpPr>
          <p:nvPr/>
        </p:nvSpPr>
        <p:spPr>
          <a:xfrm>
            <a:off x="2158998" y="2998786"/>
            <a:ext cx="5828939" cy="333851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800"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１．鳥取県（清酒）</a:t>
            </a:r>
            <a:endParaRPr kumimoji="1" lang="en-US" altLang="ja-JP"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２．岐阜県（清酒）</a:t>
            </a:r>
            <a:endParaRPr kumimoji="1" lang="en-US" altLang="ja-JP"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３．滋賀県（清酒）</a:t>
            </a:r>
            <a:endParaRPr kumimoji="1" lang="en-US" altLang="ja-JP"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４．大阪府（ぶどう酒）</a:t>
            </a:r>
          </a:p>
        </p:txBody>
      </p:sp>
      <p:sp>
        <p:nvSpPr>
          <p:cNvPr id="15" name="楕円 14">
            <a:extLst>
              <a:ext uri="{FF2B5EF4-FFF2-40B4-BE49-F238E27FC236}">
                <a16:creationId xmlns:a16="http://schemas.microsoft.com/office/drawing/2014/main" id="{2972A896-424B-47DD-B3FA-C9A57B3E2C2B}"/>
              </a:ext>
            </a:extLst>
          </p:cNvPr>
          <p:cNvSpPr/>
          <p:nvPr/>
        </p:nvSpPr>
        <p:spPr>
          <a:xfrm>
            <a:off x="2111023" y="4668043"/>
            <a:ext cx="756635" cy="7566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C28F55B3-3163-4BC0-8B00-BF98BBA3BAE7}"/>
              </a:ext>
            </a:extLst>
          </p:cNvPr>
          <p:cNvSpPr txBox="1"/>
          <p:nvPr/>
        </p:nvSpPr>
        <p:spPr>
          <a:xfrm>
            <a:off x="6428508" y="5558444"/>
            <a:ext cx="226660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令和３年６月</a:t>
            </a:r>
            <a:r>
              <a:rPr kumimoji="1" lang="en-US" altLang="ja-JP"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30</a:t>
            </a: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日に指定済み</a:t>
            </a:r>
          </a:p>
        </p:txBody>
      </p:sp>
    </p:spTree>
    <p:extLst>
      <p:ext uri="{BB962C8B-B14F-4D97-AF65-F5344CB8AC3E}">
        <p14:creationId xmlns:p14="http://schemas.microsoft.com/office/powerpoint/2010/main" val="84335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802FF0-E0AE-6716-4FDA-C1890C0BFCD6}"/>
              </a:ext>
            </a:extLst>
          </p:cNvPr>
          <p:cNvSpPr>
            <a:spLocks noGrp="1"/>
          </p:cNvSpPr>
          <p:nvPr>
            <p:ph type="title"/>
          </p:nvPr>
        </p:nvSpPr>
        <p:spPr/>
        <p:txBody>
          <a:bodyPr>
            <a:normAutofit/>
          </a:bodyPr>
          <a:lstStyle/>
          <a:p>
            <a:r>
              <a:rPr kumimoji="1" lang="ja-JP" altLang="en-US" dirty="0"/>
              <a:t>最新の地理的表示指定は</a:t>
            </a:r>
            <a:r>
              <a:rPr kumimoji="1" lang="en-US" altLang="ja-JP" dirty="0"/>
              <a:t>『</a:t>
            </a:r>
            <a:r>
              <a:rPr kumimoji="1" lang="ja-JP" altLang="en-US" dirty="0"/>
              <a:t>２３</a:t>
            </a:r>
            <a:r>
              <a:rPr kumimoji="1" lang="en-US" altLang="ja-JP" dirty="0"/>
              <a:t>』</a:t>
            </a:r>
            <a:endParaRPr kumimoji="1" lang="ja-JP" altLang="en-US" dirty="0"/>
          </a:p>
        </p:txBody>
      </p:sp>
      <p:pic>
        <p:nvPicPr>
          <p:cNvPr id="5" name="図 4">
            <a:extLst>
              <a:ext uri="{FF2B5EF4-FFF2-40B4-BE49-F238E27FC236}">
                <a16:creationId xmlns:a16="http://schemas.microsoft.com/office/drawing/2014/main" id="{CC34640B-4BCC-A4A3-D82A-0C61280D4DA0}"/>
              </a:ext>
            </a:extLst>
          </p:cNvPr>
          <p:cNvPicPr>
            <a:picLocks noChangeAspect="1"/>
          </p:cNvPicPr>
          <p:nvPr/>
        </p:nvPicPr>
        <p:blipFill rotWithShape="1">
          <a:blip r:embed="rId2"/>
          <a:srcRect l="14636" t="26730" r="15761" b="7608"/>
          <a:stretch/>
        </p:blipFill>
        <p:spPr>
          <a:xfrm>
            <a:off x="381504" y="1221859"/>
            <a:ext cx="8380991" cy="5271015"/>
          </a:xfrm>
          <a:prstGeom prst="rect">
            <a:avLst/>
          </a:prstGeom>
        </p:spPr>
      </p:pic>
    </p:spTree>
    <p:extLst>
      <p:ext uri="{BB962C8B-B14F-4D97-AF65-F5344CB8AC3E}">
        <p14:creationId xmlns:p14="http://schemas.microsoft.com/office/powerpoint/2010/main" val="1829608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400" dirty="0"/>
              <a:t>〈</a:t>
            </a:r>
            <a:r>
              <a:rPr lang="ja-JP" altLang="en-US" sz="2400" dirty="0"/>
              <a:t>年齢に関する広告自主基準</a:t>
            </a:r>
            <a:r>
              <a:rPr lang="en-US" altLang="ja-JP" sz="2400" dirty="0"/>
              <a:t>〉</a:t>
            </a:r>
            <a:endParaRPr kumimoji="1" lang="ja-JP" altLang="en-US" sz="24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168745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“テレビ広告において、●歳未満の者を広告のモデルに使用しない。”●歳に入るのは？</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3150585" y="3303240"/>
            <a:ext cx="3946614" cy="2653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歳</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２．</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25</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歳</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３．</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30</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歳</a:t>
            </a:r>
          </a:p>
        </p:txBody>
      </p:sp>
    </p:spTree>
    <p:extLst>
      <p:ext uri="{BB962C8B-B14F-4D97-AF65-F5344CB8AC3E}">
        <p14:creationId xmlns:p14="http://schemas.microsoft.com/office/powerpoint/2010/main" val="246283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000" dirty="0"/>
              <a:t>〈</a:t>
            </a:r>
            <a:r>
              <a:rPr lang="ja-JP" altLang="en-US" sz="2000" dirty="0"/>
              <a:t>年齢に関する広告自主基準</a:t>
            </a:r>
            <a:r>
              <a:rPr lang="en-US" altLang="ja-JP" sz="2000"/>
              <a:t>〉</a:t>
            </a:r>
            <a:endParaRPr kumimoji="1" lang="ja-JP" altLang="en-US" sz="20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1687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２．</a:t>
            </a:r>
            <a:r>
              <a:rPr kumimoji="1" lang="en-US" altLang="ja-JP"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25</a:t>
            </a: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歳未満</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628650" y="2761367"/>
            <a:ext cx="8261014" cy="31950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r>
              <a:rPr kumimoji="1" lang="ja-JP" altLang="en-US"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酒類の広告・宣伝及び酒類容器の表示に関する自主基準</a:t>
            </a:r>
            <a:r>
              <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テレビ広告において、</a:t>
            </a:r>
            <a:r>
              <a:rPr kumimoji="1" lang="en-US" altLang="ja-JP" sz="3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25</a:t>
            </a:r>
            <a:r>
              <a:rPr kumimoji="1" lang="ja-JP" altLang="en-US" sz="3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歳未満の者を広告のモデルに使用しない。</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また、</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25</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歳以上であっても、</a:t>
            </a:r>
            <a:r>
              <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25</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歳未満に見えるような表現は行わない。</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3994912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8D96EAC7-6267-4A77-B90C-9F2793C286C3}"/>
              </a:ext>
            </a:extLst>
          </p:cNvPr>
          <p:cNvGraphicFramePr/>
          <p:nvPr/>
        </p:nvGraphicFramePr>
        <p:xfrm>
          <a:off x="-324001" y="2245807"/>
          <a:ext cx="4896002" cy="3417920"/>
        </p:xfrm>
        <a:graphic>
          <a:graphicData uri="http://schemas.openxmlformats.org/drawingml/2006/chart">
            <c:chart xmlns:c="http://schemas.openxmlformats.org/drawingml/2006/chart" xmlns:r="http://schemas.openxmlformats.org/officeDocument/2006/relationships" r:id="rId3"/>
          </a:graphicData>
        </a:graphic>
      </p:graphicFrame>
      <p:grpSp>
        <p:nvGrpSpPr>
          <p:cNvPr id="33" name="グループ化 32">
            <a:extLst>
              <a:ext uri="{FF2B5EF4-FFF2-40B4-BE49-F238E27FC236}">
                <a16:creationId xmlns:a16="http://schemas.microsoft.com/office/drawing/2014/main" id="{269245B5-A725-46A2-89BF-299ACB7FF5D4}"/>
              </a:ext>
            </a:extLst>
          </p:cNvPr>
          <p:cNvGrpSpPr/>
          <p:nvPr/>
        </p:nvGrpSpPr>
        <p:grpSpPr>
          <a:xfrm>
            <a:off x="348198" y="865465"/>
            <a:ext cx="800218" cy="873953"/>
            <a:chOff x="-1103827" y="2366288"/>
            <a:chExt cx="800218" cy="873953"/>
          </a:xfrm>
        </p:grpSpPr>
        <p:sp>
          <p:nvSpPr>
            <p:cNvPr id="34" name="正方形/長方形 33">
              <a:extLst>
                <a:ext uri="{FF2B5EF4-FFF2-40B4-BE49-F238E27FC236}">
                  <a16:creationId xmlns:a16="http://schemas.microsoft.com/office/drawing/2014/main" id="{6AC0E36B-DF10-415F-833A-61B7C9F6AB3C}"/>
                </a:ext>
              </a:extLst>
            </p:cNvPr>
            <p:cNvSpPr/>
            <p:nvPr/>
          </p:nvSpPr>
          <p:spPr>
            <a:xfrm>
              <a:off x="-1071225" y="2390780"/>
              <a:ext cx="734960" cy="849461"/>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00CE136E-F5D7-45FB-ADAC-0F1C390EDFE3}"/>
                </a:ext>
              </a:extLst>
            </p:cNvPr>
            <p:cNvSpPr txBox="1"/>
            <p:nvPr/>
          </p:nvSpPr>
          <p:spPr>
            <a:xfrm>
              <a:off x="-1103827" y="2366288"/>
              <a:ext cx="800218" cy="830997"/>
            </a:xfrm>
            <a:prstGeom prst="rect">
              <a:avLst/>
            </a:prstGeom>
            <a:noFill/>
            <a:ln>
              <a:noFill/>
            </a:ln>
          </p:spPr>
          <p:txBody>
            <a:bodyPr wrap="none" rtlCol="0">
              <a:spAutoFit/>
            </a:bodyPr>
            <a:lstStyle/>
            <a:p>
              <a:r>
                <a:rPr kumimoji="1" lang="ja-JP" altLang="en-US" sz="4800" b="1" dirty="0">
                  <a:solidFill>
                    <a:srgbClr val="FF0000"/>
                  </a:solidFill>
                  <a:latin typeface="HG創英角ｺﾞｼｯｸUB" panose="020B0A09000000000000" pitchFamily="49" charset="-128"/>
                  <a:ea typeface="HG創英角ｺﾞｼｯｸUB" panose="020B0A09000000000000" pitchFamily="49" charset="-128"/>
                  <a:cs typeface="Dubai Medium" panose="020B0603030403030204" pitchFamily="34" charset="-78"/>
                </a:rPr>
                <a:t>Ａ</a:t>
              </a:r>
            </a:p>
          </p:txBody>
        </p:sp>
      </p:grpSp>
      <p:pic>
        <p:nvPicPr>
          <p:cNvPr id="36" name="Picture 2" descr="024d22679c749b81">
            <a:extLst>
              <a:ext uri="{FF2B5EF4-FFF2-40B4-BE49-F238E27FC236}">
                <a16:creationId xmlns:a16="http://schemas.microsoft.com/office/drawing/2014/main" id="{3ACBB376-A497-4C87-899F-7C10A28D6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394" y="2245807"/>
            <a:ext cx="5995166" cy="3704306"/>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291A959D-A9EB-4426-86A1-EF9A9A945E89}"/>
              </a:ext>
            </a:extLst>
          </p:cNvPr>
          <p:cNvSpPr txBox="1"/>
          <p:nvPr/>
        </p:nvSpPr>
        <p:spPr>
          <a:xfrm>
            <a:off x="1181018" y="907887"/>
            <a:ext cx="4145977" cy="759310"/>
          </a:xfrm>
          <a:prstGeom prst="rect">
            <a:avLst/>
          </a:prstGeom>
          <a:noFill/>
        </p:spPr>
        <p:txBody>
          <a:bodyPr wrap="square" rtlCol="0">
            <a:spAutoFit/>
          </a:bodyPr>
          <a:lstStyle/>
          <a:p>
            <a:pPr>
              <a:lnSpc>
                <a:spcPct val="150000"/>
              </a:lnSpc>
            </a:pPr>
            <a:r>
              <a:rPr kumimoji="1" lang="ja-JP" altLang="en-US" sz="3200" b="1" dirty="0"/>
              <a:t>正解は </a:t>
            </a:r>
            <a:r>
              <a:rPr kumimoji="1" lang="ja-JP" altLang="en-US" sz="3200" b="1" dirty="0">
                <a:solidFill>
                  <a:srgbClr val="FF0000"/>
                </a:solidFill>
              </a:rPr>
              <a:t>３．神奈川県</a:t>
            </a:r>
            <a:endParaRPr kumimoji="1" lang="en-US" altLang="ja-JP" sz="3200" b="1" dirty="0">
              <a:solidFill>
                <a:srgbClr val="FF0000"/>
              </a:solidFill>
            </a:endParaRPr>
          </a:p>
        </p:txBody>
      </p:sp>
      <p:sp>
        <p:nvSpPr>
          <p:cNvPr id="38" name="テキスト ボックス 37">
            <a:extLst>
              <a:ext uri="{FF2B5EF4-FFF2-40B4-BE49-F238E27FC236}">
                <a16:creationId xmlns:a16="http://schemas.microsoft.com/office/drawing/2014/main" id="{F1391CB9-752C-4B5E-8302-690A2F60D62F}"/>
              </a:ext>
            </a:extLst>
          </p:cNvPr>
          <p:cNvSpPr txBox="1"/>
          <p:nvPr/>
        </p:nvSpPr>
        <p:spPr>
          <a:xfrm>
            <a:off x="485215" y="2245807"/>
            <a:ext cx="4478171" cy="2308324"/>
          </a:xfrm>
          <a:prstGeom prst="rect">
            <a:avLst/>
          </a:prstGeom>
          <a:noFill/>
        </p:spPr>
        <p:txBody>
          <a:bodyPr wrap="square" rtlCol="0">
            <a:spAutoFit/>
          </a:bodyPr>
          <a:lstStyle/>
          <a:p>
            <a:r>
              <a:rPr lang="ja-JP" altLang="en-US" sz="2400" dirty="0"/>
              <a:t>☞メルシャン藤沢工場がある</a:t>
            </a:r>
            <a:endParaRPr lang="en-US" altLang="ja-JP" sz="2400" dirty="0"/>
          </a:p>
          <a:p>
            <a:r>
              <a:rPr lang="ja-JP" altLang="en-US" sz="2400" dirty="0"/>
              <a:t>　日本で生産されるワインの</a:t>
            </a:r>
            <a:endParaRPr lang="en-US" altLang="ja-JP" sz="2400" dirty="0"/>
          </a:p>
          <a:p>
            <a:r>
              <a:rPr lang="ja-JP" altLang="en-US" sz="2400" dirty="0"/>
              <a:t>　１／３はここで造られる</a:t>
            </a:r>
            <a:endParaRPr lang="en-US" altLang="ja-JP" sz="2400" dirty="0"/>
          </a:p>
          <a:p>
            <a:endParaRPr lang="en-US" altLang="ja-JP" sz="2400" dirty="0"/>
          </a:p>
          <a:p>
            <a:r>
              <a:rPr lang="ja-JP" altLang="en-US" sz="2400" dirty="0"/>
              <a:t>☞２位は栃木県。サントリー</a:t>
            </a:r>
            <a:endParaRPr lang="en-US" altLang="ja-JP" sz="2400" dirty="0"/>
          </a:p>
          <a:p>
            <a:r>
              <a:rPr lang="ja-JP" altLang="en-US" sz="2400" dirty="0"/>
              <a:t>　の梓の森工場がある</a:t>
            </a:r>
            <a:endParaRPr kumimoji="1" lang="en-US" altLang="ja-JP" sz="3200" b="1" dirty="0"/>
          </a:p>
        </p:txBody>
      </p:sp>
    </p:spTree>
    <p:extLst>
      <p:ext uri="{BB962C8B-B14F-4D97-AF65-F5344CB8AC3E}">
        <p14:creationId xmlns:p14="http://schemas.microsoft.com/office/powerpoint/2010/main" val="3202308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9B1A3172-39D0-A7C8-3B8E-2FFCBFC12B23}"/>
              </a:ext>
            </a:extLst>
          </p:cNvPr>
          <p:cNvSpPr txBox="1">
            <a:spLocks/>
          </p:cNvSpPr>
          <p:nvPr/>
        </p:nvSpPr>
        <p:spPr>
          <a:xfrm>
            <a:off x="354253" y="2385292"/>
            <a:ext cx="3586446" cy="101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サントリー「トリス」</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吉高由里子 よしたかゆりこ（</a:t>
            </a:r>
            <a:r>
              <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34</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2010</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年～起用</a:t>
            </a:r>
          </a:p>
        </p:txBody>
      </p:sp>
      <p:pic>
        <p:nvPicPr>
          <p:cNvPr id="7172" name="Picture 4" descr="22年6月27日から新CM「おかえりトリス」編と「人生」編に出演する吉高由里子">
            <a:extLst>
              <a:ext uri="{FF2B5EF4-FFF2-40B4-BE49-F238E27FC236}">
                <a16:creationId xmlns:a16="http://schemas.microsoft.com/office/drawing/2014/main" id="{8039BB1C-6174-027B-7D47-C5CABFBB6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910" y="304154"/>
            <a:ext cx="3484747" cy="19674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吉永小百合、20年ぶりキリンビールCM出演「あの時はハリソン・フォードさんと…」前回撮影の思い出も明かす">
            <a:extLst>
              <a:ext uri="{FF2B5EF4-FFF2-40B4-BE49-F238E27FC236}">
                <a16:creationId xmlns:a16="http://schemas.microsoft.com/office/drawing/2014/main" id="{5B78DBAA-7F6D-DB8C-B9D6-1F73CAD184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91"/>
          <a:stretch/>
        </p:blipFill>
        <p:spPr bwMode="auto">
          <a:xfrm>
            <a:off x="4911570" y="310002"/>
            <a:ext cx="3362390" cy="1961582"/>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A4588361-D6DB-8161-D02E-0C900A4B2055}"/>
              </a:ext>
            </a:extLst>
          </p:cNvPr>
          <p:cNvSpPr txBox="1">
            <a:spLocks/>
          </p:cNvSpPr>
          <p:nvPr/>
        </p:nvSpPr>
        <p:spPr>
          <a:xfrm>
            <a:off x="4633011" y="2385292"/>
            <a:ext cx="4651732" cy="101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キリンビール「新スプリングバレー」</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吉永小百合 よしながさゆり（</a:t>
            </a:r>
            <a:r>
              <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77</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2022</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年～起用</a:t>
            </a:r>
          </a:p>
        </p:txBody>
      </p:sp>
      <p:pic>
        <p:nvPicPr>
          <p:cNvPr id="7176" name="Picture 8">
            <a:extLst>
              <a:ext uri="{FF2B5EF4-FFF2-40B4-BE49-F238E27FC236}">
                <a16:creationId xmlns:a16="http://schemas.microsoft.com/office/drawing/2014/main" id="{4BDF597A-022B-EB07-DAFA-A84800CBE0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381" r="50979"/>
          <a:stretch/>
        </p:blipFill>
        <p:spPr bwMode="auto">
          <a:xfrm>
            <a:off x="439303" y="3469999"/>
            <a:ext cx="3393909" cy="1916898"/>
          </a:xfrm>
          <a:prstGeom prst="rect">
            <a:avLst/>
          </a:prstGeom>
          <a:noFill/>
          <a:extLst>
            <a:ext uri="{909E8E84-426E-40DD-AFC4-6F175D3DCCD1}">
              <a14:hiddenFill xmlns:a14="http://schemas.microsoft.com/office/drawing/2010/main">
                <a:solidFill>
                  <a:srgbClr val="FFFFFF"/>
                </a:solidFill>
              </a14:hiddenFill>
            </a:ext>
          </a:extLst>
        </p:spPr>
      </p:pic>
      <p:sp>
        <p:nvSpPr>
          <p:cNvPr id="7" name="タイトル 1">
            <a:extLst>
              <a:ext uri="{FF2B5EF4-FFF2-40B4-BE49-F238E27FC236}">
                <a16:creationId xmlns:a16="http://schemas.microsoft.com/office/drawing/2014/main" id="{3ECF2CA5-39A8-C21F-5AD6-F0C66955BF70}"/>
              </a:ext>
            </a:extLst>
          </p:cNvPr>
          <p:cNvSpPr txBox="1">
            <a:spLocks/>
          </p:cNvSpPr>
          <p:nvPr/>
        </p:nvSpPr>
        <p:spPr>
          <a:xfrm>
            <a:off x="368848" y="5538802"/>
            <a:ext cx="3586446" cy="101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アサヒビール「ビアリー」</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松本人志 まつもとひとし（</a:t>
            </a:r>
            <a:r>
              <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58</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2022</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年～起用</a:t>
            </a:r>
          </a:p>
        </p:txBody>
      </p:sp>
      <p:pic>
        <p:nvPicPr>
          <p:cNvPr id="7180" name="Picture 12" descr="川島海荷が「香る、じゅわる」おいしさの秘密を紹介！ 「サッポロ 三ツ星グレフルサワー」新ＣＭ、２４日から全国でオンエア - サンスポ">
            <a:extLst>
              <a:ext uri="{FF2B5EF4-FFF2-40B4-BE49-F238E27FC236}">
                <a16:creationId xmlns:a16="http://schemas.microsoft.com/office/drawing/2014/main" id="{66D00B5E-D70D-28D5-EE77-2E0746CCF0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949" y="3457665"/>
            <a:ext cx="3473652" cy="1945245"/>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a:extLst>
              <a:ext uri="{FF2B5EF4-FFF2-40B4-BE49-F238E27FC236}">
                <a16:creationId xmlns:a16="http://schemas.microsoft.com/office/drawing/2014/main" id="{9A9DE19A-70B1-8DF9-EDB8-2FFAB5964784}"/>
              </a:ext>
            </a:extLst>
          </p:cNvPr>
          <p:cNvSpPr txBox="1">
            <a:spLocks/>
          </p:cNvSpPr>
          <p:nvPr/>
        </p:nvSpPr>
        <p:spPr>
          <a:xfrm>
            <a:off x="4512455" y="5528962"/>
            <a:ext cx="4772288" cy="101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サッポロビール「三ツ星グレフルサワー」</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川島海荷 かわしまうみか（</a:t>
            </a:r>
            <a:r>
              <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28</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a:t>
            </a:r>
            <a:endPar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2022</a:t>
            </a:r>
            <a:r>
              <a:rPr kumimoji="1" lang="ja-JP" altLang="en-US" sz="18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年～起用</a:t>
            </a:r>
          </a:p>
        </p:txBody>
      </p:sp>
    </p:spTree>
    <p:extLst>
      <p:ext uri="{BB962C8B-B14F-4D97-AF65-F5344CB8AC3E}">
        <p14:creationId xmlns:p14="http://schemas.microsoft.com/office/powerpoint/2010/main" val="1679285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000" dirty="0"/>
              <a:t>〈</a:t>
            </a:r>
            <a:r>
              <a:rPr lang="ja-JP" altLang="en-US" sz="2000" dirty="0"/>
              <a:t>酒税</a:t>
            </a:r>
            <a:r>
              <a:rPr lang="en-US" altLang="ja-JP" sz="2000" dirty="0"/>
              <a:t>〉</a:t>
            </a:r>
            <a:endParaRPr kumimoji="1" lang="ja-JP" altLang="en-US" sz="20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90"/>
            <a:ext cx="7886700" cy="12624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今後酒税が</a:t>
            </a:r>
            <a:r>
              <a:rPr kumimoji="1" lang="ja-JP" altLang="en-US" sz="3600" b="1" i="0" u="sng"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引き上げられる</a:t>
            </a: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酒類は以下のうちどれか？（複数回答可）</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2666134" y="3176154"/>
            <a:ext cx="6259657" cy="2653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１．清酒</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２．ワイン</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３．ビール</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４．新ジャンル</a:t>
            </a:r>
          </a:p>
        </p:txBody>
      </p:sp>
    </p:spTree>
    <p:extLst>
      <p:ext uri="{BB962C8B-B14F-4D97-AF65-F5344CB8AC3E}">
        <p14:creationId xmlns:p14="http://schemas.microsoft.com/office/powerpoint/2010/main" val="1542337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000" dirty="0"/>
              <a:t>〈</a:t>
            </a:r>
            <a:r>
              <a:rPr lang="ja-JP" altLang="en-US" sz="2000" dirty="0"/>
              <a:t>酒税</a:t>
            </a:r>
            <a:r>
              <a:rPr lang="en-US" altLang="ja-JP" sz="2000" dirty="0"/>
              <a:t>〉</a:t>
            </a:r>
            <a:endParaRPr kumimoji="1" lang="ja-JP" altLang="en-US" sz="20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90"/>
            <a:ext cx="7886700" cy="12624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highlight>
                  <a:srgbClr val="FFFF00"/>
                </a:highlight>
                <a:uLnTx/>
                <a:uFillTx/>
                <a:latin typeface="メイリオ" panose="020B0604030504040204" pitchFamily="50" charset="-128"/>
                <a:ea typeface="メイリオ" panose="020B0604030504040204" pitchFamily="50" charset="-128"/>
                <a:cs typeface="+mj-cs"/>
              </a:rPr>
              <a:t>２．ワイン　と　４．新ジャンル</a:t>
            </a:r>
          </a:p>
        </p:txBody>
      </p:sp>
      <p:graphicFrame>
        <p:nvGraphicFramePr>
          <p:cNvPr id="5" name="表 5">
            <a:extLst>
              <a:ext uri="{FF2B5EF4-FFF2-40B4-BE49-F238E27FC236}">
                <a16:creationId xmlns:a16="http://schemas.microsoft.com/office/drawing/2014/main" id="{ADAE4B37-20EF-8630-F500-E836EE690F78}"/>
              </a:ext>
            </a:extLst>
          </p:cNvPr>
          <p:cNvGraphicFramePr>
            <a:graphicFrameLocks noGrp="1"/>
          </p:cNvGraphicFramePr>
          <p:nvPr/>
        </p:nvGraphicFramePr>
        <p:xfrm>
          <a:off x="327314" y="2716646"/>
          <a:ext cx="8475429" cy="2494280"/>
        </p:xfrm>
        <a:graphic>
          <a:graphicData uri="http://schemas.openxmlformats.org/drawingml/2006/table">
            <a:tbl>
              <a:tblPr firstRow="1" bandRow="1">
                <a:tableStyleId>{5C22544A-7EE6-4342-B048-85BDC9FD1C3A}</a:tableStyleId>
              </a:tblPr>
              <a:tblGrid>
                <a:gridCol w="1332000">
                  <a:extLst>
                    <a:ext uri="{9D8B030D-6E8A-4147-A177-3AD203B41FA5}">
                      <a16:colId xmlns:a16="http://schemas.microsoft.com/office/drawing/2014/main" val="580280689"/>
                    </a:ext>
                  </a:extLst>
                </a:gridCol>
                <a:gridCol w="936000">
                  <a:extLst>
                    <a:ext uri="{9D8B030D-6E8A-4147-A177-3AD203B41FA5}">
                      <a16:colId xmlns:a16="http://schemas.microsoft.com/office/drawing/2014/main" val="894585709"/>
                    </a:ext>
                  </a:extLst>
                </a:gridCol>
                <a:gridCol w="1260000">
                  <a:extLst>
                    <a:ext uri="{9D8B030D-6E8A-4147-A177-3AD203B41FA5}">
                      <a16:colId xmlns:a16="http://schemas.microsoft.com/office/drawing/2014/main" val="595323002"/>
                    </a:ext>
                  </a:extLst>
                </a:gridCol>
                <a:gridCol w="1260000">
                  <a:extLst>
                    <a:ext uri="{9D8B030D-6E8A-4147-A177-3AD203B41FA5}">
                      <a16:colId xmlns:a16="http://schemas.microsoft.com/office/drawing/2014/main" val="1614742140"/>
                    </a:ext>
                  </a:extLst>
                </a:gridCol>
                <a:gridCol w="1260000">
                  <a:extLst>
                    <a:ext uri="{9D8B030D-6E8A-4147-A177-3AD203B41FA5}">
                      <a16:colId xmlns:a16="http://schemas.microsoft.com/office/drawing/2014/main" val="418916438"/>
                    </a:ext>
                  </a:extLst>
                </a:gridCol>
                <a:gridCol w="1260000">
                  <a:extLst>
                    <a:ext uri="{9D8B030D-6E8A-4147-A177-3AD203B41FA5}">
                      <a16:colId xmlns:a16="http://schemas.microsoft.com/office/drawing/2014/main" val="4253546859"/>
                    </a:ext>
                  </a:extLst>
                </a:gridCol>
                <a:gridCol w="1167429">
                  <a:extLst>
                    <a:ext uri="{9D8B030D-6E8A-4147-A177-3AD203B41FA5}">
                      <a16:colId xmlns:a16="http://schemas.microsoft.com/office/drawing/2014/main" val="989954547"/>
                    </a:ext>
                  </a:extLst>
                </a:gridCol>
              </a:tblGrid>
              <a:tr h="370840">
                <a:tc>
                  <a:txBody>
                    <a:bodyPr/>
                    <a:lstStyle/>
                    <a:p>
                      <a:pPr algn="ctr"/>
                      <a:r>
                        <a:rPr kumimoji="1" lang="ja-JP" altLang="en-US" dirty="0">
                          <a:latin typeface="メイリオ" panose="020B0604030504040204" pitchFamily="50" charset="-128"/>
                          <a:ea typeface="メイリオ" panose="020B0604030504040204" pitchFamily="50" charset="-128"/>
                        </a:rPr>
                        <a:t>品目</a:t>
                      </a:r>
                    </a:p>
                  </a:txBody>
                  <a:tcPr anchor="ctr"/>
                </a:tc>
                <a:tc>
                  <a:txBody>
                    <a:bodyPr/>
                    <a:lstStyle/>
                    <a:p>
                      <a:pPr algn="ctr"/>
                      <a:r>
                        <a:rPr kumimoji="1" lang="ja-JP" altLang="en-US" dirty="0">
                          <a:latin typeface="メイリオ" panose="020B0604030504040204" pitchFamily="50" charset="-128"/>
                          <a:ea typeface="メイリオ" panose="020B0604030504040204" pitchFamily="50" charset="-128"/>
                        </a:rPr>
                        <a:t>容量</a:t>
                      </a:r>
                    </a:p>
                  </a:txBody>
                  <a:tcPr anchor="ctr"/>
                </a:tc>
                <a:tc>
                  <a:txBody>
                    <a:bodyPr/>
                    <a:lstStyle/>
                    <a:p>
                      <a:pPr algn="ctr"/>
                      <a:r>
                        <a:rPr kumimoji="1" lang="ja-JP" altLang="en-US" dirty="0">
                          <a:latin typeface="メイリオ" panose="020B0604030504040204" pitchFamily="50" charset="-128"/>
                          <a:ea typeface="メイリオ" panose="020B0604030504040204" pitchFamily="50" charset="-128"/>
                        </a:rPr>
                        <a:t>～令和２年９月</a:t>
                      </a:r>
                    </a:p>
                  </a:txBody>
                  <a:tcPr anchor="ctr"/>
                </a:tc>
                <a:tc>
                  <a:txBody>
                    <a:bodyPr/>
                    <a:lstStyle/>
                    <a:p>
                      <a:pPr algn="ctr"/>
                      <a:r>
                        <a:rPr kumimoji="1" lang="ja-JP" altLang="en-US" dirty="0">
                          <a:latin typeface="メイリオ" panose="020B0604030504040204" pitchFamily="50" charset="-128"/>
                          <a:ea typeface="メイリオ" panose="020B0604030504040204" pitchFamily="50" charset="-128"/>
                        </a:rPr>
                        <a:t>令和２年</a:t>
                      </a:r>
                      <a:endParaRPr kumimoji="1" lang="en-US" altLang="ja-JP" dirty="0">
                        <a:latin typeface="メイリオ" panose="020B0604030504040204" pitchFamily="50" charset="-128"/>
                        <a:ea typeface="メイリオ" panose="020B0604030504040204" pitchFamily="50" charset="-128"/>
                      </a:endParaRPr>
                    </a:p>
                    <a:p>
                      <a:pPr algn="ctr"/>
                      <a:r>
                        <a:rPr kumimoji="1"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月</a:t>
                      </a:r>
                    </a:p>
                  </a:txBody>
                  <a:tcPr anchor="ctr"/>
                </a:tc>
                <a:tc>
                  <a:txBody>
                    <a:bodyPr/>
                    <a:lstStyle/>
                    <a:p>
                      <a:pPr algn="ctr"/>
                      <a:r>
                        <a:rPr kumimoji="1" lang="ja-JP" altLang="en-US" dirty="0">
                          <a:latin typeface="メイリオ" panose="020B0604030504040204" pitchFamily="50" charset="-128"/>
                          <a:ea typeface="メイリオ" panose="020B0604030504040204" pitchFamily="50" charset="-128"/>
                        </a:rPr>
                        <a:t>令和５年</a:t>
                      </a:r>
                      <a:endParaRPr kumimoji="1" lang="en-US" altLang="ja-JP" dirty="0">
                        <a:latin typeface="メイリオ" panose="020B0604030504040204" pitchFamily="50" charset="-128"/>
                        <a:ea typeface="メイリオ" panose="020B0604030504040204" pitchFamily="50" charset="-128"/>
                      </a:endParaRPr>
                    </a:p>
                    <a:p>
                      <a:pPr algn="ctr"/>
                      <a:r>
                        <a:rPr kumimoji="1"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月</a:t>
                      </a:r>
                    </a:p>
                  </a:txBody>
                  <a:tcPr anchor="ctr"/>
                </a:tc>
                <a:tc>
                  <a:txBody>
                    <a:bodyPr/>
                    <a:lstStyle/>
                    <a:p>
                      <a:pPr algn="ctr"/>
                      <a:r>
                        <a:rPr kumimoji="1" lang="ja-JP" altLang="en-US" dirty="0">
                          <a:latin typeface="メイリオ" panose="020B0604030504040204" pitchFamily="50" charset="-128"/>
                          <a:ea typeface="メイリオ" panose="020B0604030504040204" pitchFamily="50" charset="-128"/>
                        </a:rPr>
                        <a:t>令和８年</a:t>
                      </a:r>
                      <a:endParaRPr kumimoji="1" lang="en-US" altLang="ja-JP" dirty="0">
                        <a:latin typeface="メイリオ" panose="020B0604030504040204" pitchFamily="50" charset="-128"/>
                        <a:ea typeface="メイリオ" panose="020B0604030504040204" pitchFamily="50" charset="-128"/>
                      </a:endParaRPr>
                    </a:p>
                    <a:p>
                      <a:pPr algn="ctr"/>
                      <a:r>
                        <a:rPr kumimoji="1"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月</a:t>
                      </a:r>
                    </a:p>
                  </a:txBody>
                  <a:tcPr anchor="ctr"/>
                </a:tc>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904738362"/>
                  </a:ext>
                </a:extLst>
              </a:tr>
              <a:tr h="370840">
                <a:tc>
                  <a:txBody>
                    <a:bodyPr/>
                    <a:lstStyle/>
                    <a:p>
                      <a:r>
                        <a:rPr kumimoji="1" lang="ja-JP" altLang="en-US" dirty="0">
                          <a:latin typeface="メイリオ" panose="020B0604030504040204" pitchFamily="50" charset="-128"/>
                          <a:ea typeface="メイリオ" panose="020B0604030504040204" pitchFamily="50" charset="-128"/>
                        </a:rPr>
                        <a:t>清酒</a:t>
                      </a:r>
                    </a:p>
                  </a:txBody>
                  <a:tcPr/>
                </a:tc>
                <a:tc>
                  <a:txBody>
                    <a:bodyPr/>
                    <a:lstStyle/>
                    <a:p>
                      <a:pPr algn="ctr"/>
                      <a:r>
                        <a:rPr kumimoji="1" lang="en-US" altLang="ja-JP" dirty="0">
                          <a:latin typeface="メイリオ" panose="020B0604030504040204" pitchFamily="50" charset="-128"/>
                          <a:ea typeface="メイリオ" panose="020B0604030504040204" pitchFamily="50" charset="-128"/>
                        </a:rPr>
                        <a:t>720㎖</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86.4</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79.2</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72</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72</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29130332"/>
                  </a:ext>
                </a:extLst>
              </a:tr>
              <a:tr h="370840">
                <a:tc>
                  <a:txBody>
                    <a:bodyPr/>
                    <a:lstStyle/>
                    <a:p>
                      <a:r>
                        <a:rPr kumimoji="1" lang="ja-JP" altLang="en-US" dirty="0">
                          <a:latin typeface="メイリオ" panose="020B0604030504040204" pitchFamily="50" charset="-128"/>
                          <a:ea typeface="メイリオ" panose="020B0604030504040204" pitchFamily="50" charset="-128"/>
                        </a:rPr>
                        <a:t>ワイン</a:t>
                      </a:r>
                    </a:p>
                  </a:txBody>
                  <a:tcPr/>
                </a:tc>
                <a:tc>
                  <a:txBody>
                    <a:bodyPr/>
                    <a:lstStyle/>
                    <a:p>
                      <a:pPr algn="ctr"/>
                      <a:r>
                        <a:rPr kumimoji="1" lang="en-US" altLang="ja-JP" dirty="0">
                          <a:latin typeface="メイリオ" panose="020B0604030504040204" pitchFamily="50" charset="-128"/>
                          <a:ea typeface="メイリオ" panose="020B0604030504040204" pitchFamily="50" charset="-128"/>
                        </a:rPr>
                        <a:t>750</a:t>
                      </a:r>
                      <a:r>
                        <a:rPr kumimoji="1" lang="ja-JP" altLang="en-US" dirty="0">
                          <a:latin typeface="メイリオ" panose="020B0604030504040204" pitchFamily="50" charset="-128"/>
                          <a:ea typeface="メイリオ" panose="020B0604030504040204" pitchFamily="50" charset="-128"/>
                        </a:rPr>
                        <a:t>㎖</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60</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67.5</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75</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75</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4176743040"/>
                  </a:ext>
                </a:extLst>
              </a:tr>
              <a:tr h="370840">
                <a:tc>
                  <a:txBody>
                    <a:bodyPr/>
                    <a:lstStyle/>
                    <a:p>
                      <a:r>
                        <a:rPr kumimoji="1" lang="ja-JP" altLang="en-US" dirty="0">
                          <a:latin typeface="メイリオ" panose="020B0604030504040204" pitchFamily="50" charset="-128"/>
                          <a:ea typeface="メイリオ" panose="020B0604030504040204" pitchFamily="50" charset="-128"/>
                        </a:rPr>
                        <a:t>ビール</a:t>
                      </a:r>
                    </a:p>
                  </a:txBody>
                  <a:tcPr>
                    <a:solidFill>
                      <a:schemeClr val="accent4">
                        <a:lumMod val="20000"/>
                        <a:lumOff val="80000"/>
                      </a:schemeClr>
                    </a:solidFill>
                  </a:tcPr>
                </a:tc>
                <a:tc rowSpan="3">
                  <a:txBody>
                    <a:bodyPr/>
                    <a:lstStyle/>
                    <a:p>
                      <a:pPr algn="ctr"/>
                      <a:r>
                        <a:rPr kumimoji="1" lang="en-US" altLang="ja-JP" dirty="0">
                          <a:latin typeface="メイリオ" panose="020B0604030504040204" pitchFamily="50" charset="-128"/>
                          <a:ea typeface="メイリオ" panose="020B0604030504040204" pitchFamily="50" charset="-128"/>
                        </a:rPr>
                        <a:t>350㎖</a:t>
                      </a:r>
                      <a:endParaRPr kumimoji="1" lang="ja-JP" altLang="en-US" dirty="0">
                        <a:latin typeface="メイリオ" panose="020B0604030504040204" pitchFamily="50" charset="-128"/>
                        <a:ea typeface="メイリオ" panose="020B0604030504040204" pitchFamily="50" charset="-128"/>
                      </a:endParaRPr>
                    </a:p>
                  </a:txBody>
                  <a:tcPr anchor="ctr">
                    <a:solidFill>
                      <a:schemeClr val="accent4">
                        <a:lumMod val="20000"/>
                        <a:lumOff val="80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77</a:t>
                      </a:r>
                      <a:r>
                        <a:rPr kumimoji="1" lang="ja-JP" altLang="en-US" dirty="0">
                          <a:latin typeface="メイリオ" panose="020B0604030504040204" pitchFamily="50" charset="-128"/>
                          <a:ea typeface="メイリオ" panose="020B0604030504040204" pitchFamily="50" charset="-128"/>
                        </a:rPr>
                        <a:t>円</a:t>
                      </a:r>
                    </a:p>
                  </a:txBody>
                  <a:tcPr anchor="ctr">
                    <a:solidFill>
                      <a:schemeClr val="accent4">
                        <a:lumMod val="20000"/>
                        <a:lumOff val="80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70</a:t>
                      </a:r>
                      <a:r>
                        <a:rPr kumimoji="1" lang="ja-JP" altLang="en-US" dirty="0">
                          <a:latin typeface="メイリオ" panose="020B0604030504040204" pitchFamily="50" charset="-128"/>
                          <a:ea typeface="メイリオ" panose="020B0604030504040204" pitchFamily="50" charset="-128"/>
                        </a:rPr>
                        <a:t>円</a:t>
                      </a:r>
                    </a:p>
                  </a:txBody>
                  <a:tcPr anchor="ctr">
                    <a:solidFill>
                      <a:schemeClr val="accent4">
                        <a:lumMod val="20000"/>
                        <a:lumOff val="80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63.35</a:t>
                      </a:r>
                      <a:r>
                        <a:rPr kumimoji="1" lang="ja-JP" altLang="en-US" dirty="0">
                          <a:latin typeface="メイリオ" panose="020B0604030504040204" pitchFamily="50" charset="-128"/>
                          <a:ea typeface="メイリオ" panose="020B0604030504040204" pitchFamily="50" charset="-128"/>
                        </a:rPr>
                        <a:t>円</a:t>
                      </a:r>
                    </a:p>
                  </a:txBody>
                  <a:tcPr anchor="ctr">
                    <a:solidFill>
                      <a:schemeClr val="accent4">
                        <a:lumMod val="20000"/>
                        <a:lumOff val="80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54.25</a:t>
                      </a:r>
                      <a:r>
                        <a:rPr kumimoji="1" lang="ja-JP" altLang="en-US" dirty="0">
                          <a:latin typeface="メイリオ" panose="020B0604030504040204" pitchFamily="50" charset="-128"/>
                          <a:ea typeface="メイリオ" panose="020B0604030504040204" pitchFamily="50" charset="-128"/>
                        </a:rPr>
                        <a:t>円</a:t>
                      </a:r>
                    </a:p>
                  </a:txBody>
                  <a:tcPr anchor="ctr">
                    <a:solidFill>
                      <a:schemeClr val="accent4">
                        <a:lumMod val="20000"/>
                        <a:lumOff val="80000"/>
                      </a:schemeClr>
                    </a:solidFill>
                  </a:tcPr>
                </a:tc>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nchor="ctr">
                    <a:solidFill>
                      <a:schemeClr val="accent4">
                        <a:lumMod val="20000"/>
                        <a:lumOff val="80000"/>
                      </a:schemeClr>
                    </a:solidFill>
                  </a:tcPr>
                </a:tc>
                <a:extLst>
                  <a:ext uri="{0D108BD9-81ED-4DB2-BD59-A6C34878D82A}">
                    <a16:rowId xmlns:a16="http://schemas.microsoft.com/office/drawing/2014/main" val="3166769524"/>
                  </a:ext>
                </a:extLst>
              </a:tr>
              <a:tr h="370840">
                <a:tc>
                  <a:txBody>
                    <a:bodyPr/>
                    <a:lstStyle/>
                    <a:p>
                      <a:r>
                        <a:rPr kumimoji="1" lang="ja-JP" altLang="en-US" dirty="0">
                          <a:latin typeface="メイリオ" panose="020B0604030504040204" pitchFamily="50" charset="-128"/>
                          <a:ea typeface="メイリオ" panose="020B0604030504040204" pitchFamily="50" charset="-128"/>
                        </a:rPr>
                        <a:t>発泡酒</a:t>
                      </a:r>
                    </a:p>
                  </a:txBody>
                  <a:tcPr>
                    <a:solidFill>
                      <a:schemeClr val="accent4">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メイリオ" panose="020B0604030504040204" pitchFamily="50" charset="-128"/>
                          <a:ea typeface="メイリオ" panose="020B0604030504040204" pitchFamily="50" charset="-128"/>
                        </a:rPr>
                        <a:t>350㎖</a:t>
                      </a:r>
                      <a:endParaRPr kumimoji="1" lang="ja-JP" altLang="en-US" dirty="0">
                        <a:latin typeface="メイリオ" panose="020B0604030504040204" pitchFamily="50" charset="-128"/>
                        <a:ea typeface="メイリオ" panose="020B0604030504040204" pitchFamily="50" charset="-128"/>
                      </a:endParaRPr>
                    </a:p>
                  </a:txBody>
                  <a:tcPr anchor="ctr">
                    <a:solidFill>
                      <a:schemeClr val="accent4">
                        <a:lumMod val="20000"/>
                        <a:lumOff val="80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46.99</a:t>
                      </a:r>
                      <a:r>
                        <a:rPr kumimoji="1" lang="ja-JP" altLang="en-US" dirty="0">
                          <a:latin typeface="メイリオ" panose="020B0604030504040204" pitchFamily="50" charset="-128"/>
                          <a:ea typeface="メイリオ" panose="020B0604030504040204" pitchFamily="50" charset="-128"/>
                        </a:rPr>
                        <a:t>円</a:t>
                      </a:r>
                    </a:p>
                  </a:txBody>
                  <a:tcPr anchor="ctr">
                    <a:solidFill>
                      <a:schemeClr val="accent4">
                        <a:lumMod val="20000"/>
                        <a:lumOff val="80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a:txBody>
                  <a:tcPr anchor="ctr">
                    <a:solidFill>
                      <a:schemeClr val="accent4">
                        <a:lumMod val="20000"/>
                        <a:lumOff val="80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メイリオ" panose="020B0604030504040204" pitchFamily="50" charset="-128"/>
                          <a:ea typeface="メイリオ" panose="020B0604030504040204" pitchFamily="50" charset="-128"/>
                        </a:rPr>
                        <a:t>54.25</a:t>
                      </a:r>
                      <a:r>
                        <a:rPr kumimoji="1" lang="ja-JP" altLang="en-US" dirty="0">
                          <a:latin typeface="メイリオ" panose="020B0604030504040204" pitchFamily="50" charset="-128"/>
                          <a:ea typeface="メイリオ" panose="020B0604030504040204" pitchFamily="50" charset="-128"/>
                        </a:rPr>
                        <a:t>円</a:t>
                      </a:r>
                    </a:p>
                  </a:txBody>
                  <a:tcPr anchor="ctr">
                    <a:solidFill>
                      <a:schemeClr val="accent4">
                        <a:lumMod val="20000"/>
                        <a:lumOff val="80000"/>
                      </a:schemeClr>
                    </a:solidFill>
                  </a:tcPr>
                </a:tc>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nchor="ctr">
                    <a:solidFill>
                      <a:schemeClr val="accent4">
                        <a:lumMod val="20000"/>
                        <a:lumOff val="80000"/>
                      </a:schemeClr>
                    </a:solidFill>
                  </a:tcPr>
                </a:tc>
                <a:extLst>
                  <a:ext uri="{0D108BD9-81ED-4DB2-BD59-A6C34878D82A}">
                    <a16:rowId xmlns:a16="http://schemas.microsoft.com/office/drawing/2014/main" val="2083978153"/>
                  </a:ext>
                </a:extLst>
              </a:tr>
              <a:tr h="370840">
                <a:tc>
                  <a:txBody>
                    <a:bodyPr/>
                    <a:lstStyle/>
                    <a:p>
                      <a:r>
                        <a:rPr kumimoji="1" lang="ja-JP" altLang="en-US" dirty="0">
                          <a:latin typeface="メイリオ" panose="020B0604030504040204" pitchFamily="50" charset="-128"/>
                          <a:ea typeface="メイリオ" panose="020B0604030504040204" pitchFamily="50" charset="-128"/>
                        </a:rPr>
                        <a:t>新ジャンル</a:t>
                      </a:r>
                    </a:p>
                  </a:txBody>
                  <a:tcPr>
                    <a:solidFill>
                      <a:schemeClr val="accent4">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メイリオ" panose="020B0604030504040204" pitchFamily="50" charset="-128"/>
                          <a:ea typeface="メイリオ" panose="020B0604030504040204" pitchFamily="50" charset="-128"/>
                        </a:rPr>
                        <a:t>350㎖</a:t>
                      </a:r>
                      <a:endParaRPr kumimoji="1" lang="ja-JP" altLang="en-US" dirty="0">
                        <a:latin typeface="メイリオ" panose="020B0604030504040204" pitchFamily="50" charset="-128"/>
                        <a:ea typeface="メイリオ" panose="020B0604030504040204" pitchFamily="50" charset="-128"/>
                      </a:endParaRPr>
                    </a:p>
                  </a:txBody>
                  <a:tcPr anchor="ctr">
                    <a:solidFill>
                      <a:schemeClr val="accent4">
                        <a:lumMod val="20000"/>
                        <a:lumOff val="80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28</a:t>
                      </a:r>
                      <a:r>
                        <a:rPr kumimoji="1" lang="ja-JP" altLang="en-US" dirty="0">
                          <a:latin typeface="メイリオ" panose="020B0604030504040204" pitchFamily="50" charset="-128"/>
                          <a:ea typeface="メイリオ" panose="020B0604030504040204" pitchFamily="50" charset="-128"/>
                        </a:rPr>
                        <a:t>円</a:t>
                      </a:r>
                    </a:p>
                  </a:txBody>
                  <a:tcPr anchor="ctr">
                    <a:solidFill>
                      <a:schemeClr val="accent4">
                        <a:lumMod val="20000"/>
                        <a:lumOff val="80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37.80</a:t>
                      </a:r>
                      <a:r>
                        <a:rPr kumimoji="1" lang="ja-JP" altLang="en-US" dirty="0">
                          <a:latin typeface="メイリオ" panose="020B0604030504040204" pitchFamily="50" charset="-128"/>
                          <a:ea typeface="メイリオ" panose="020B0604030504040204" pitchFamily="50" charset="-128"/>
                        </a:rPr>
                        <a:t>円</a:t>
                      </a:r>
                    </a:p>
                  </a:txBody>
                  <a:tcPr anchor="ctr">
                    <a:solidFill>
                      <a:schemeClr val="accent4">
                        <a:lumMod val="20000"/>
                        <a:lumOff val="80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46.99</a:t>
                      </a:r>
                      <a:r>
                        <a:rPr kumimoji="1" lang="ja-JP" altLang="en-US" dirty="0">
                          <a:latin typeface="メイリオ" panose="020B0604030504040204" pitchFamily="50" charset="-128"/>
                          <a:ea typeface="メイリオ" panose="020B0604030504040204" pitchFamily="50" charset="-128"/>
                        </a:rPr>
                        <a:t>円</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メイリオ" panose="020B0604030504040204" pitchFamily="50" charset="-128"/>
                          <a:ea typeface="メイリオ" panose="020B0604030504040204" pitchFamily="50" charset="-128"/>
                        </a:rPr>
                        <a:t>54.25</a:t>
                      </a:r>
                      <a:r>
                        <a:rPr kumimoji="1" lang="ja-JP" altLang="en-US" dirty="0">
                          <a:latin typeface="メイリオ" panose="020B0604030504040204" pitchFamily="50" charset="-128"/>
                          <a:ea typeface="メイリオ" panose="020B0604030504040204" pitchFamily="50" charset="-128"/>
                        </a:rPr>
                        <a:t>円</a:t>
                      </a:r>
                    </a:p>
                  </a:txBody>
                  <a:tcPr anchor="ctr">
                    <a:solidFill>
                      <a:schemeClr val="accent4">
                        <a:lumMod val="20000"/>
                        <a:lumOff val="80000"/>
                      </a:schemeClr>
                    </a:solidFill>
                  </a:tcPr>
                </a:tc>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nchor="ctr">
                    <a:solidFill>
                      <a:schemeClr val="accent4">
                        <a:lumMod val="20000"/>
                        <a:lumOff val="80000"/>
                      </a:schemeClr>
                    </a:solidFill>
                  </a:tcPr>
                </a:tc>
                <a:extLst>
                  <a:ext uri="{0D108BD9-81ED-4DB2-BD59-A6C34878D82A}">
                    <a16:rowId xmlns:a16="http://schemas.microsoft.com/office/drawing/2014/main" val="2113905773"/>
                  </a:ext>
                </a:extLst>
              </a:tr>
            </a:tbl>
          </a:graphicData>
        </a:graphic>
      </p:graphicFrame>
      <p:sp>
        <p:nvSpPr>
          <p:cNvPr id="8" name="矢印: 右 7">
            <a:extLst>
              <a:ext uri="{FF2B5EF4-FFF2-40B4-BE49-F238E27FC236}">
                <a16:creationId xmlns:a16="http://schemas.microsoft.com/office/drawing/2014/main" id="{F9490F28-ABEA-5480-3B5E-9E7E0EE2EBA1}"/>
              </a:ext>
            </a:extLst>
          </p:cNvPr>
          <p:cNvSpPr/>
          <p:nvPr/>
        </p:nvSpPr>
        <p:spPr>
          <a:xfrm rot="16200000">
            <a:off x="8087236" y="3708650"/>
            <a:ext cx="252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矢印: 右 8">
            <a:extLst>
              <a:ext uri="{FF2B5EF4-FFF2-40B4-BE49-F238E27FC236}">
                <a16:creationId xmlns:a16="http://schemas.microsoft.com/office/drawing/2014/main" id="{3C49B8C5-0ECE-8A18-8A03-8B2C2E299F31}"/>
              </a:ext>
            </a:extLst>
          </p:cNvPr>
          <p:cNvSpPr/>
          <p:nvPr/>
        </p:nvSpPr>
        <p:spPr>
          <a:xfrm rot="16200000">
            <a:off x="8087236" y="4459854"/>
            <a:ext cx="252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矢印: 右 9">
            <a:extLst>
              <a:ext uri="{FF2B5EF4-FFF2-40B4-BE49-F238E27FC236}">
                <a16:creationId xmlns:a16="http://schemas.microsoft.com/office/drawing/2014/main" id="{217A743B-9926-74D4-0AAE-BD44ADBE891D}"/>
              </a:ext>
            </a:extLst>
          </p:cNvPr>
          <p:cNvSpPr/>
          <p:nvPr/>
        </p:nvSpPr>
        <p:spPr>
          <a:xfrm rot="16200000">
            <a:off x="8087236" y="4835457"/>
            <a:ext cx="252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10">
            <a:extLst>
              <a:ext uri="{FF2B5EF4-FFF2-40B4-BE49-F238E27FC236}">
                <a16:creationId xmlns:a16="http://schemas.microsoft.com/office/drawing/2014/main" id="{709DDE2F-7E22-5644-3752-CBAD2E309478}"/>
              </a:ext>
            </a:extLst>
          </p:cNvPr>
          <p:cNvSpPr/>
          <p:nvPr/>
        </p:nvSpPr>
        <p:spPr>
          <a:xfrm rot="5400000" flipV="1">
            <a:off x="8087236" y="3333048"/>
            <a:ext cx="252000" cy="3600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8D813C15-9F50-89A2-E766-9C0C52517B22}"/>
              </a:ext>
            </a:extLst>
          </p:cNvPr>
          <p:cNvSpPr/>
          <p:nvPr/>
        </p:nvSpPr>
        <p:spPr>
          <a:xfrm rot="5400000" flipV="1">
            <a:off x="8087236" y="4084252"/>
            <a:ext cx="252000" cy="3600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65258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66F2532-F332-871B-6B3E-E9BA679F1B36}"/>
              </a:ext>
            </a:extLst>
          </p:cNvPr>
          <p:cNvPicPr>
            <a:picLocks noChangeAspect="1"/>
          </p:cNvPicPr>
          <p:nvPr/>
        </p:nvPicPr>
        <p:blipFill>
          <a:blip r:embed="rId2"/>
          <a:stretch>
            <a:fillRect/>
          </a:stretch>
        </p:blipFill>
        <p:spPr>
          <a:xfrm>
            <a:off x="384335" y="339723"/>
            <a:ext cx="4572396" cy="3429297"/>
          </a:xfrm>
          <a:prstGeom prst="rect">
            <a:avLst/>
          </a:prstGeom>
        </p:spPr>
      </p:pic>
      <p:pic>
        <p:nvPicPr>
          <p:cNvPr id="5" name="図 4">
            <a:extLst>
              <a:ext uri="{FF2B5EF4-FFF2-40B4-BE49-F238E27FC236}">
                <a16:creationId xmlns:a16="http://schemas.microsoft.com/office/drawing/2014/main" id="{0D5C1A3F-7514-412F-50E0-587F23B8C5C2}"/>
              </a:ext>
            </a:extLst>
          </p:cNvPr>
          <p:cNvPicPr>
            <a:picLocks noChangeAspect="1"/>
          </p:cNvPicPr>
          <p:nvPr/>
        </p:nvPicPr>
        <p:blipFill>
          <a:blip r:embed="rId3"/>
          <a:stretch>
            <a:fillRect/>
          </a:stretch>
        </p:blipFill>
        <p:spPr>
          <a:xfrm>
            <a:off x="4278104" y="3149535"/>
            <a:ext cx="4572396" cy="3429297"/>
          </a:xfrm>
          <a:prstGeom prst="rect">
            <a:avLst/>
          </a:prstGeom>
        </p:spPr>
      </p:pic>
      <p:sp>
        <p:nvSpPr>
          <p:cNvPr id="6" name="テキスト ボックス 5">
            <a:extLst>
              <a:ext uri="{FF2B5EF4-FFF2-40B4-BE49-F238E27FC236}">
                <a16:creationId xmlns:a16="http://schemas.microsoft.com/office/drawing/2014/main" id="{87B49FDF-C5A6-60C8-1331-7C52D7D3B35A}"/>
              </a:ext>
            </a:extLst>
          </p:cNvPr>
          <p:cNvSpPr txBox="1"/>
          <p:nvPr/>
        </p:nvSpPr>
        <p:spPr>
          <a:xfrm>
            <a:off x="5286563" y="538951"/>
            <a:ext cx="3403263" cy="715089"/>
          </a:xfrm>
          <a:prstGeom prst="round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R4</a:t>
            </a: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年度版 中央会作成スライドのこちらの説明に補足可</a:t>
            </a:r>
          </a:p>
        </p:txBody>
      </p:sp>
    </p:spTree>
    <p:extLst>
      <p:ext uri="{BB962C8B-B14F-4D97-AF65-F5344CB8AC3E}">
        <p14:creationId xmlns:p14="http://schemas.microsoft.com/office/powerpoint/2010/main" val="1620009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8D96EAC7-6267-4A77-B90C-9F2793C286C3}"/>
              </a:ext>
            </a:extLst>
          </p:cNvPr>
          <p:cNvGraphicFramePr/>
          <p:nvPr/>
        </p:nvGraphicFramePr>
        <p:xfrm>
          <a:off x="-324001" y="2245807"/>
          <a:ext cx="4896002" cy="3417920"/>
        </p:xfrm>
        <a:graphic>
          <a:graphicData uri="http://schemas.openxmlformats.org/drawingml/2006/chart">
            <c:chart xmlns:c="http://schemas.openxmlformats.org/drawingml/2006/chart" xmlns:r="http://schemas.openxmlformats.org/officeDocument/2006/relationships" r:id="rId2"/>
          </a:graphicData>
        </a:graphic>
      </p:graphicFrame>
      <p:sp>
        <p:nvSpPr>
          <p:cNvPr id="34" name="正方形/長方形 33">
            <a:extLst>
              <a:ext uri="{FF2B5EF4-FFF2-40B4-BE49-F238E27FC236}">
                <a16:creationId xmlns:a16="http://schemas.microsoft.com/office/drawing/2014/main" id="{6AC0E36B-DF10-415F-833A-61B7C9F6AB3C}"/>
              </a:ext>
            </a:extLst>
          </p:cNvPr>
          <p:cNvSpPr/>
          <p:nvPr/>
        </p:nvSpPr>
        <p:spPr>
          <a:xfrm>
            <a:off x="540598" y="1623028"/>
            <a:ext cx="8381460" cy="164898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CF7037FF-CD0F-4FC0-8FDE-2A14DDD63CA7}"/>
              </a:ext>
            </a:extLst>
          </p:cNvPr>
          <p:cNvSpPr txBox="1"/>
          <p:nvPr/>
        </p:nvSpPr>
        <p:spPr>
          <a:xfrm>
            <a:off x="892425" y="1739539"/>
            <a:ext cx="7940857"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さらに</a:t>
            </a: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1" lang="ja-JP" altLang="en-US" sz="4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最新トピックス</a:t>
            </a:r>
            <a:endParaRPr kumimoji="1" lang="en-US" altLang="ja-JP" sz="4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高アル</a:t>
            </a:r>
            <a:r>
              <a:rPr kumimoji="1" lang="en-US" altLang="ja-JP" sz="4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RTD</a:t>
            </a:r>
            <a:r>
              <a:rPr kumimoji="1" lang="ja-JP" altLang="en-US" sz="4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対策</a:t>
            </a:r>
            <a:endParaRPr kumimoji="1" lang="en-US" altLang="ja-JP"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37164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781467B0-F978-4F31-9FCD-D2CA9F24FD70}"/>
              </a:ext>
            </a:extLst>
          </p:cNvPr>
          <p:cNvSpPr txBox="1">
            <a:spLocks/>
          </p:cNvSpPr>
          <p:nvPr/>
        </p:nvSpPr>
        <p:spPr>
          <a:xfrm>
            <a:off x="1784801" y="452603"/>
            <a:ext cx="6057449" cy="692150"/>
          </a:xfrm>
          <a:prstGeom prst="rect">
            <a:avLst/>
          </a:prstGeom>
        </p:spPr>
        <p:txBody>
          <a:bodyPr rtlCol="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アルコール量の ｇ 表示</a:t>
            </a:r>
          </a:p>
        </p:txBody>
      </p:sp>
      <p:pic>
        <p:nvPicPr>
          <p:cNvPr id="14" name="図 13">
            <a:extLst>
              <a:ext uri="{FF2B5EF4-FFF2-40B4-BE49-F238E27FC236}">
                <a16:creationId xmlns:a16="http://schemas.microsoft.com/office/drawing/2014/main" id="{E7D6AFA5-E591-4262-8E9B-B575D62E4DBD}"/>
              </a:ext>
            </a:extLst>
          </p:cNvPr>
          <p:cNvPicPr>
            <a:picLocks noChangeAspect="1"/>
          </p:cNvPicPr>
          <p:nvPr/>
        </p:nvPicPr>
        <p:blipFill rotWithShape="1">
          <a:blip r:embed="rId3"/>
          <a:srcRect l="26528" t="15105" r="42153" b="4374"/>
          <a:stretch/>
        </p:blipFill>
        <p:spPr>
          <a:xfrm>
            <a:off x="419100" y="1231900"/>
            <a:ext cx="2863850" cy="4908550"/>
          </a:xfrm>
          <a:prstGeom prst="rect">
            <a:avLst/>
          </a:prstGeom>
          <a:ln>
            <a:solidFill>
              <a:schemeClr val="accent4">
                <a:lumMod val="60000"/>
                <a:lumOff val="40000"/>
              </a:schemeClr>
            </a:solidFill>
          </a:ln>
        </p:spPr>
      </p:pic>
      <p:pic>
        <p:nvPicPr>
          <p:cNvPr id="16" name="図 15">
            <a:extLst>
              <a:ext uri="{FF2B5EF4-FFF2-40B4-BE49-F238E27FC236}">
                <a16:creationId xmlns:a16="http://schemas.microsoft.com/office/drawing/2014/main" id="{B9F827F2-4C2D-4E2D-9A57-78F11E682AF1}"/>
              </a:ext>
            </a:extLst>
          </p:cNvPr>
          <p:cNvPicPr>
            <a:picLocks noChangeAspect="1"/>
          </p:cNvPicPr>
          <p:nvPr/>
        </p:nvPicPr>
        <p:blipFill rotWithShape="1">
          <a:blip r:embed="rId4"/>
          <a:srcRect l="19236" t="20312" r="34444" b="20730"/>
          <a:stretch/>
        </p:blipFill>
        <p:spPr>
          <a:xfrm>
            <a:off x="3359149" y="1282700"/>
            <a:ext cx="5447717" cy="4622800"/>
          </a:xfrm>
          <a:prstGeom prst="rect">
            <a:avLst/>
          </a:prstGeom>
          <a:ln>
            <a:solidFill>
              <a:schemeClr val="accent4">
                <a:lumMod val="60000"/>
                <a:lumOff val="40000"/>
              </a:schemeClr>
            </a:solidFill>
          </a:ln>
        </p:spPr>
      </p:pic>
      <p:pic>
        <p:nvPicPr>
          <p:cNvPr id="18" name="図 17">
            <a:extLst>
              <a:ext uri="{FF2B5EF4-FFF2-40B4-BE49-F238E27FC236}">
                <a16:creationId xmlns:a16="http://schemas.microsoft.com/office/drawing/2014/main" id="{2209EDA4-3178-400E-82A4-ECA957C3CFDA}"/>
              </a:ext>
            </a:extLst>
          </p:cNvPr>
          <p:cNvPicPr>
            <a:picLocks noChangeAspect="1"/>
          </p:cNvPicPr>
          <p:nvPr/>
        </p:nvPicPr>
        <p:blipFill rotWithShape="1">
          <a:blip r:embed="rId4"/>
          <a:srcRect l="42500" t="10834" r="43820" b="84819"/>
          <a:stretch/>
        </p:blipFill>
        <p:spPr>
          <a:xfrm>
            <a:off x="5461000" y="1302426"/>
            <a:ext cx="965200" cy="204553"/>
          </a:xfrm>
          <a:prstGeom prst="rect">
            <a:avLst/>
          </a:prstGeom>
        </p:spPr>
      </p:pic>
      <p:grpSp>
        <p:nvGrpSpPr>
          <p:cNvPr id="21" name="グループ化 20">
            <a:extLst>
              <a:ext uri="{FF2B5EF4-FFF2-40B4-BE49-F238E27FC236}">
                <a16:creationId xmlns:a16="http://schemas.microsoft.com/office/drawing/2014/main" id="{D846809E-9CD9-47D6-A39E-B1C4937C5693}"/>
              </a:ext>
            </a:extLst>
          </p:cNvPr>
          <p:cNvGrpSpPr/>
          <p:nvPr/>
        </p:nvGrpSpPr>
        <p:grpSpPr>
          <a:xfrm>
            <a:off x="622628" y="452603"/>
            <a:ext cx="1113723" cy="525297"/>
            <a:chOff x="-2178050" y="1282700"/>
            <a:chExt cx="915492" cy="431800"/>
          </a:xfrm>
        </p:grpSpPr>
        <p:sp>
          <p:nvSpPr>
            <p:cNvPr id="20" name="四角形: 角を丸くする 19">
              <a:extLst>
                <a:ext uri="{FF2B5EF4-FFF2-40B4-BE49-F238E27FC236}">
                  <a16:creationId xmlns:a16="http://schemas.microsoft.com/office/drawing/2014/main" id="{1B417879-8B9E-4BA9-AF52-8CCB66854CD1}"/>
                </a:ext>
              </a:extLst>
            </p:cNvPr>
            <p:cNvSpPr/>
            <p:nvPr/>
          </p:nvSpPr>
          <p:spPr>
            <a:xfrm>
              <a:off x="-2178050" y="1282700"/>
              <a:ext cx="881871" cy="4318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0899E834-796C-4F47-8BCE-7BACA5E6E9BF}"/>
                </a:ext>
              </a:extLst>
            </p:cNvPr>
            <p:cNvSpPr txBox="1"/>
            <p:nvPr/>
          </p:nvSpPr>
          <p:spPr>
            <a:xfrm>
              <a:off x="-2173342" y="1322313"/>
              <a:ext cx="910784" cy="37949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話　題</a:t>
              </a:r>
            </a:p>
          </p:txBody>
        </p:sp>
      </p:grpSp>
      <p:pic>
        <p:nvPicPr>
          <p:cNvPr id="4" name="図 3">
            <a:extLst>
              <a:ext uri="{FF2B5EF4-FFF2-40B4-BE49-F238E27FC236}">
                <a16:creationId xmlns:a16="http://schemas.microsoft.com/office/drawing/2014/main" id="{86F7A864-D457-4C2E-9617-8360D1B55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754" y="1333500"/>
            <a:ext cx="5945909" cy="5232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図 5">
            <a:extLst>
              <a:ext uri="{FF2B5EF4-FFF2-40B4-BE49-F238E27FC236}">
                <a16:creationId xmlns:a16="http://schemas.microsoft.com/office/drawing/2014/main" id="{ED2C66F6-BCBF-41DF-9D95-7377263E7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5071" y="1231900"/>
            <a:ext cx="4056388"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59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781467B0-F978-4F31-9FCD-D2CA9F24FD70}"/>
              </a:ext>
            </a:extLst>
          </p:cNvPr>
          <p:cNvSpPr txBox="1">
            <a:spLocks/>
          </p:cNvSpPr>
          <p:nvPr/>
        </p:nvSpPr>
        <p:spPr>
          <a:xfrm>
            <a:off x="1784801" y="452603"/>
            <a:ext cx="6057449" cy="692150"/>
          </a:xfrm>
          <a:prstGeom prst="rect">
            <a:avLst/>
          </a:prstGeom>
        </p:spPr>
        <p:txBody>
          <a:bodyPr rtlCol="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アルコール量の ｇ 表示</a:t>
            </a:r>
          </a:p>
        </p:txBody>
      </p:sp>
      <p:grpSp>
        <p:nvGrpSpPr>
          <p:cNvPr id="21" name="グループ化 20">
            <a:extLst>
              <a:ext uri="{FF2B5EF4-FFF2-40B4-BE49-F238E27FC236}">
                <a16:creationId xmlns:a16="http://schemas.microsoft.com/office/drawing/2014/main" id="{D846809E-9CD9-47D6-A39E-B1C4937C5693}"/>
              </a:ext>
            </a:extLst>
          </p:cNvPr>
          <p:cNvGrpSpPr/>
          <p:nvPr/>
        </p:nvGrpSpPr>
        <p:grpSpPr>
          <a:xfrm>
            <a:off x="622628" y="452603"/>
            <a:ext cx="1113723" cy="525297"/>
            <a:chOff x="-2178050" y="1282700"/>
            <a:chExt cx="915492" cy="431800"/>
          </a:xfrm>
        </p:grpSpPr>
        <p:sp>
          <p:nvSpPr>
            <p:cNvPr id="20" name="四角形: 角を丸くする 19">
              <a:extLst>
                <a:ext uri="{FF2B5EF4-FFF2-40B4-BE49-F238E27FC236}">
                  <a16:creationId xmlns:a16="http://schemas.microsoft.com/office/drawing/2014/main" id="{1B417879-8B9E-4BA9-AF52-8CCB66854CD1}"/>
                </a:ext>
              </a:extLst>
            </p:cNvPr>
            <p:cNvSpPr/>
            <p:nvPr/>
          </p:nvSpPr>
          <p:spPr>
            <a:xfrm>
              <a:off x="-2178050" y="1282700"/>
              <a:ext cx="881871" cy="4318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0899E834-796C-4F47-8BCE-7BACA5E6E9BF}"/>
                </a:ext>
              </a:extLst>
            </p:cNvPr>
            <p:cNvSpPr txBox="1"/>
            <p:nvPr/>
          </p:nvSpPr>
          <p:spPr>
            <a:xfrm>
              <a:off x="-2173342" y="1322313"/>
              <a:ext cx="910784" cy="37949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話　題</a:t>
              </a:r>
            </a:p>
          </p:txBody>
        </p:sp>
      </p:grpSp>
      <p:sp>
        <p:nvSpPr>
          <p:cNvPr id="5" name="テキスト ボックス 4">
            <a:extLst>
              <a:ext uri="{FF2B5EF4-FFF2-40B4-BE49-F238E27FC236}">
                <a16:creationId xmlns:a16="http://schemas.microsoft.com/office/drawing/2014/main" id="{F253FDBA-F674-4DA8-B66D-57FB54FBD28C}"/>
              </a:ext>
            </a:extLst>
          </p:cNvPr>
          <p:cNvSpPr txBox="1"/>
          <p:nvPr/>
        </p:nvSpPr>
        <p:spPr>
          <a:xfrm>
            <a:off x="622628" y="1159892"/>
            <a:ext cx="84222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第２期 アルコール健康障害対策基本計画（改正案</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endPar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CDB289A7-2BAA-4C17-96FE-AD4D0AEE58E2}"/>
              </a:ext>
            </a:extLst>
          </p:cNvPr>
          <p:cNvPicPr>
            <a:picLocks noChangeAspect="1"/>
          </p:cNvPicPr>
          <p:nvPr/>
        </p:nvPicPr>
        <p:blipFill rotWithShape="1">
          <a:blip r:embed="rId3"/>
          <a:srcRect l="43403" t="70818" r="23820" b="10729"/>
          <a:stretch/>
        </p:blipFill>
        <p:spPr>
          <a:xfrm>
            <a:off x="1408129" y="4292600"/>
            <a:ext cx="6327742" cy="2374900"/>
          </a:xfrm>
          <a:prstGeom prst="rect">
            <a:avLst/>
          </a:prstGeom>
          <a:ln>
            <a:noFill/>
          </a:ln>
        </p:spPr>
      </p:pic>
      <p:pic>
        <p:nvPicPr>
          <p:cNvPr id="15" name="図 14">
            <a:extLst>
              <a:ext uri="{FF2B5EF4-FFF2-40B4-BE49-F238E27FC236}">
                <a16:creationId xmlns:a16="http://schemas.microsoft.com/office/drawing/2014/main" id="{010ECD35-522F-496E-B7DF-497FCEDE2752}"/>
              </a:ext>
            </a:extLst>
          </p:cNvPr>
          <p:cNvPicPr>
            <a:picLocks noChangeAspect="1"/>
          </p:cNvPicPr>
          <p:nvPr/>
        </p:nvPicPr>
        <p:blipFill rotWithShape="1">
          <a:blip r:embed="rId3"/>
          <a:srcRect l="43403" t="23647" r="23820" b="55095"/>
          <a:stretch/>
        </p:blipFill>
        <p:spPr>
          <a:xfrm>
            <a:off x="1330367" y="1566159"/>
            <a:ext cx="6305688" cy="2726441"/>
          </a:xfrm>
          <a:prstGeom prst="rect">
            <a:avLst/>
          </a:prstGeom>
          <a:ln>
            <a:noFill/>
          </a:ln>
        </p:spPr>
      </p:pic>
      <p:pic>
        <p:nvPicPr>
          <p:cNvPr id="10" name="図 9">
            <a:extLst>
              <a:ext uri="{FF2B5EF4-FFF2-40B4-BE49-F238E27FC236}">
                <a16:creationId xmlns:a16="http://schemas.microsoft.com/office/drawing/2014/main" id="{2F00C893-67C5-441E-A484-57A14C4A8255}"/>
              </a:ext>
            </a:extLst>
          </p:cNvPr>
          <p:cNvPicPr>
            <a:picLocks noChangeAspect="1"/>
          </p:cNvPicPr>
          <p:nvPr/>
        </p:nvPicPr>
        <p:blipFill rotWithShape="1">
          <a:blip r:embed="rId3"/>
          <a:srcRect l="43403" t="80390" r="23820" b="10729"/>
          <a:stretch/>
        </p:blipFill>
        <p:spPr>
          <a:xfrm>
            <a:off x="143219" y="2387523"/>
            <a:ext cx="8857561" cy="2082953"/>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9670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781467B0-F978-4F31-9FCD-D2CA9F24FD70}"/>
              </a:ext>
            </a:extLst>
          </p:cNvPr>
          <p:cNvSpPr txBox="1">
            <a:spLocks/>
          </p:cNvSpPr>
          <p:nvPr/>
        </p:nvSpPr>
        <p:spPr>
          <a:xfrm>
            <a:off x="1784801" y="452603"/>
            <a:ext cx="6057449" cy="692150"/>
          </a:xfrm>
          <a:prstGeom prst="rect">
            <a:avLst/>
          </a:prstGeom>
        </p:spPr>
        <p:txBody>
          <a:bodyPr rtlCol="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アルコール量の計算</a:t>
            </a:r>
          </a:p>
        </p:txBody>
      </p:sp>
      <p:grpSp>
        <p:nvGrpSpPr>
          <p:cNvPr id="21" name="グループ化 20">
            <a:extLst>
              <a:ext uri="{FF2B5EF4-FFF2-40B4-BE49-F238E27FC236}">
                <a16:creationId xmlns:a16="http://schemas.microsoft.com/office/drawing/2014/main" id="{D846809E-9CD9-47D6-A39E-B1C4937C5693}"/>
              </a:ext>
            </a:extLst>
          </p:cNvPr>
          <p:cNvGrpSpPr/>
          <p:nvPr/>
        </p:nvGrpSpPr>
        <p:grpSpPr>
          <a:xfrm>
            <a:off x="622628" y="452603"/>
            <a:ext cx="1113723" cy="525297"/>
            <a:chOff x="-2178050" y="1282700"/>
            <a:chExt cx="915492" cy="431800"/>
          </a:xfrm>
        </p:grpSpPr>
        <p:sp>
          <p:nvSpPr>
            <p:cNvPr id="20" name="四角形: 角を丸くする 19">
              <a:extLst>
                <a:ext uri="{FF2B5EF4-FFF2-40B4-BE49-F238E27FC236}">
                  <a16:creationId xmlns:a16="http://schemas.microsoft.com/office/drawing/2014/main" id="{1B417879-8B9E-4BA9-AF52-8CCB66854CD1}"/>
                </a:ext>
              </a:extLst>
            </p:cNvPr>
            <p:cNvSpPr/>
            <p:nvPr/>
          </p:nvSpPr>
          <p:spPr>
            <a:xfrm>
              <a:off x="-2178050" y="1282700"/>
              <a:ext cx="881871" cy="4318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0899E834-796C-4F47-8BCE-7BACA5E6E9BF}"/>
                </a:ext>
              </a:extLst>
            </p:cNvPr>
            <p:cNvSpPr txBox="1"/>
            <p:nvPr/>
          </p:nvSpPr>
          <p:spPr>
            <a:xfrm>
              <a:off x="-2173342" y="1322313"/>
              <a:ext cx="910784" cy="37949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話　題</a:t>
              </a:r>
            </a:p>
          </p:txBody>
        </p:sp>
      </p:grpSp>
      <p:grpSp>
        <p:nvGrpSpPr>
          <p:cNvPr id="22" name="グループ化 21">
            <a:extLst>
              <a:ext uri="{FF2B5EF4-FFF2-40B4-BE49-F238E27FC236}">
                <a16:creationId xmlns:a16="http://schemas.microsoft.com/office/drawing/2014/main" id="{3B2F6C5A-2F7F-46AE-820E-0D3D0A99F83A}"/>
              </a:ext>
            </a:extLst>
          </p:cNvPr>
          <p:cNvGrpSpPr/>
          <p:nvPr/>
        </p:nvGrpSpPr>
        <p:grpSpPr>
          <a:xfrm>
            <a:off x="482600" y="1647154"/>
            <a:ext cx="8178800" cy="1276350"/>
            <a:chOff x="495300" y="2476500"/>
            <a:chExt cx="8178800" cy="1276350"/>
          </a:xfrm>
        </p:grpSpPr>
        <p:sp>
          <p:nvSpPr>
            <p:cNvPr id="10" name="テキスト ボックス 9">
              <a:extLst>
                <a:ext uri="{FF2B5EF4-FFF2-40B4-BE49-F238E27FC236}">
                  <a16:creationId xmlns:a16="http://schemas.microsoft.com/office/drawing/2014/main" id="{FD7EBB63-6B1D-484E-AADA-FE5DC8F187DB}"/>
                </a:ext>
              </a:extLst>
            </p:cNvPr>
            <p:cNvSpPr txBox="1"/>
            <p:nvPr/>
          </p:nvSpPr>
          <p:spPr>
            <a:xfrm>
              <a:off x="615950" y="2781764"/>
              <a:ext cx="79121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飲酒量</a:t>
              </a:r>
              <a:r>
                <a:rPr kumimoji="0" lang="en-US" altLang="ja-JP" sz="28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 </a:t>
              </a:r>
              <a:r>
                <a:rPr kumimoji="0" lang="ja-JP" altLang="en-US" sz="28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アルコール度数</a:t>
              </a:r>
              <a:r>
                <a:rPr kumimoji="0" lang="en-US" altLang="ja-JP" sz="28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 0.8</a:t>
              </a:r>
              <a:r>
                <a:rPr kumimoji="0" lang="ja-JP" altLang="en-US" sz="20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 </a:t>
              </a:r>
              <a:r>
                <a:rPr kumimoji="0" lang="en-US" altLang="ja-JP" sz="28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 </a:t>
              </a:r>
              <a:r>
                <a:rPr kumimoji="0" lang="ja-JP" altLang="en-US" sz="28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純アルコール量</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3FF20BA2-98ED-48BC-824F-D18BC352263E}"/>
                </a:ext>
              </a:extLst>
            </p:cNvPr>
            <p:cNvSpPr txBox="1"/>
            <p:nvPr/>
          </p:nvSpPr>
          <p:spPr>
            <a:xfrm>
              <a:off x="695776" y="3247329"/>
              <a:ext cx="108902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a:t>
              </a:r>
              <a:r>
                <a:rPr kumimoji="0" lang="en-US" altLang="ja-JP" sz="20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mL</a:t>
              </a:r>
              <a:r>
                <a:rPr kumimoji="0" lang="ja-JP" altLang="en-US" sz="20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7876936A-E86D-4A9A-A31C-7D66FB80DCEE}"/>
                </a:ext>
              </a:extLst>
            </p:cNvPr>
            <p:cNvSpPr txBox="1"/>
            <p:nvPr/>
          </p:nvSpPr>
          <p:spPr>
            <a:xfrm>
              <a:off x="3103787" y="3234491"/>
              <a:ext cx="108902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E76CDAAC-29E1-4E5D-A28A-5107823A50DA}"/>
                </a:ext>
              </a:extLst>
            </p:cNvPr>
            <p:cNvSpPr txBox="1"/>
            <p:nvPr/>
          </p:nvSpPr>
          <p:spPr>
            <a:xfrm>
              <a:off x="6675437" y="3270392"/>
              <a:ext cx="108902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（ｇ）</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8244BD62-8649-453B-9420-28270EE974D3}"/>
                </a:ext>
              </a:extLst>
            </p:cNvPr>
            <p:cNvSpPr txBox="1"/>
            <p:nvPr/>
          </p:nvSpPr>
          <p:spPr>
            <a:xfrm>
              <a:off x="4781662" y="3225328"/>
              <a:ext cx="130492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（比重）</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EDB8C74B-E58E-497A-A306-94E499B3DC2C}"/>
                </a:ext>
              </a:extLst>
            </p:cNvPr>
            <p:cNvSpPr/>
            <p:nvPr/>
          </p:nvSpPr>
          <p:spPr>
            <a:xfrm>
              <a:off x="495300" y="2476500"/>
              <a:ext cx="8178800" cy="12763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7" name="図 6" descr="Cgで描かれたマグカップ&#10;&#10;低い精度で自動的に生成された説明">
            <a:extLst>
              <a:ext uri="{FF2B5EF4-FFF2-40B4-BE49-F238E27FC236}">
                <a16:creationId xmlns:a16="http://schemas.microsoft.com/office/drawing/2014/main" id="{EFBA3B04-4FFD-4140-9B1B-6DD8EDF5766C}"/>
              </a:ext>
            </a:extLst>
          </p:cNvPr>
          <p:cNvPicPr>
            <a:picLocks noChangeAspect="1"/>
          </p:cNvPicPr>
          <p:nvPr/>
        </p:nvPicPr>
        <p:blipFill rotWithShape="1">
          <a:blip r:embed="rId3">
            <a:extLst>
              <a:ext uri="{28A0092B-C50C-407E-A947-70E740481C1C}">
                <a14:useLocalDpi xmlns:a14="http://schemas.microsoft.com/office/drawing/2010/main" val="0"/>
              </a:ext>
            </a:extLst>
          </a:blip>
          <a:srcRect l="70711"/>
          <a:stretch/>
        </p:blipFill>
        <p:spPr>
          <a:xfrm>
            <a:off x="949876" y="3730294"/>
            <a:ext cx="1174188" cy="2626913"/>
          </a:xfrm>
          <a:prstGeom prst="rect">
            <a:avLst/>
          </a:prstGeom>
        </p:spPr>
      </p:pic>
      <p:sp>
        <p:nvSpPr>
          <p:cNvPr id="9" name="テキスト ボックス 8">
            <a:extLst>
              <a:ext uri="{FF2B5EF4-FFF2-40B4-BE49-F238E27FC236}">
                <a16:creationId xmlns:a16="http://schemas.microsoft.com/office/drawing/2014/main" id="{7B8B6FAB-10DF-4097-A85F-349BCE12AEB3}"/>
              </a:ext>
            </a:extLst>
          </p:cNvPr>
          <p:cNvSpPr txBox="1"/>
          <p:nvPr/>
        </p:nvSpPr>
        <p:spPr>
          <a:xfrm>
            <a:off x="482600" y="3171066"/>
            <a:ext cx="35734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例１）ビール </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500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５％の場合</a:t>
            </a:r>
          </a:p>
        </p:txBody>
      </p:sp>
      <p:sp>
        <p:nvSpPr>
          <p:cNvPr id="23" name="テキスト ボックス 22">
            <a:extLst>
              <a:ext uri="{FF2B5EF4-FFF2-40B4-BE49-F238E27FC236}">
                <a16:creationId xmlns:a16="http://schemas.microsoft.com/office/drawing/2014/main" id="{2D79318E-CE85-4BA1-B0D2-EA01D98569D8}"/>
              </a:ext>
            </a:extLst>
          </p:cNvPr>
          <p:cNvSpPr txBox="1"/>
          <p:nvPr/>
        </p:nvSpPr>
        <p:spPr>
          <a:xfrm>
            <a:off x="865275" y="4818960"/>
            <a:ext cx="1343390" cy="646331"/>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500</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24" name="テキスト ボックス 23">
            <a:extLst>
              <a:ext uri="{FF2B5EF4-FFF2-40B4-BE49-F238E27FC236}">
                <a16:creationId xmlns:a16="http://schemas.microsoft.com/office/drawing/2014/main" id="{470FBB8B-9F2D-46AE-9AD0-5E436ECC2DBC}"/>
              </a:ext>
            </a:extLst>
          </p:cNvPr>
          <p:cNvSpPr txBox="1"/>
          <p:nvPr/>
        </p:nvSpPr>
        <p:spPr>
          <a:xfrm>
            <a:off x="2559092" y="4818960"/>
            <a:ext cx="4827954" cy="646331"/>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a:t>
            </a:r>
            <a:r>
              <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0.05</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×0.8</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25" name="テキスト ボックス 24">
            <a:extLst>
              <a:ext uri="{FF2B5EF4-FFF2-40B4-BE49-F238E27FC236}">
                <a16:creationId xmlns:a16="http://schemas.microsoft.com/office/drawing/2014/main" id="{6683D416-119C-4AB1-9BB4-37129A9416D9}"/>
              </a:ext>
            </a:extLst>
          </p:cNvPr>
          <p:cNvSpPr txBox="1"/>
          <p:nvPr/>
        </p:nvSpPr>
        <p:spPr>
          <a:xfrm>
            <a:off x="7245029" y="4535918"/>
            <a:ext cx="1748747" cy="1107996"/>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20</a:t>
            </a:r>
            <a:r>
              <a:rPr kumimoji="1" lang="ja-JP" altLang="en-US" sz="4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ｇ</a:t>
            </a:r>
          </a:p>
        </p:txBody>
      </p:sp>
    </p:spTree>
    <p:extLst>
      <p:ext uri="{BB962C8B-B14F-4D97-AF65-F5344CB8AC3E}">
        <p14:creationId xmlns:p14="http://schemas.microsoft.com/office/powerpoint/2010/main" val="264938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781467B0-F978-4F31-9FCD-D2CA9F24FD70}"/>
              </a:ext>
            </a:extLst>
          </p:cNvPr>
          <p:cNvSpPr txBox="1">
            <a:spLocks/>
          </p:cNvSpPr>
          <p:nvPr/>
        </p:nvSpPr>
        <p:spPr>
          <a:xfrm>
            <a:off x="1784801" y="452603"/>
            <a:ext cx="6057449" cy="692150"/>
          </a:xfrm>
          <a:prstGeom prst="rect">
            <a:avLst/>
          </a:prstGeom>
        </p:spPr>
        <p:txBody>
          <a:bodyPr rtlCol="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j-cs"/>
              </a:rPr>
              <a:t>アルコール量の計算</a:t>
            </a:r>
          </a:p>
        </p:txBody>
      </p:sp>
      <p:grpSp>
        <p:nvGrpSpPr>
          <p:cNvPr id="21" name="グループ化 20">
            <a:extLst>
              <a:ext uri="{FF2B5EF4-FFF2-40B4-BE49-F238E27FC236}">
                <a16:creationId xmlns:a16="http://schemas.microsoft.com/office/drawing/2014/main" id="{D846809E-9CD9-47D6-A39E-B1C4937C5693}"/>
              </a:ext>
            </a:extLst>
          </p:cNvPr>
          <p:cNvGrpSpPr/>
          <p:nvPr/>
        </p:nvGrpSpPr>
        <p:grpSpPr>
          <a:xfrm>
            <a:off x="622628" y="452603"/>
            <a:ext cx="1113723" cy="525297"/>
            <a:chOff x="-2178050" y="1282700"/>
            <a:chExt cx="915492" cy="431800"/>
          </a:xfrm>
        </p:grpSpPr>
        <p:sp>
          <p:nvSpPr>
            <p:cNvPr id="20" name="四角形: 角を丸くする 19">
              <a:extLst>
                <a:ext uri="{FF2B5EF4-FFF2-40B4-BE49-F238E27FC236}">
                  <a16:creationId xmlns:a16="http://schemas.microsoft.com/office/drawing/2014/main" id="{1B417879-8B9E-4BA9-AF52-8CCB66854CD1}"/>
                </a:ext>
              </a:extLst>
            </p:cNvPr>
            <p:cNvSpPr/>
            <p:nvPr/>
          </p:nvSpPr>
          <p:spPr>
            <a:xfrm>
              <a:off x="-2178050" y="1282700"/>
              <a:ext cx="881871" cy="4318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0899E834-796C-4F47-8BCE-7BACA5E6E9BF}"/>
                </a:ext>
              </a:extLst>
            </p:cNvPr>
            <p:cNvSpPr txBox="1"/>
            <p:nvPr/>
          </p:nvSpPr>
          <p:spPr>
            <a:xfrm>
              <a:off x="-2173342" y="1322313"/>
              <a:ext cx="910784" cy="37949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話　題</a:t>
              </a:r>
            </a:p>
          </p:txBody>
        </p:sp>
      </p:grpSp>
      <p:sp>
        <p:nvSpPr>
          <p:cNvPr id="5" name="テキスト ボックス 4">
            <a:extLst>
              <a:ext uri="{FF2B5EF4-FFF2-40B4-BE49-F238E27FC236}">
                <a16:creationId xmlns:a16="http://schemas.microsoft.com/office/drawing/2014/main" id="{F253FDBA-F674-4DA8-B66D-57FB54FBD28C}"/>
              </a:ext>
            </a:extLst>
          </p:cNvPr>
          <p:cNvSpPr txBox="1"/>
          <p:nvPr/>
        </p:nvSpPr>
        <p:spPr>
          <a:xfrm>
            <a:off x="-8478341" y="1293211"/>
            <a:ext cx="79121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555552"/>
                </a:solidFill>
                <a:effectLst/>
                <a:uLnTx/>
                <a:uFillTx/>
                <a:latin typeface="Hiragino Kaku Gothic ProN"/>
                <a:ea typeface="游ゴシック" panose="020B0400000000000000" pitchFamily="50" charset="-128"/>
                <a:cs typeface="+mn-cs"/>
              </a:rPr>
              <a:t>飲酒量を純アルコール（ｇ）に換算して分かりやすく表示する方法は多くの国で採用されている。</a:t>
            </a:r>
            <a:endParaRPr kumimoji="1" lang="en-US" altLang="ja-JP"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6" name="図 25" descr="Cgで描かれたマグカップ&#10;&#10;低い精度で自動的に生成された説明">
            <a:extLst>
              <a:ext uri="{FF2B5EF4-FFF2-40B4-BE49-F238E27FC236}">
                <a16:creationId xmlns:a16="http://schemas.microsoft.com/office/drawing/2014/main" id="{867F5D42-D448-4602-BFC1-08031EBA4739}"/>
              </a:ext>
            </a:extLst>
          </p:cNvPr>
          <p:cNvPicPr>
            <a:picLocks noChangeAspect="1"/>
          </p:cNvPicPr>
          <p:nvPr/>
        </p:nvPicPr>
        <p:blipFill rotWithShape="1">
          <a:blip r:embed="rId3">
            <a:extLst>
              <a:ext uri="{28A0092B-C50C-407E-A947-70E740481C1C}">
                <a14:useLocalDpi xmlns:a14="http://schemas.microsoft.com/office/drawing/2010/main" val="0"/>
              </a:ext>
            </a:extLst>
          </a:blip>
          <a:srcRect l="34573" r="36138"/>
          <a:stretch/>
        </p:blipFill>
        <p:spPr>
          <a:xfrm>
            <a:off x="899234" y="1655762"/>
            <a:ext cx="1174188" cy="2268674"/>
          </a:xfrm>
          <a:prstGeom prst="rect">
            <a:avLst/>
          </a:prstGeom>
        </p:spPr>
      </p:pic>
      <p:sp>
        <p:nvSpPr>
          <p:cNvPr id="27" name="テキスト ボックス 26">
            <a:extLst>
              <a:ext uri="{FF2B5EF4-FFF2-40B4-BE49-F238E27FC236}">
                <a16:creationId xmlns:a16="http://schemas.microsoft.com/office/drawing/2014/main" id="{90F7393F-477F-4C1A-910E-A50C7C261593}"/>
              </a:ext>
            </a:extLst>
          </p:cNvPr>
          <p:cNvSpPr txBox="1"/>
          <p:nvPr/>
        </p:nvSpPr>
        <p:spPr>
          <a:xfrm>
            <a:off x="408028" y="1209083"/>
            <a:ext cx="45558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例２）缶チューハイ </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500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％の場合</a:t>
            </a:r>
          </a:p>
        </p:txBody>
      </p:sp>
      <p:sp>
        <p:nvSpPr>
          <p:cNvPr id="28" name="テキスト ボックス 27">
            <a:extLst>
              <a:ext uri="{FF2B5EF4-FFF2-40B4-BE49-F238E27FC236}">
                <a16:creationId xmlns:a16="http://schemas.microsoft.com/office/drawing/2014/main" id="{BBAEF581-9749-4208-B787-D81358CC9026}"/>
              </a:ext>
            </a:extLst>
          </p:cNvPr>
          <p:cNvSpPr txBox="1"/>
          <p:nvPr/>
        </p:nvSpPr>
        <p:spPr>
          <a:xfrm>
            <a:off x="814633" y="2535689"/>
            <a:ext cx="1343390" cy="646331"/>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500</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29" name="テキスト ボックス 28">
            <a:extLst>
              <a:ext uri="{FF2B5EF4-FFF2-40B4-BE49-F238E27FC236}">
                <a16:creationId xmlns:a16="http://schemas.microsoft.com/office/drawing/2014/main" id="{C896CBBC-182B-477F-8631-31C005D70720}"/>
              </a:ext>
            </a:extLst>
          </p:cNvPr>
          <p:cNvSpPr txBox="1"/>
          <p:nvPr/>
        </p:nvSpPr>
        <p:spPr>
          <a:xfrm>
            <a:off x="2158023" y="2519143"/>
            <a:ext cx="4827954" cy="646331"/>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0.12</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×0.8</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30" name="テキスト ボックス 29">
            <a:extLst>
              <a:ext uri="{FF2B5EF4-FFF2-40B4-BE49-F238E27FC236}">
                <a16:creationId xmlns:a16="http://schemas.microsoft.com/office/drawing/2014/main" id="{CF16AF19-4AFE-4173-B2B7-EA568A60B7C1}"/>
              </a:ext>
            </a:extLst>
          </p:cNvPr>
          <p:cNvSpPr txBox="1"/>
          <p:nvPr/>
        </p:nvSpPr>
        <p:spPr>
          <a:xfrm>
            <a:off x="6843960" y="2236101"/>
            <a:ext cx="1748747" cy="1107996"/>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48</a:t>
            </a:r>
            <a:r>
              <a:rPr kumimoji="1" lang="ja-JP" altLang="en-US" sz="4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ｇ</a:t>
            </a:r>
          </a:p>
        </p:txBody>
      </p:sp>
      <p:pic>
        <p:nvPicPr>
          <p:cNvPr id="6" name="図 5" descr="オレンジ色の瓶&#10;&#10;自動的に生成された説明">
            <a:extLst>
              <a:ext uri="{FF2B5EF4-FFF2-40B4-BE49-F238E27FC236}">
                <a16:creationId xmlns:a16="http://schemas.microsoft.com/office/drawing/2014/main" id="{77A527B9-F869-4560-8F60-453C513FFD21}"/>
              </a:ext>
            </a:extLst>
          </p:cNvPr>
          <p:cNvPicPr>
            <a:picLocks noChangeAspect="1"/>
          </p:cNvPicPr>
          <p:nvPr/>
        </p:nvPicPr>
        <p:blipFill rotWithShape="1">
          <a:blip r:embed="rId4">
            <a:extLst>
              <a:ext uri="{28A0092B-C50C-407E-A947-70E740481C1C}">
                <a14:useLocalDpi xmlns:a14="http://schemas.microsoft.com/office/drawing/2010/main" val="0"/>
              </a:ext>
            </a:extLst>
          </a:blip>
          <a:srcRect l="42989" t="26803" r="37527" b="51549"/>
          <a:stretch/>
        </p:blipFill>
        <p:spPr>
          <a:xfrm>
            <a:off x="4712859" y="4911634"/>
            <a:ext cx="822960" cy="914400"/>
          </a:xfrm>
          <a:prstGeom prst="rect">
            <a:avLst/>
          </a:prstGeom>
        </p:spPr>
      </p:pic>
      <p:pic>
        <p:nvPicPr>
          <p:cNvPr id="31" name="図 30" descr="オレンジ色の瓶&#10;&#10;自動的に生成された説明">
            <a:extLst>
              <a:ext uri="{FF2B5EF4-FFF2-40B4-BE49-F238E27FC236}">
                <a16:creationId xmlns:a16="http://schemas.microsoft.com/office/drawing/2014/main" id="{F30658A3-B99F-4A2E-B774-A23F9213F405}"/>
              </a:ext>
            </a:extLst>
          </p:cNvPr>
          <p:cNvPicPr>
            <a:picLocks noChangeAspect="1"/>
          </p:cNvPicPr>
          <p:nvPr/>
        </p:nvPicPr>
        <p:blipFill rotWithShape="1">
          <a:blip r:embed="rId4">
            <a:extLst>
              <a:ext uri="{28A0092B-C50C-407E-A947-70E740481C1C}">
                <a14:useLocalDpi xmlns:a14="http://schemas.microsoft.com/office/drawing/2010/main" val="0"/>
              </a:ext>
            </a:extLst>
          </a:blip>
          <a:srcRect l="42989" t="26803" r="37527" b="51549"/>
          <a:stretch/>
        </p:blipFill>
        <p:spPr>
          <a:xfrm>
            <a:off x="5495594" y="4911634"/>
            <a:ext cx="822960" cy="914400"/>
          </a:xfrm>
          <a:prstGeom prst="rect">
            <a:avLst/>
          </a:prstGeom>
        </p:spPr>
      </p:pic>
      <p:pic>
        <p:nvPicPr>
          <p:cNvPr id="32" name="図 31" descr="Cgで描かれたマグカップ&#10;&#10;低い精度で自動的に生成された説明">
            <a:extLst>
              <a:ext uri="{FF2B5EF4-FFF2-40B4-BE49-F238E27FC236}">
                <a16:creationId xmlns:a16="http://schemas.microsoft.com/office/drawing/2014/main" id="{B6BC01A6-C187-4424-BD03-2A69CA4B22C8}"/>
              </a:ext>
            </a:extLst>
          </p:cNvPr>
          <p:cNvPicPr>
            <a:picLocks noChangeAspect="1"/>
          </p:cNvPicPr>
          <p:nvPr/>
        </p:nvPicPr>
        <p:blipFill rotWithShape="1">
          <a:blip r:embed="rId3">
            <a:extLst>
              <a:ext uri="{28A0092B-C50C-407E-A947-70E740481C1C}">
                <a14:useLocalDpi xmlns:a14="http://schemas.microsoft.com/office/drawing/2010/main" val="0"/>
              </a:ext>
            </a:extLst>
          </a:blip>
          <a:srcRect l="34573" r="36138"/>
          <a:stretch/>
        </p:blipFill>
        <p:spPr>
          <a:xfrm>
            <a:off x="3176407" y="3931441"/>
            <a:ext cx="1014629" cy="1960387"/>
          </a:xfrm>
          <a:prstGeom prst="rect">
            <a:avLst/>
          </a:prstGeom>
        </p:spPr>
      </p:pic>
      <p:pic>
        <p:nvPicPr>
          <p:cNvPr id="9220" name="Picture 4" descr="Japan-Image: 天秤 イラスト">
            <a:extLst>
              <a:ext uri="{FF2B5EF4-FFF2-40B4-BE49-F238E27FC236}">
                <a16:creationId xmlns:a16="http://schemas.microsoft.com/office/drawing/2014/main" id="{7214203B-45C9-451E-BDF0-6555E9644BF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6358" y="4991610"/>
            <a:ext cx="2971284" cy="2230103"/>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D5C0298A-466D-4425-BD0C-7ED59ECDEA60}"/>
              </a:ext>
            </a:extLst>
          </p:cNvPr>
          <p:cNvSpPr txBox="1"/>
          <p:nvPr/>
        </p:nvSpPr>
        <p:spPr>
          <a:xfrm>
            <a:off x="6514195" y="4709670"/>
            <a:ext cx="1174188" cy="83099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41</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ｇ</a:t>
            </a:r>
          </a:p>
        </p:txBody>
      </p:sp>
      <p:sp>
        <p:nvSpPr>
          <p:cNvPr id="34" name="テキスト ボックス 33">
            <a:extLst>
              <a:ext uri="{FF2B5EF4-FFF2-40B4-BE49-F238E27FC236}">
                <a16:creationId xmlns:a16="http://schemas.microsoft.com/office/drawing/2014/main" id="{79603AE5-2DD0-4946-8334-B1CF3CE6F58B}"/>
              </a:ext>
            </a:extLst>
          </p:cNvPr>
          <p:cNvSpPr txBox="1"/>
          <p:nvPr/>
        </p:nvSpPr>
        <p:spPr>
          <a:xfrm>
            <a:off x="1776808" y="4709670"/>
            <a:ext cx="1174188" cy="83099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48</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ｇ</a:t>
            </a:r>
          </a:p>
        </p:txBody>
      </p:sp>
      <p:sp>
        <p:nvSpPr>
          <p:cNvPr id="35" name="テキスト ボックス 34">
            <a:extLst>
              <a:ext uri="{FF2B5EF4-FFF2-40B4-BE49-F238E27FC236}">
                <a16:creationId xmlns:a16="http://schemas.microsoft.com/office/drawing/2014/main" id="{ED92A300-6EE3-41E0-816B-D8E542D5ED7D}"/>
              </a:ext>
            </a:extLst>
          </p:cNvPr>
          <p:cNvSpPr txBox="1"/>
          <p:nvPr/>
        </p:nvSpPr>
        <p:spPr>
          <a:xfrm>
            <a:off x="456255" y="4540393"/>
            <a:ext cx="2791706" cy="338554"/>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缶チューハイ</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500</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36" name="テキスト ボックス 35">
            <a:extLst>
              <a:ext uri="{FF2B5EF4-FFF2-40B4-BE49-F238E27FC236}">
                <a16:creationId xmlns:a16="http://schemas.microsoft.com/office/drawing/2014/main" id="{50E97E9A-F349-47E3-A1C6-B3FEEEC76BFC}"/>
              </a:ext>
            </a:extLst>
          </p:cNvPr>
          <p:cNvSpPr txBox="1"/>
          <p:nvPr/>
        </p:nvSpPr>
        <p:spPr>
          <a:xfrm>
            <a:off x="5739627" y="4563869"/>
            <a:ext cx="2723323" cy="30777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ウイスキーダブル２杯（</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43</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Tree>
    <p:extLst>
      <p:ext uri="{BB962C8B-B14F-4D97-AF65-F5344CB8AC3E}">
        <p14:creationId xmlns:p14="http://schemas.microsoft.com/office/powerpoint/2010/main" val="164618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3" grpId="0" animBg="1"/>
      <p:bldP spid="34" grpId="0" animBg="1"/>
      <p:bldP spid="35" grpId="0" animBg="1"/>
      <p:bldP spid="3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8D96EAC7-6267-4A77-B90C-9F2793C286C3}"/>
              </a:ext>
            </a:extLst>
          </p:cNvPr>
          <p:cNvGraphicFramePr/>
          <p:nvPr/>
        </p:nvGraphicFramePr>
        <p:xfrm>
          <a:off x="-324001" y="2245807"/>
          <a:ext cx="4896002" cy="3417920"/>
        </p:xfrm>
        <a:graphic>
          <a:graphicData uri="http://schemas.openxmlformats.org/drawingml/2006/chart">
            <c:chart xmlns:c="http://schemas.openxmlformats.org/drawingml/2006/chart" xmlns:r="http://schemas.openxmlformats.org/officeDocument/2006/relationships" r:id="rId2"/>
          </a:graphicData>
        </a:graphic>
      </p:graphicFrame>
      <p:sp>
        <p:nvSpPr>
          <p:cNvPr id="34" name="正方形/長方形 33">
            <a:extLst>
              <a:ext uri="{FF2B5EF4-FFF2-40B4-BE49-F238E27FC236}">
                <a16:creationId xmlns:a16="http://schemas.microsoft.com/office/drawing/2014/main" id="{6AC0E36B-DF10-415F-833A-61B7C9F6AB3C}"/>
              </a:ext>
            </a:extLst>
          </p:cNvPr>
          <p:cNvSpPr/>
          <p:nvPr/>
        </p:nvSpPr>
        <p:spPr>
          <a:xfrm>
            <a:off x="540598" y="1623028"/>
            <a:ext cx="8381460" cy="849461"/>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CF7037FF-CD0F-4FC0-8FDE-2A14DDD63CA7}"/>
              </a:ext>
            </a:extLst>
          </p:cNvPr>
          <p:cNvSpPr txBox="1"/>
          <p:nvPr/>
        </p:nvSpPr>
        <p:spPr>
          <a:xfrm>
            <a:off x="892425" y="1849709"/>
            <a:ext cx="794085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酒類と健康、その他について</a:t>
            </a:r>
            <a:endParaRPr kumimoji="1" lang="en-US" altLang="ja-JP"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F48D3369-5E17-4CF2-808E-02B79E6956C0}"/>
              </a:ext>
            </a:extLst>
          </p:cNvPr>
          <p:cNvSpPr txBox="1"/>
          <p:nvPr/>
        </p:nvSpPr>
        <p:spPr>
          <a:xfrm>
            <a:off x="337325" y="655538"/>
            <a:ext cx="7423924"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研修内容を充実させる</a:t>
            </a:r>
            <a:r>
              <a:rPr kumimoji="1"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Q&amp;A</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07554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23D665E-A4C8-430B-847E-1007820FB402}"/>
              </a:ext>
            </a:extLst>
          </p:cNvPr>
          <p:cNvSpPr>
            <a:spLocks noGrp="1"/>
          </p:cNvSpPr>
          <p:nvPr>
            <p:ph idx="1"/>
          </p:nvPr>
        </p:nvSpPr>
        <p:spPr>
          <a:xfrm>
            <a:off x="2970395" y="3099608"/>
            <a:ext cx="3203209" cy="2548157"/>
          </a:xfrm>
        </p:spPr>
        <p:txBody>
          <a:bodyPr>
            <a:normAutofit lnSpcReduction="10000"/>
          </a:bodyPr>
          <a:lstStyle/>
          <a:p>
            <a:pPr marL="0" indent="0">
              <a:buNone/>
            </a:pPr>
            <a:r>
              <a:rPr kumimoji="1" lang="ja-JP" altLang="en-US" sz="3600" b="1" dirty="0"/>
              <a:t>１．山形県</a:t>
            </a:r>
            <a:endParaRPr kumimoji="1" lang="en-US" altLang="ja-JP" sz="3600" b="1" dirty="0"/>
          </a:p>
          <a:p>
            <a:pPr marL="0" indent="0">
              <a:buNone/>
            </a:pPr>
            <a:endParaRPr kumimoji="1" lang="en-US" altLang="ja-JP" sz="2000" b="1" dirty="0"/>
          </a:p>
          <a:p>
            <a:pPr marL="0" indent="0">
              <a:buNone/>
            </a:pPr>
            <a:r>
              <a:rPr lang="ja-JP" altLang="en-US" sz="3600" b="1" dirty="0"/>
              <a:t>２．長野県</a:t>
            </a:r>
            <a:endParaRPr lang="en-US" altLang="ja-JP" sz="3600" b="1" dirty="0"/>
          </a:p>
          <a:p>
            <a:pPr marL="0" indent="0">
              <a:buNone/>
            </a:pPr>
            <a:endParaRPr lang="en-US" altLang="ja-JP" sz="2000" b="1" dirty="0"/>
          </a:p>
          <a:p>
            <a:pPr marL="0" indent="0">
              <a:buNone/>
            </a:pPr>
            <a:r>
              <a:rPr kumimoji="1" lang="ja-JP" altLang="en-US" sz="3600" b="1" dirty="0"/>
              <a:t>３．北海道</a:t>
            </a:r>
          </a:p>
        </p:txBody>
      </p:sp>
      <p:sp>
        <p:nvSpPr>
          <p:cNvPr id="3" name="タイトル 2">
            <a:extLst>
              <a:ext uri="{FF2B5EF4-FFF2-40B4-BE49-F238E27FC236}">
                <a16:creationId xmlns:a16="http://schemas.microsoft.com/office/drawing/2014/main" id="{4A46B0E5-CCED-4640-8B54-5517FB46A5BD}"/>
              </a:ext>
            </a:extLst>
          </p:cNvPr>
          <p:cNvSpPr>
            <a:spLocks noGrp="1"/>
          </p:cNvSpPr>
          <p:nvPr>
            <p:ph type="title" idx="4294967295"/>
          </p:nvPr>
        </p:nvSpPr>
        <p:spPr>
          <a:xfrm>
            <a:off x="1515517" y="1416347"/>
            <a:ext cx="7018883" cy="1257039"/>
          </a:xfrm>
        </p:spPr>
        <p:txBody>
          <a:bodyPr>
            <a:normAutofit/>
          </a:bodyPr>
          <a:lstStyle/>
          <a:p>
            <a:r>
              <a:rPr lang="ja-JP" altLang="en-US" sz="3600" b="1" dirty="0">
                <a:latin typeface="+mn-ea"/>
                <a:ea typeface="+mn-ea"/>
              </a:rPr>
              <a:t>日本ワイン生産量１位は山梨県。</a:t>
            </a:r>
            <a:br>
              <a:rPr lang="en-US" altLang="ja-JP" sz="3600" b="1" dirty="0">
                <a:latin typeface="+mn-ea"/>
                <a:ea typeface="+mn-ea"/>
              </a:rPr>
            </a:br>
            <a:r>
              <a:rPr lang="ja-JP" altLang="en-US" sz="3600" b="1" dirty="0">
                <a:latin typeface="+mn-ea"/>
                <a:ea typeface="+mn-ea"/>
              </a:rPr>
              <a:t>では、２位は？</a:t>
            </a:r>
            <a:endParaRPr kumimoji="1" lang="ja-JP" altLang="en-US" sz="3600" dirty="0">
              <a:latin typeface="+mn-ea"/>
              <a:ea typeface="+mn-ea"/>
            </a:endParaRPr>
          </a:p>
        </p:txBody>
      </p:sp>
      <p:grpSp>
        <p:nvGrpSpPr>
          <p:cNvPr id="7" name="グループ化 6">
            <a:extLst>
              <a:ext uri="{FF2B5EF4-FFF2-40B4-BE49-F238E27FC236}">
                <a16:creationId xmlns:a16="http://schemas.microsoft.com/office/drawing/2014/main" id="{6143C8FC-A143-448A-985B-C4C98BAEAEE9}"/>
              </a:ext>
            </a:extLst>
          </p:cNvPr>
          <p:cNvGrpSpPr/>
          <p:nvPr/>
        </p:nvGrpSpPr>
        <p:grpSpPr>
          <a:xfrm>
            <a:off x="361491" y="1588678"/>
            <a:ext cx="792535" cy="880920"/>
            <a:chOff x="327235" y="914866"/>
            <a:chExt cx="569279" cy="662310"/>
          </a:xfrm>
        </p:grpSpPr>
        <p:sp>
          <p:nvSpPr>
            <p:cNvPr id="8" name="正方形/長方形 7">
              <a:extLst>
                <a:ext uri="{FF2B5EF4-FFF2-40B4-BE49-F238E27FC236}">
                  <a16:creationId xmlns:a16="http://schemas.microsoft.com/office/drawing/2014/main" id="{A6C068FE-90E5-4072-8C61-82F374D81224}"/>
                </a:ext>
              </a:extLst>
            </p:cNvPr>
            <p:cNvSpPr/>
            <p:nvPr/>
          </p:nvSpPr>
          <p:spPr>
            <a:xfrm>
              <a:off x="368591" y="938518"/>
              <a:ext cx="527923" cy="638658"/>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B346299-9313-4443-B3E7-7867E23DF4AF}"/>
                </a:ext>
              </a:extLst>
            </p:cNvPr>
            <p:cNvSpPr txBox="1"/>
            <p:nvPr/>
          </p:nvSpPr>
          <p:spPr>
            <a:xfrm>
              <a:off x="327235" y="914866"/>
              <a:ext cx="498167" cy="517327"/>
            </a:xfrm>
            <a:prstGeom prst="rect">
              <a:avLst/>
            </a:prstGeom>
            <a:noFill/>
          </p:spPr>
          <p:txBody>
            <a:bodyPr wrap="none" rtlCol="0">
              <a:spAutoFit/>
            </a:bodyPr>
            <a:lstStyle/>
            <a:p>
              <a:r>
                <a:rPr kumimoji="1" lang="ja-JP" altLang="en-US" sz="4800" b="1" dirty="0">
                  <a:solidFill>
                    <a:srgbClr val="00B0F0"/>
                  </a:solidFill>
                  <a:latin typeface="HG創英角ｺﾞｼｯｸUB" panose="020B0A09000000000000" pitchFamily="49" charset="-128"/>
                  <a:ea typeface="HG創英角ｺﾞｼｯｸUB" panose="020B0A09000000000000" pitchFamily="49" charset="-128"/>
                  <a:cs typeface="Dubai Medium" panose="020B0603030403030204" pitchFamily="34" charset="-78"/>
                </a:rPr>
                <a:t>Ｑ</a:t>
              </a:r>
            </a:p>
          </p:txBody>
        </p:sp>
      </p:grpSp>
      <p:sp>
        <p:nvSpPr>
          <p:cNvPr id="10" name="テキスト ボックス 9">
            <a:extLst>
              <a:ext uri="{FF2B5EF4-FFF2-40B4-BE49-F238E27FC236}">
                <a16:creationId xmlns:a16="http://schemas.microsoft.com/office/drawing/2014/main" id="{DE76DF5E-9572-4F2A-9F60-949F730D7E34}"/>
              </a:ext>
            </a:extLst>
          </p:cNvPr>
          <p:cNvSpPr txBox="1"/>
          <p:nvPr/>
        </p:nvSpPr>
        <p:spPr>
          <a:xfrm>
            <a:off x="361491" y="654424"/>
            <a:ext cx="3385756" cy="369332"/>
          </a:xfrm>
          <a:prstGeom prst="rect">
            <a:avLst/>
          </a:prstGeom>
          <a:noFill/>
        </p:spPr>
        <p:txBody>
          <a:bodyPr wrap="square" rtlCol="0">
            <a:spAutoFit/>
          </a:bodyPr>
          <a:lstStyle/>
          <a:p>
            <a:r>
              <a:rPr kumimoji="1" lang="en-US" altLang="ja-JP" dirty="0"/>
              <a:t>【</a:t>
            </a:r>
            <a:r>
              <a:rPr kumimoji="1" lang="ja-JP" altLang="en-US" dirty="0"/>
              <a:t>地理的表示関係</a:t>
            </a:r>
            <a:r>
              <a:rPr kumimoji="1" lang="en-US" altLang="ja-JP" dirty="0"/>
              <a:t>】</a:t>
            </a:r>
            <a:endParaRPr kumimoji="1" lang="ja-JP" altLang="en-US" dirty="0"/>
          </a:p>
        </p:txBody>
      </p:sp>
    </p:spTree>
    <p:extLst>
      <p:ext uri="{BB962C8B-B14F-4D97-AF65-F5344CB8AC3E}">
        <p14:creationId xmlns:p14="http://schemas.microsoft.com/office/powerpoint/2010/main" val="39726055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7E5961-44F5-4B81-AE1D-30003F7BDF64}"/>
              </a:ext>
            </a:extLst>
          </p:cNvPr>
          <p:cNvSpPr>
            <a:spLocks noGrp="1"/>
          </p:cNvSpPr>
          <p:nvPr>
            <p:ph type="title"/>
          </p:nvPr>
        </p:nvSpPr>
        <p:spPr>
          <a:xfrm>
            <a:off x="114300" y="352425"/>
            <a:ext cx="7713663" cy="757238"/>
          </a:xfrm>
        </p:spPr>
        <p:txBody>
          <a:bodyPr/>
          <a:lstStyle/>
          <a:p>
            <a:pPr eaLnBrk="1" fontAlgn="auto" hangingPunct="1">
              <a:spcAft>
                <a:spcPts val="0"/>
              </a:spcAft>
              <a:defRPr/>
            </a:pPr>
            <a:r>
              <a:rPr lang="ja-JP" altLang="en-US" dirty="0"/>
              <a:t>アルパッチ結果</a:t>
            </a:r>
          </a:p>
        </p:txBody>
      </p:sp>
      <p:pic>
        <p:nvPicPr>
          <p:cNvPr id="463875" name="図 3">
            <a:extLst>
              <a:ext uri="{FF2B5EF4-FFF2-40B4-BE49-F238E27FC236}">
                <a16:creationId xmlns:a16="http://schemas.microsoft.com/office/drawing/2014/main" id="{A75009ED-6713-4D29-9860-2C3EB26FBB2B}"/>
              </a:ext>
            </a:extLst>
          </p:cNvPr>
          <p:cNvPicPr>
            <a:picLocks noChangeAspect="1"/>
          </p:cNvPicPr>
          <p:nvPr/>
        </p:nvPicPr>
        <p:blipFill>
          <a:blip r:embed="rId3">
            <a:extLst>
              <a:ext uri="{28A0092B-C50C-407E-A947-70E740481C1C}">
                <a14:useLocalDpi xmlns:a14="http://schemas.microsoft.com/office/drawing/2010/main" val="0"/>
              </a:ext>
            </a:extLst>
          </a:blip>
          <a:srcRect l="21291" t="28413" r="33255" b="28133"/>
          <a:stretch>
            <a:fillRect/>
          </a:stretch>
        </p:blipFill>
        <p:spPr bwMode="auto">
          <a:xfrm>
            <a:off x="114300" y="5110163"/>
            <a:ext cx="234950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6" name="テキスト ボックス 5">
            <a:extLst>
              <a:ext uri="{FF2B5EF4-FFF2-40B4-BE49-F238E27FC236}">
                <a16:creationId xmlns:a16="http://schemas.microsoft.com/office/drawing/2014/main" id="{78AF001A-514B-4B41-A949-D972299BB927}"/>
              </a:ext>
            </a:extLst>
          </p:cNvPr>
          <p:cNvSpPr txBox="1">
            <a:spLocks noChangeArrowheads="1"/>
          </p:cNvSpPr>
          <p:nvPr/>
        </p:nvSpPr>
        <p:spPr bwMode="auto">
          <a:xfrm>
            <a:off x="1771650" y="5629275"/>
            <a:ext cx="3562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飲めるほどほどに</a:t>
            </a:r>
            <a:endParaRPr kumimoji="1" lang="en-US" altLang="ja-JP" sz="18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a:t>
            </a:r>
            <a:r>
              <a:rPr kumimoji="1" lang="en-US" altLang="ja-JP" sz="18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NN</a:t>
            </a:r>
            <a:r>
              <a:rPr kumimoji="1" lang="ja-JP" altLang="en-US" sz="1800" b="1"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型</a:t>
            </a:r>
            <a:r>
              <a:rPr kumimoji="1" lang="ja-JP" altLang="en-US" sz="1800" b="0"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a:t>
            </a:r>
          </a:p>
        </p:txBody>
      </p:sp>
      <p:sp>
        <p:nvSpPr>
          <p:cNvPr id="463877" name="テキスト ボックス 6">
            <a:extLst>
              <a:ext uri="{FF2B5EF4-FFF2-40B4-BE49-F238E27FC236}">
                <a16:creationId xmlns:a16="http://schemas.microsoft.com/office/drawing/2014/main" id="{51806FE4-992A-4CD1-80B4-EA134A29453A}"/>
              </a:ext>
            </a:extLst>
          </p:cNvPr>
          <p:cNvSpPr txBox="1">
            <a:spLocks noChangeArrowheads="1"/>
          </p:cNvSpPr>
          <p:nvPr/>
        </p:nvSpPr>
        <p:spPr bwMode="auto">
          <a:xfrm>
            <a:off x="2373313" y="3881438"/>
            <a:ext cx="2359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弱い</a:t>
            </a:r>
            <a:endParaRPr kumimoji="1" lang="en-US" altLang="ja-JP" sz="18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a:t>
            </a:r>
            <a:r>
              <a:rPr kumimoji="1" lang="en-US" altLang="ja-JP" sz="18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ND</a:t>
            </a:r>
            <a:r>
              <a:rPr kumimoji="1" lang="ja-JP" altLang="en-US" sz="1800" b="1"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型）</a:t>
            </a:r>
            <a:endParaRPr kumimoji="1" lang="ja-JP" altLang="en-US" sz="1800" b="0"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endParaRPr>
          </a:p>
        </p:txBody>
      </p:sp>
      <p:pic>
        <p:nvPicPr>
          <p:cNvPr id="463878" name="図 7">
            <a:extLst>
              <a:ext uri="{FF2B5EF4-FFF2-40B4-BE49-F238E27FC236}">
                <a16:creationId xmlns:a16="http://schemas.microsoft.com/office/drawing/2014/main" id="{27AD3972-1185-4C06-9DB4-49DDB4EBB8EE}"/>
              </a:ext>
            </a:extLst>
          </p:cNvPr>
          <p:cNvPicPr>
            <a:picLocks noChangeAspect="1"/>
          </p:cNvPicPr>
          <p:nvPr/>
        </p:nvPicPr>
        <p:blipFill>
          <a:blip r:embed="rId4">
            <a:extLst>
              <a:ext uri="{28A0092B-C50C-407E-A947-70E740481C1C}">
                <a14:useLocalDpi xmlns:a14="http://schemas.microsoft.com/office/drawing/2010/main" val="0"/>
              </a:ext>
            </a:extLst>
          </a:blip>
          <a:srcRect l="4842" t="32323" r="30933" b="33131"/>
          <a:stretch>
            <a:fillRect/>
          </a:stretch>
        </p:blipFill>
        <p:spPr bwMode="auto">
          <a:xfrm>
            <a:off x="141288" y="3346450"/>
            <a:ext cx="2347912"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9" name="テキスト ボックス 8">
            <a:extLst>
              <a:ext uri="{FF2B5EF4-FFF2-40B4-BE49-F238E27FC236}">
                <a16:creationId xmlns:a16="http://schemas.microsoft.com/office/drawing/2014/main" id="{A8277472-A211-4A84-9038-2DE564C31EBB}"/>
              </a:ext>
            </a:extLst>
          </p:cNvPr>
          <p:cNvSpPr txBox="1">
            <a:spLocks noChangeArrowheads="1"/>
          </p:cNvSpPr>
          <p:nvPr/>
        </p:nvSpPr>
        <p:spPr bwMode="auto">
          <a:xfrm>
            <a:off x="1771650" y="2076450"/>
            <a:ext cx="3573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飲めない</a:t>
            </a:r>
            <a:endParaRPr kumimoji="1" lang="en-US" altLang="ja-JP" sz="18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a:t>
            </a:r>
            <a:r>
              <a:rPr kumimoji="1" lang="en-US" altLang="ja-JP" sz="18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DD</a:t>
            </a:r>
            <a:r>
              <a:rPr kumimoji="1" lang="ja-JP" altLang="en-US" sz="1800" b="1"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型</a:t>
            </a:r>
            <a:r>
              <a:rPr kumimoji="1" lang="ja-JP" altLang="en-US" sz="1800" b="0" i="0" u="none" strike="noStrike" kern="1200" cap="none" spc="0" normalizeH="0" baseline="0" noProof="0">
                <a:ln>
                  <a:noFill/>
                </a:ln>
                <a:solidFill>
                  <a:prstClr val="white"/>
                </a:solidFill>
                <a:effectLst/>
                <a:uLnTx/>
                <a:uFillTx/>
                <a:latin typeface="Century Gothic" panose="020B0502020202020204" pitchFamily="34" charset="0"/>
                <a:ea typeface="メイリオ" panose="020B0604030504040204" pitchFamily="50" charset="-128"/>
                <a:cs typeface="+mn-cs"/>
              </a:rPr>
              <a:t>）</a:t>
            </a:r>
          </a:p>
        </p:txBody>
      </p:sp>
      <p:pic>
        <p:nvPicPr>
          <p:cNvPr id="463880" name="図 10">
            <a:extLst>
              <a:ext uri="{FF2B5EF4-FFF2-40B4-BE49-F238E27FC236}">
                <a16:creationId xmlns:a16="http://schemas.microsoft.com/office/drawing/2014/main" id="{9811E613-AF04-4931-8761-5D72A3BD9DB3}"/>
              </a:ext>
            </a:extLst>
          </p:cNvPr>
          <p:cNvPicPr>
            <a:picLocks noChangeAspect="1"/>
          </p:cNvPicPr>
          <p:nvPr/>
        </p:nvPicPr>
        <p:blipFill>
          <a:blip r:embed="rId5">
            <a:extLst>
              <a:ext uri="{28A0092B-C50C-407E-A947-70E740481C1C}">
                <a14:useLocalDpi xmlns:a14="http://schemas.microsoft.com/office/drawing/2010/main" val="0"/>
              </a:ext>
            </a:extLst>
          </a:blip>
          <a:srcRect r="11992" b="8505"/>
          <a:stretch>
            <a:fillRect/>
          </a:stretch>
        </p:blipFill>
        <p:spPr bwMode="auto">
          <a:xfrm>
            <a:off x="166688" y="1500188"/>
            <a:ext cx="232251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コンテンツ プレースホルダー 3">
            <a:extLst>
              <a:ext uri="{FF2B5EF4-FFF2-40B4-BE49-F238E27FC236}">
                <a16:creationId xmlns:a16="http://schemas.microsoft.com/office/drawing/2014/main" id="{42C34E7E-0A3F-4367-9FA8-AA800682D28F}"/>
              </a:ext>
            </a:extLst>
          </p:cNvPr>
          <p:cNvGraphicFramePr>
            <a:graphicFrameLocks noGrp="1"/>
          </p:cNvGraphicFramePr>
          <p:nvPr>
            <p:ph idx="1"/>
          </p:nvPr>
        </p:nvGraphicFramePr>
        <p:xfrm>
          <a:off x="4732338" y="1727200"/>
          <a:ext cx="4244975" cy="4389438"/>
        </p:xfrm>
        <a:graphic>
          <a:graphicData uri="http://schemas.openxmlformats.org/drawingml/2006/table">
            <a:tbl>
              <a:tblPr firstRow="1" bandRow="1">
                <a:tableStyleId>{F5AB1C69-6EDB-4FF4-983F-18BD219EF322}</a:tableStyleId>
              </a:tblPr>
              <a:tblGrid>
                <a:gridCol w="2666715">
                  <a:extLst>
                    <a:ext uri="{9D8B030D-6E8A-4147-A177-3AD203B41FA5}">
                      <a16:colId xmlns:a16="http://schemas.microsoft.com/office/drawing/2014/main" val="20000"/>
                    </a:ext>
                  </a:extLst>
                </a:gridCol>
                <a:gridCol w="1578260">
                  <a:extLst>
                    <a:ext uri="{9D8B030D-6E8A-4147-A177-3AD203B41FA5}">
                      <a16:colId xmlns:a16="http://schemas.microsoft.com/office/drawing/2014/main" val="20001"/>
                    </a:ext>
                  </a:extLst>
                </a:gridCol>
              </a:tblGrid>
              <a:tr h="518198">
                <a:tc>
                  <a:txBody>
                    <a:bodyPr/>
                    <a:lstStyle/>
                    <a:p>
                      <a:r>
                        <a:rPr kumimoji="1" lang="ja-JP" altLang="en-US" sz="2800" b="0" dirty="0">
                          <a:solidFill>
                            <a:schemeClr val="bg1">
                              <a:lumMod val="85000"/>
                              <a:lumOff val="15000"/>
                            </a:schemeClr>
                          </a:solidFill>
                        </a:rPr>
                        <a:t>日本人</a:t>
                      </a:r>
                    </a:p>
                  </a:txBody>
                  <a:tcPr marL="91420" marR="91420" marT="45723" marB="45723"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r>
                        <a:rPr kumimoji="1" lang="en-US" altLang="ja-JP" sz="2800" b="0" dirty="0">
                          <a:solidFill>
                            <a:schemeClr val="bg1">
                              <a:lumMod val="85000"/>
                              <a:lumOff val="15000"/>
                            </a:schemeClr>
                          </a:solidFill>
                        </a:rPr>
                        <a:t>44</a:t>
                      </a:r>
                      <a:r>
                        <a:rPr kumimoji="1" lang="ja-JP" altLang="en-US" sz="2800" b="0" dirty="0">
                          <a:solidFill>
                            <a:schemeClr val="bg1">
                              <a:lumMod val="85000"/>
                              <a:lumOff val="15000"/>
                            </a:schemeClr>
                          </a:solidFill>
                        </a:rPr>
                        <a:t>％</a:t>
                      </a:r>
                    </a:p>
                  </a:txBody>
                  <a:tcPr marL="91420" marR="91420" marT="45723" marB="45723"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518198">
                <a:tc>
                  <a:txBody>
                    <a:bodyPr/>
                    <a:lstStyle/>
                    <a:p>
                      <a:r>
                        <a:rPr kumimoji="1" lang="ja-JP" altLang="en-US" sz="2800" b="0" dirty="0">
                          <a:solidFill>
                            <a:schemeClr val="bg1">
                              <a:lumMod val="85000"/>
                              <a:lumOff val="15000"/>
                            </a:schemeClr>
                          </a:solidFill>
                        </a:rPr>
                        <a:t>中国人</a:t>
                      </a:r>
                    </a:p>
                  </a:txBody>
                  <a:tcPr marL="91420" marR="91420" marT="45723" marB="4572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2D050"/>
                    </a:solidFill>
                  </a:tcPr>
                </a:tc>
                <a:tc>
                  <a:txBody>
                    <a:bodyPr/>
                    <a:lstStyle/>
                    <a:p>
                      <a:r>
                        <a:rPr kumimoji="1" lang="en-US" altLang="ja-JP" sz="2800" b="0" dirty="0">
                          <a:solidFill>
                            <a:schemeClr val="bg1">
                              <a:lumMod val="85000"/>
                              <a:lumOff val="15000"/>
                            </a:schemeClr>
                          </a:solidFill>
                        </a:rPr>
                        <a:t>41</a:t>
                      </a:r>
                      <a:r>
                        <a:rPr kumimoji="1" lang="ja-JP" altLang="en-US" sz="2800" b="0" dirty="0">
                          <a:solidFill>
                            <a:schemeClr val="bg1">
                              <a:lumMod val="85000"/>
                              <a:lumOff val="15000"/>
                            </a:schemeClr>
                          </a:solidFill>
                        </a:rPr>
                        <a:t>％</a:t>
                      </a:r>
                    </a:p>
                  </a:txBody>
                  <a:tcPr marL="91420" marR="91420" marT="45723" marB="4572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10001"/>
                  </a:ext>
                </a:extLst>
              </a:tr>
              <a:tr h="518198">
                <a:tc>
                  <a:txBody>
                    <a:bodyPr/>
                    <a:lstStyle/>
                    <a:p>
                      <a:r>
                        <a:rPr kumimoji="1" lang="ja-JP" altLang="en-US" sz="2800" b="0" dirty="0">
                          <a:solidFill>
                            <a:schemeClr val="bg1">
                              <a:lumMod val="85000"/>
                              <a:lumOff val="15000"/>
                            </a:schemeClr>
                          </a:solidFill>
                        </a:rPr>
                        <a:t>フィリピン人</a:t>
                      </a:r>
                    </a:p>
                  </a:txBody>
                  <a:tcPr marL="91420" marR="91420" marT="45723" marB="45723" anchor="ctr">
                    <a:lnR w="12700" cap="flat" cmpd="sng" algn="ctr">
                      <a:solidFill>
                        <a:schemeClr val="tx1"/>
                      </a:solidFill>
                      <a:prstDash val="solid"/>
                      <a:round/>
                      <a:headEnd type="none" w="med" len="med"/>
                      <a:tailEnd type="none" w="med" len="med"/>
                    </a:lnR>
                    <a:solidFill>
                      <a:srgbClr val="92D050"/>
                    </a:solidFill>
                  </a:tcPr>
                </a:tc>
                <a:tc>
                  <a:txBody>
                    <a:bodyPr/>
                    <a:lstStyle/>
                    <a:p>
                      <a:r>
                        <a:rPr kumimoji="1" lang="en-US" altLang="ja-JP" sz="2800" b="0" dirty="0">
                          <a:solidFill>
                            <a:schemeClr val="bg1">
                              <a:lumMod val="85000"/>
                              <a:lumOff val="15000"/>
                            </a:schemeClr>
                          </a:solidFill>
                        </a:rPr>
                        <a:t>13</a:t>
                      </a:r>
                      <a:r>
                        <a:rPr kumimoji="1" lang="ja-JP" altLang="en-US" sz="2800" b="0" dirty="0">
                          <a:solidFill>
                            <a:schemeClr val="bg1">
                              <a:lumMod val="85000"/>
                              <a:lumOff val="15000"/>
                            </a:schemeClr>
                          </a:solidFill>
                        </a:rPr>
                        <a:t>％</a:t>
                      </a:r>
                    </a:p>
                  </a:txBody>
                  <a:tcPr marL="91420" marR="91420" marT="45723" marB="45723"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944948">
                <a:tc>
                  <a:txBody>
                    <a:bodyPr/>
                    <a:lstStyle/>
                    <a:p>
                      <a:r>
                        <a:rPr kumimoji="1" lang="ja-JP" altLang="en-US" sz="2800" b="0" dirty="0">
                          <a:solidFill>
                            <a:schemeClr val="bg1">
                              <a:lumMod val="85000"/>
                              <a:lumOff val="15000"/>
                            </a:schemeClr>
                          </a:solidFill>
                        </a:rPr>
                        <a:t>ヨーロッパ系白人</a:t>
                      </a:r>
                    </a:p>
                  </a:txBody>
                  <a:tcPr marL="91420" marR="91420" marT="45723" marB="45723" anchor="ctr">
                    <a:lnR w="12700" cap="flat" cmpd="sng" algn="ctr">
                      <a:solidFill>
                        <a:schemeClr val="tx1"/>
                      </a:solidFill>
                      <a:prstDash val="solid"/>
                      <a:round/>
                      <a:headEnd type="none" w="med" len="med"/>
                      <a:tailEnd type="none" w="med" len="med"/>
                    </a:lnR>
                    <a:solidFill>
                      <a:srgbClr val="92D050"/>
                    </a:solidFill>
                  </a:tcPr>
                </a:tc>
                <a:tc>
                  <a:txBody>
                    <a:bodyPr/>
                    <a:lstStyle/>
                    <a:p>
                      <a:r>
                        <a:rPr kumimoji="1" lang="ja-JP" altLang="en-US" sz="2800" b="0" dirty="0">
                          <a:solidFill>
                            <a:schemeClr val="bg1">
                              <a:lumMod val="85000"/>
                              <a:lumOff val="15000"/>
                            </a:schemeClr>
                          </a:solidFill>
                        </a:rPr>
                        <a:t>０％</a:t>
                      </a:r>
                    </a:p>
                  </a:txBody>
                  <a:tcPr marL="91420" marR="91420" marT="45723" marB="4572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10003"/>
                  </a:ext>
                </a:extLst>
              </a:tr>
              <a:tr h="944948">
                <a:tc>
                  <a:txBody>
                    <a:bodyPr/>
                    <a:lstStyle/>
                    <a:p>
                      <a:r>
                        <a:rPr kumimoji="1" lang="ja-JP" altLang="en-US" sz="2800" b="0" dirty="0">
                          <a:solidFill>
                            <a:schemeClr val="bg1">
                              <a:lumMod val="85000"/>
                              <a:lumOff val="15000"/>
                            </a:schemeClr>
                          </a:solidFill>
                        </a:rPr>
                        <a:t>アフリカ系</a:t>
                      </a:r>
                      <a:endParaRPr kumimoji="1" lang="en-US" altLang="ja-JP" sz="2800" b="0" dirty="0">
                        <a:solidFill>
                          <a:schemeClr val="bg1">
                            <a:lumMod val="85000"/>
                            <a:lumOff val="15000"/>
                          </a:schemeClr>
                        </a:solidFill>
                      </a:endParaRPr>
                    </a:p>
                    <a:p>
                      <a:r>
                        <a:rPr kumimoji="1" lang="ja-JP" altLang="en-US" sz="2800" b="0" dirty="0">
                          <a:solidFill>
                            <a:schemeClr val="bg1">
                              <a:lumMod val="85000"/>
                              <a:lumOff val="15000"/>
                            </a:schemeClr>
                          </a:solidFill>
                        </a:rPr>
                        <a:t>黒人</a:t>
                      </a:r>
                    </a:p>
                  </a:txBody>
                  <a:tcPr marL="91420" marR="91420" marT="45723" marB="45723" anchor="ctr">
                    <a:lnR w="12700" cap="flat" cmpd="sng" algn="ctr">
                      <a:solidFill>
                        <a:schemeClr val="tx1"/>
                      </a:solidFill>
                      <a:prstDash val="solid"/>
                      <a:round/>
                      <a:headEnd type="none" w="med" len="med"/>
                      <a:tailEnd type="none" w="med" len="med"/>
                    </a:lnR>
                    <a:solidFill>
                      <a:srgbClr val="92D050"/>
                    </a:solidFill>
                  </a:tcPr>
                </a:tc>
                <a:tc>
                  <a:txBody>
                    <a:bodyPr/>
                    <a:lstStyle/>
                    <a:p>
                      <a:r>
                        <a:rPr kumimoji="1" lang="ja-JP" altLang="en-US" sz="2800" b="0" dirty="0">
                          <a:solidFill>
                            <a:schemeClr val="bg1">
                              <a:lumMod val="85000"/>
                              <a:lumOff val="15000"/>
                            </a:schemeClr>
                          </a:solidFill>
                        </a:rPr>
                        <a:t>０％</a:t>
                      </a:r>
                    </a:p>
                  </a:txBody>
                  <a:tcPr marL="91420" marR="91420" marT="45723" marB="45723" anchor="ctr">
                    <a:lnL w="12700" cap="flat" cmpd="sng" algn="ctr">
                      <a:solidFill>
                        <a:schemeClr val="tx1"/>
                      </a:solidFill>
                      <a:prstDash val="solid"/>
                      <a:round/>
                      <a:headEnd type="none" w="med" len="med"/>
                      <a:tailEnd type="none" w="med" len="med"/>
                    </a:lnL>
                    <a:solidFill>
                      <a:srgbClr val="92D050"/>
                    </a:solidFill>
                  </a:tcPr>
                </a:tc>
                <a:extLst>
                  <a:ext uri="{0D108BD9-81ED-4DB2-BD59-A6C34878D82A}">
                    <a16:rowId xmlns:a16="http://schemas.microsoft.com/office/drawing/2014/main" val="10004"/>
                  </a:ext>
                </a:extLst>
              </a:tr>
              <a:tr h="944948">
                <a:tc>
                  <a:txBody>
                    <a:bodyPr/>
                    <a:lstStyle/>
                    <a:p>
                      <a:r>
                        <a:rPr kumimoji="1" lang="ja-JP" altLang="en-US" sz="2800" b="0" dirty="0">
                          <a:solidFill>
                            <a:schemeClr val="bg1">
                              <a:lumMod val="85000"/>
                              <a:lumOff val="15000"/>
                            </a:schemeClr>
                          </a:solidFill>
                        </a:rPr>
                        <a:t>アメリカ</a:t>
                      </a:r>
                      <a:endParaRPr kumimoji="1" lang="en-US" altLang="ja-JP" sz="2800" b="0" dirty="0">
                        <a:solidFill>
                          <a:schemeClr val="bg1">
                            <a:lumMod val="85000"/>
                            <a:lumOff val="15000"/>
                          </a:schemeClr>
                        </a:solidFill>
                      </a:endParaRPr>
                    </a:p>
                    <a:p>
                      <a:r>
                        <a:rPr kumimoji="1" lang="ja-JP" altLang="en-US" sz="2800" b="0" dirty="0">
                          <a:solidFill>
                            <a:schemeClr val="bg1">
                              <a:lumMod val="85000"/>
                              <a:lumOff val="15000"/>
                            </a:schemeClr>
                          </a:solidFill>
                        </a:rPr>
                        <a:t>先住民</a:t>
                      </a:r>
                    </a:p>
                  </a:txBody>
                  <a:tcPr marL="91420" marR="91420" marT="45723" marB="45723" anchor="ctr">
                    <a:lnR w="12700" cap="flat" cmpd="sng" algn="ctr">
                      <a:solidFill>
                        <a:schemeClr val="tx1"/>
                      </a:solidFill>
                      <a:prstDash val="solid"/>
                      <a:round/>
                      <a:headEnd type="none" w="med" len="med"/>
                      <a:tailEnd type="none" w="med" len="med"/>
                    </a:lnR>
                    <a:solidFill>
                      <a:srgbClr val="92D050"/>
                    </a:solidFill>
                  </a:tcPr>
                </a:tc>
                <a:tc>
                  <a:txBody>
                    <a:bodyPr/>
                    <a:lstStyle/>
                    <a:p>
                      <a:r>
                        <a:rPr kumimoji="1" lang="ja-JP" altLang="en-US" sz="2800" b="0" dirty="0">
                          <a:solidFill>
                            <a:schemeClr val="bg1">
                              <a:lumMod val="85000"/>
                              <a:lumOff val="15000"/>
                            </a:schemeClr>
                          </a:solidFill>
                        </a:rPr>
                        <a:t>０～４％</a:t>
                      </a:r>
                    </a:p>
                  </a:txBody>
                  <a:tcPr marL="91420" marR="91420" marT="45723" marB="45723" anchor="ctr">
                    <a:lnL w="12700" cap="flat" cmpd="sng" algn="ctr">
                      <a:solidFill>
                        <a:schemeClr val="tx1"/>
                      </a:solidFill>
                      <a:prstDash val="solid"/>
                      <a:round/>
                      <a:headEnd type="none" w="med" len="med"/>
                      <a:tailEnd type="none" w="med" len="med"/>
                    </a:lnL>
                    <a:solidFill>
                      <a:srgbClr val="92D05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68145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タイトル 1">
            <a:extLst>
              <a:ext uri="{FF2B5EF4-FFF2-40B4-BE49-F238E27FC236}">
                <a16:creationId xmlns:a16="http://schemas.microsoft.com/office/drawing/2014/main" id="{AC7BB53A-7143-4442-A92B-D875C3466383}"/>
              </a:ext>
            </a:extLst>
          </p:cNvPr>
          <p:cNvSpPr>
            <a:spLocks noGrp="1"/>
          </p:cNvSpPr>
          <p:nvPr>
            <p:ph type="title"/>
          </p:nvPr>
        </p:nvSpPr>
        <p:spPr>
          <a:xfrm>
            <a:off x="554038" y="87313"/>
            <a:ext cx="7886700" cy="1325562"/>
          </a:xfrm>
        </p:spPr>
        <p:txBody>
          <a:bodyPr/>
          <a:lstStyle/>
          <a:p>
            <a:r>
              <a:rPr lang="ja-JP" altLang="en-US" sz="4000">
                <a:solidFill>
                  <a:schemeClr val="bg1"/>
                </a:solidFill>
              </a:rPr>
              <a:t>アルコールはどこで</a:t>
            </a:r>
            <a:br>
              <a:rPr lang="en-US" altLang="ja-JP" sz="4000" dirty="0">
                <a:solidFill>
                  <a:schemeClr val="bg1"/>
                </a:solidFill>
              </a:rPr>
            </a:br>
            <a:r>
              <a:rPr lang="ja-JP" altLang="en-US" sz="4000">
                <a:solidFill>
                  <a:schemeClr val="bg1"/>
                </a:solidFill>
              </a:rPr>
              <a:t>　　　　　　　吸収されるでしょうか？</a:t>
            </a:r>
          </a:p>
        </p:txBody>
      </p:sp>
      <p:sp>
        <p:nvSpPr>
          <p:cNvPr id="464899" name="コンテンツ プレースホルダー 2">
            <a:extLst>
              <a:ext uri="{FF2B5EF4-FFF2-40B4-BE49-F238E27FC236}">
                <a16:creationId xmlns:a16="http://schemas.microsoft.com/office/drawing/2014/main" id="{F47728CA-B43F-4A5B-8C2E-A518607AB8DD}"/>
              </a:ext>
            </a:extLst>
          </p:cNvPr>
          <p:cNvSpPr>
            <a:spLocks noGrp="1"/>
          </p:cNvSpPr>
          <p:nvPr>
            <p:ph idx="1"/>
          </p:nvPr>
        </p:nvSpPr>
        <p:spPr/>
        <p:txBody>
          <a:bodyPr/>
          <a:lstStyle/>
          <a:p>
            <a:r>
              <a:rPr lang="ja-JP" altLang="en-US" sz="4400"/>
              <a:t>１，肝臓</a:t>
            </a:r>
            <a:endParaRPr lang="en-US" altLang="ja-JP" sz="4400" dirty="0"/>
          </a:p>
          <a:p>
            <a:r>
              <a:rPr lang="ja-JP" altLang="en-US" sz="4400"/>
              <a:t>２，食道</a:t>
            </a:r>
            <a:endParaRPr lang="en-US" altLang="ja-JP" sz="4400" dirty="0"/>
          </a:p>
          <a:p>
            <a:r>
              <a:rPr lang="ja-JP" altLang="en-US" sz="4400"/>
              <a:t>３</a:t>
            </a:r>
            <a:r>
              <a:rPr lang="en-US" altLang="ja-JP" sz="4400" dirty="0"/>
              <a:t>,</a:t>
            </a:r>
            <a:r>
              <a:rPr lang="ja-JP" altLang="en-US" sz="4400"/>
              <a:t>  小腸</a:t>
            </a:r>
            <a:endParaRPr lang="en-US" altLang="ja-JP" sz="4400" dirty="0"/>
          </a:p>
          <a:p>
            <a:r>
              <a:rPr lang="ja-JP" altLang="en-US" sz="4400"/>
              <a:t>４，大腸</a:t>
            </a:r>
            <a:endParaRPr lang="en-US" altLang="ja-JP" sz="4400" dirty="0"/>
          </a:p>
          <a:p>
            <a:r>
              <a:rPr lang="ja-JP" altLang="en-US" sz="4400"/>
              <a:t>５，胃</a:t>
            </a:r>
          </a:p>
        </p:txBody>
      </p:sp>
      <p:sp>
        <p:nvSpPr>
          <p:cNvPr id="4" name="コンテンツ プレースホルダー 2">
            <a:extLst>
              <a:ext uri="{FF2B5EF4-FFF2-40B4-BE49-F238E27FC236}">
                <a16:creationId xmlns:a16="http://schemas.microsoft.com/office/drawing/2014/main" id="{E6C7F233-AB37-4B70-886C-4F3D8797D525}"/>
              </a:ext>
            </a:extLst>
          </p:cNvPr>
          <p:cNvSpPr txBox="1">
            <a:spLocks/>
          </p:cNvSpPr>
          <p:nvPr/>
        </p:nvSpPr>
        <p:spPr bwMode="auto">
          <a:xfrm>
            <a:off x="2871788" y="1825625"/>
            <a:ext cx="538321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ea typeface="ＭＳ Ｐゴシック" panose="020B0600070205080204"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tabLst/>
              <a:defRPr/>
            </a:pPr>
            <a:endParaRPr kumimoji="1" lang="en-US" altLang="ja-JP" sz="4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tabLst/>
              <a:defRPr/>
            </a:pPr>
            <a:endParaRPr kumimoji="1" lang="en-US" altLang="ja-JP" sz="4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tabLst/>
              <a:defRPr/>
            </a:pPr>
            <a:r>
              <a:rPr kumimoji="1" lang="ja-JP" altLang="en-US" sz="4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（小腸上部約８０％）</a:t>
            </a:r>
            <a:endParaRPr kumimoji="1" lang="en-US" altLang="ja-JP" sz="4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tabLst/>
              <a:defRPr/>
            </a:pPr>
            <a:endParaRPr kumimoji="1" lang="en-US" altLang="ja-JP" sz="4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tabLst/>
              <a:defRPr/>
            </a:pPr>
            <a:r>
              <a:rPr kumimoji="1" lang="ja-JP" altLang="en-US" sz="4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（約２０％）</a:t>
            </a:r>
          </a:p>
        </p:txBody>
      </p:sp>
    </p:spTree>
    <p:extLst>
      <p:ext uri="{BB962C8B-B14F-4D97-AF65-F5344CB8AC3E}">
        <p14:creationId xmlns:p14="http://schemas.microsoft.com/office/powerpoint/2010/main" val="4176040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3DB31B-5E5F-4279-AA20-644C98C4D0E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四角形: 角を丸くする 4">
            <a:extLst>
              <a:ext uri="{FF2B5EF4-FFF2-40B4-BE49-F238E27FC236}">
                <a16:creationId xmlns:a16="http://schemas.microsoft.com/office/drawing/2014/main" id="{60B4925D-708A-48C4-B2F8-7C9A3BDF2E6E}"/>
              </a:ext>
            </a:extLst>
          </p:cNvPr>
          <p:cNvSpPr/>
          <p:nvPr/>
        </p:nvSpPr>
        <p:spPr>
          <a:xfrm>
            <a:off x="338138" y="215900"/>
            <a:ext cx="8467725" cy="6426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63365077-86F9-46AA-AF9A-9EE1E53F2CEE}"/>
              </a:ext>
            </a:extLst>
          </p:cNvPr>
          <p:cNvSpPr>
            <a:spLocks noGrp="1"/>
          </p:cNvSpPr>
          <p:nvPr>
            <p:ph type="title"/>
          </p:nvPr>
        </p:nvSpPr>
        <p:spPr>
          <a:xfrm>
            <a:off x="839788" y="488950"/>
            <a:ext cx="7543800" cy="1081088"/>
          </a:xfrm>
        </p:spPr>
        <p:txBody>
          <a:bodyPr rtlCol="0"/>
          <a:lstStyle/>
          <a:p>
            <a:pPr eaLnBrk="1" fontAlgn="auto" hangingPunct="1">
              <a:spcAft>
                <a:spcPts val="0"/>
              </a:spcAft>
              <a:defRPr/>
            </a:pPr>
            <a:r>
              <a:rPr lang="ja-JP" altLang="en-US" b="1" dirty="0">
                <a:solidFill>
                  <a:schemeClr val="tx1">
                    <a:lumMod val="75000"/>
                    <a:lumOff val="25000"/>
                  </a:schemeClr>
                </a:solidFill>
              </a:rPr>
              <a:t>アルコール分解</a:t>
            </a:r>
          </a:p>
        </p:txBody>
      </p:sp>
      <p:pic>
        <p:nvPicPr>
          <p:cNvPr id="433157" name="図 6">
            <a:extLst>
              <a:ext uri="{FF2B5EF4-FFF2-40B4-BE49-F238E27FC236}">
                <a16:creationId xmlns:a16="http://schemas.microsoft.com/office/drawing/2014/main" id="{48A57765-A085-4861-8DE7-75C04DA9A03F}"/>
              </a:ext>
            </a:extLst>
          </p:cNvPr>
          <p:cNvPicPr>
            <a:picLocks noChangeAspect="1"/>
          </p:cNvPicPr>
          <p:nvPr/>
        </p:nvPicPr>
        <p:blipFill>
          <a:blip r:embed="rId3">
            <a:extLst>
              <a:ext uri="{28A0092B-C50C-407E-A947-70E740481C1C}">
                <a14:useLocalDpi xmlns:a14="http://schemas.microsoft.com/office/drawing/2010/main" val="0"/>
              </a:ext>
            </a:extLst>
          </a:blip>
          <a:srcRect l="2644" t="653" r="2797"/>
          <a:stretch>
            <a:fillRect/>
          </a:stretch>
        </p:blipFill>
        <p:spPr bwMode="auto">
          <a:xfrm>
            <a:off x="542925" y="2638425"/>
            <a:ext cx="8135938"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4D95532F-26CE-4BF9-B1F0-A8C246DDDF0B}"/>
              </a:ext>
            </a:extLst>
          </p:cNvPr>
          <p:cNvGrpSpPr>
            <a:grpSpLocks/>
          </p:cNvGrpSpPr>
          <p:nvPr/>
        </p:nvGrpSpPr>
        <p:grpSpPr bwMode="auto">
          <a:xfrm>
            <a:off x="542925" y="1785938"/>
            <a:ext cx="4516438" cy="1123950"/>
            <a:chOff x="543233" y="1785879"/>
            <a:chExt cx="4515980" cy="1124212"/>
          </a:xfrm>
        </p:grpSpPr>
        <p:sp>
          <p:nvSpPr>
            <p:cNvPr id="433159" name="テキスト ボックス 6">
              <a:extLst>
                <a:ext uri="{FF2B5EF4-FFF2-40B4-BE49-F238E27FC236}">
                  <a16:creationId xmlns:a16="http://schemas.microsoft.com/office/drawing/2014/main" id="{855C66D2-296A-4790-8CA6-42DE13831C72}"/>
                </a:ext>
              </a:extLst>
            </p:cNvPr>
            <p:cNvSpPr txBox="1">
              <a:spLocks noChangeArrowheads="1"/>
            </p:cNvSpPr>
            <p:nvPr/>
          </p:nvSpPr>
          <p:spPr bwMode="auto">
            <a:xfrm>
              <a:off x="543233" y="1785879"/>
              <a:ext cx="4515980" cy="52322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2800" b="1" i="0" u="none" strike="noStrike" kern="1200" cap="none" spc="0" normalizeH="0" baseline="0" noProof="0" dirty="0">
                  <a:ln>
                    <a:noFill/>
                  </a:ln>
                  <a:solidFill>
                    <a:srgbClr val="0070C0"/>
                  </a:solidFill>
                  <a:effectLst/>
                  <a:uLnTx/>
                  <a:uFillTx/>
                  <a:latin typeface="Century Gothic" panose="020B0502020202020204" pitchFamily="34" charset="0"/>
                  <a:ea typeface="メイリオ" panose="020B0604030504040204" pitchFamily="50" charset="-128"/>
                  <a:cs typeface="+mn-cs"/>
                </a:rPr>
                <a:t>MEOS</a:t>
              </a:r>
              <a:r>
                <a:rPr kumimoji="1" lang="ja-JP" altLang="en-US" sz="2000" b="1" i="0" u="none" strike="noStrike" kern="1200" cap="none" spc="0" normalizeH="0" baseline="0" noProof="0">
                  <a:ln>
                    <a:noFill/>
                  </a:ln>
                  <a:solidFill>
                    <a:srgbClr val="0070C0"/>
                  </a:solidFill>
                  <a:effectLst/>
                  <a:uLnTx/>
                  <a:uFillTx/>
                  <a:latin typeface="Century Gothic" panose="020B0502020202020204" pitchFamily="34" charset="0"/>
                  <a:ea typeface="メイリオ" panose="020B0604030504040204" pitchFamily="50" charset="-128"/>
                  <a:cs typeface="+mn-cs"/>
                </a:rPr>
                <a:t>（ミクロゾーム酸化系酵素）</a:t>
              </a:r>
              <a:endParaRPr kumimoji="1" lang="ja-JP" altLang="en-US" sz="2800" b="1" i="0" u="none" strike="noStrike" kern="1200" cap="none" spc="0" normalizeH="0" baseline="0" noProof="0">
                <a:ln>
                  <a:noFill/>
                </a:ln>
                <a:solidFill>
                  <a:srgbClr val="0070C0"/>
                </a:solidFill>
                <a:effectLst/>
                <a:uLnTx/>
                <a:uFillTx/>
                <a:latin typeface="Century Gothic" panose="020B0502020202020204" pitchFamily="34" charset="0"/>
                <a:ea typeface="メイリオ" panose="020B0604030504040204" pitchFamily="50" charset="-128"/>
                <a:cs typeface="+mn-cs"/>
              </a:endParaRPr>
            </a:p>
          </p:txBody>
        </p:sp>
        <p:sp>
          <p:nvSpPr>
            <p:cNvPr id="8" name="矢印: 右 7">
              <a:extLst>
                <a:ext uri="{FF2B5EF4-FFF2-40B4-BE49-F238E27FC236}">
                  <a16:creationId xmlns:a16="http://schemas.microsoft.com/office/drawing/2014/main" id="{109B1FE8-80FC-4404-A5C8-3557CF497AA4}"/>
                </a:ext>
              </a:extLst>
            </p:cNvPr>
            <p:cNvSpPr/>
            <p:nvPr/>
          </p:nvSpPr>
          <p:spPr>
            <a:xfrm rot="5400000">
              <a:off x="2528903" y="2241731"/>
              <a:ext cx="544640" cy="79208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3667757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BFA902-FC00-4AEA-B30B-B5B6E1C58668}"/>
              </a:ext>
            </a:extLst>
          </p:cNvPr>
          <p:cNvSpPr>
            <a:spLocks noGrp="1"/>
          </p:cNvSpPr>
          <p:nvPr>
            <p:ph type="title"/>
          </p:nvPr>
        </p:nvSpPr>
        <p:spPr>
          <a:xfrm>
            <a:off x="161925" y="430213"/>
            <a:ext cx="8156575" cy="757237"/>
          </a:xfrm>
        </p:spPr>
        <p:txBody>
          <a:bodyPr/>
          <a:lstStyle/>
          <a:p>
            <a:pPr eaLnBrk="1" fontAlgn="auto" hangingPunct="1">
              <a:spcAft>
                <a:spcPts val="0"/>
              </a:spcAft>
              <a:defRPr/>
            </a:pPr>
            <a:r>
              <a:rPr lang="ja-JP" altLang="en-US" sz="4800" dirty="0"/>
              <a:t>アルコール分解</a:t>
            </a:r>
            <a:endParaRPr lang="ja-JP" altLang="en-US" sz="4000" dirty="0"/>
          </a:p>
        </p:txBody>
      </p:sp>
      <p:pic>
        <p:nvPicPr>
          <p:cNvPr id="466947" name="図 6">
            <a:extLst>
              <a:ext uri="{FF2B5EF4-FFF2-40B4-BE49-F238E27FC236}">
                <a16:creationId xmlns:a16="http://schemas.microsoft.com/office/drawing/2014/main" id="{EA383C2F-668E-4E94-8B53-0A6A3ECB8283}"/>
              </a:ext>
            </a:extLst>
          </p:cNvPr>
          <p:cNvPicPr>
            <a:picLocks noChangeAspect="1"/>
          </p:cNvPicPr>
          <p:nvPr/>
        </p:nvPicPr>
        <p:blipFill>
          <a:blip r:embed="rId3">
            <a:extLst>
              <a:ext uri="{28A0092B-C50C-407E-A947-70E740481C1C}">
                <a14:useLocalDpi xmlns:a14="http://schemas.microsoft.com/office/drawing/2010/main" val="0"/>
              </a:ext>
            </a:extLst>
          </a:blip>
          <a:srcRect l="2644" t="653" r="2797"/>
          <a:stretch>
            <a:fillRect/>
          </a:stretch>
        </p:blipFill>
        <p:spPr bwMode="auto">
          <a:xfrm>
            <a:off x="52388" y="1941513"/>
            <a:ext cx="9029700"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18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23D665E-A4C8-430B-847E-1007820FB402}"/>
              </a:ext>
            </a:extLst>
          </p:cNvPr>
          <p:cNvSpPr>
            <a:spLocks noGrp="1"/>
          </p:cNvSpPr>
          <p:nvPr>
            <p:ph idx="1"/>
          </p:nvPr>
        </p:nvSpPr>
        <p:spPr>
          <a:xfrm>
            <a:off x="1884367" y="3065977"/>
            <a:ext cx="6281181" cy="2548157"/>
          </a:xfrm>
        </p:spPr>
        <p:txBody>
          <a:bodyPr>
            <a:normAutofit lnSpcReduction="10000"/>
          </a:bodyPr>
          <a:lstStyle/>
          <a:p>
            <a:pPr marL="0" indent="0">
              <a:buNone/>
            </a:pPr>
            <a:r>
              <a:rPr kumimoji="1" lang="ja-JP" altLang="en-US" sz="3600" b="1" dirty="0"/>
              <a:t>１．動悸</a:t>
            </a:r>
            <a:endParaRPr kumimoji="1" lang="en-US" altLang="ja-JP" sz="3600" b="1" dirty="0"/>
          </a:p>
          <a:p>
            <a:pPr marL="0" indent="0">
              <a:buNone/>
            </a:pPr>
            <a:endParaRPr kumimoji="1" lang="en-US" altLang="ja-JP" sz="2000" b="1" dirty="0"/>
          </a:p>
          <a:p>
            <a:pPr marL="0" indent="0">
              <a:buNone/>
            </a:pPr>
            <a:r>
              <a:rPr lang="ja-JP" altLang="en-US" sz="3600" b="1" dirty="0"/>
              <a:t>２．頭痛</a:t>
            </a:r>
            <a:endParaRPr lang="en-US" altLang="ja-JP" sz="3600" b="1" dirty="0"/>
          </a:p>
          <a:p>
            <a:pPr marL="0" indent="0">
              <a:buNone/>
            </a:pPr>
            <a:endParaRPr lang="en-US" altLang="ja-JP" sz="2000" b="1" dirty="0"/>
          </a:p>
          <a:p>
            <a:pPr marL="0" indent="0">
              <a:buNone/>
            </a:pPr>
            <a:r>
              <a:rPr kumimoji="1" lang="ja-JP" altLang="en-US" sz="3600" b="1" dirty="0"/>
              <a:t>３．顔面紅潮</a:t>
            </a:r>
          </a:p>
        </p:txBody>
      </p:sp>
      <p:sp>
        <p:nvSpPr>
          <p:cNvPr id="3" name="タイトル 2">
            <a:extLst>
              <a:ext uri="{FF2B5EF4-FFF2-40B4-BE49-F238E27FC236}">
                <a16:creationId xmlns:a16="http://schemas.microsoft.com/office/drawing/2014/main" id="{4A46B0E5-CCED-4640-8B54-5517FB46A5BD}"/>
              </a:ext>
            </a:extLst>
          </p:cNvPr>
          <p:cNvSpPr>
            <a:spLocks noGrp="1"/>
          </p:cNvSpPr>
          <p:nvPr>
            <p:ph type="title" idx="4294967295"/>
          </p:nvPr>
        </p:nvSpPr>
        <p:spPr>
          <a:xfrm>
            <a:off x="1515517" y="1416347"/>
            <a:ext cx="7018883" cy="1257039"/>
          </a:xfrm>
        </p:spPr>
        <p:txBody>
          <a:bodyPr>
            <a:normAutofit/>
          </a:bodyPr>
          <a:lstStyle/>
          <a:p>
            <a:r>
              <a:rPr kumimoji="1" lang="ja-JP" altLang="en-US" sz="3600" b="1" dirty="0">
                <a:latin typeface="+mn-ea"/>
                <a:ea typeface="+mn-ea"/>
              </a:rPr>
              <a:t>二日酔いを起こすアセトアルデヒドの影響とは？</a:t>
            </a:r>
            <a:endParaRPr kumimoji="1" lang="ja-JP" altLang="en-US" sz="3600" dirty="0">
              <a:latin typeface="+mn-ea"/>
              <a:ea typeface="+mn-ea"/>
            </a:endParaRPr>
          </a:p>
        </p:txBody>
      </p:sp>
      <p:grpSp>
        <p:nvGrpSpPr>
          <p:cNvPr id="7" name="グループ化 6">
            <a:extLst>
              <a:ext uri="{FF2B5EF4-FFF2-40B4-BE49-F238E27FC236}">
                <a16:creationId xmlns:a16="http://schemas.microsoft.com/office/drawing/2014/main" id="{6143C8FC-A143-448A-985B-C4C98BAEAEE9}"/>
              </a:ext>
            </a:extLst>
          </p:cNvPr>
          <p:cNvGrpSpPr/>
          <p:nvPr/>
        </p:nvGrpSpPr>
        <p:grpSpPr>
          <a:xfrm>
            <a:off x="361491" y="1588678"/>
            <a:ext cx="792535" cy="880920"/>
            <a:chOff x="327235" y="914866"/>
            <a:chExt cx="569279" cy="662310"/>
          </a:xfrm>
        </p:grpSpPr>
        <p:sp>
          <p:nvSpPr>
            <p:cNvPr id="8" name="正方形/長方形 7">
              <a:extLst>
                <a:ext uri="{FF2B5EF4-FFF2-40B4-BE49-F238E27FC236}">
                  <a16:creationId xmlns:a16="http://schemas.microsoft.com/office/drawing/2014/main" id="{A6C068FE-90E5-4072-8C61-82F374D81224}"/>
                </a:ext>
              </a:extLst>
            </p:cNvPr>
            <p:cNvSpPr/>
            <p:nvPr/>
          </p:nvSpPr>
          <p:spPr>
            <a:xfrm>
              <a:off x="368591" y="938518"/>
              <a:ext cx="527923" cy="638658"/>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B346299-9313-4443-B3E7-7867E23DF4AF}"/>
                </a:ext>
              </a:extLst>
            </p:cNvPr>
            <p:cNvSpPr txBox="1"/>
            <p:nvPr/>
          </p:nvSpPr>
          <p:spPr>
            <a:xfrm>
              <a:off x="327235" y="914866"/>
              <a:ext cx="498167" cy="5173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B0F0"/>
                  </a:solidFill>
                  <a:effectLst/>
                  <a:uLnTx/>
                  <a:uFillTx/>
                  <a:latin typeface="HG創英角ｺﾞｼｯｸUB" panose="020B0A09000000000000" pitchFamily="49" charset="-128"/>
                  <a:ea typeface="HG創英角ｺﾞｼｯｸUB" panose="020B0A09000000000000" pitchFamily="49" charset="-128"/>
                  <a:cs typeface="Dubai Medium" panose="020B0603030403030204" pitchFamily="34" charset="-78"/>
                </a:rPr>
                <a:t>Ｑ</a:t>
              </a:r>
            </a:p>
          </p:txBody>
        </p:sp>
      </p:grpSp>
      <p:sp>
        <p:nvSpPr>
          <p:cNvPr id="10" name="テキスト ボックス 9">
            <a:extLst>
              <a:ext uri="{FF2B5EF4-FFF2-40B4-BE49-F238E27FC236}">
                <a16:creationId xmlns:a16="http://schemas.microsoft.com/office/drawing/2014/main" id="{DE76DF5E-9572-4F2A-9F60-949F730D7E34}"/>
              </a:ext>
            </a:extLst>
          </p:cNvPr>
          <p:cNvSpPr txBox="1"/>
          <p:nvPr/>
        </p:nvSpPr>
        <p:spPr>
          <a:xfrm>
            <a:off x="361491" y="654424"/>
            <a:ext cx="33857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酒類と健康関係</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1" name="Picture 2" descr="「アセトアルデヒド」の画像検索結果">
            <a:extLst>
              <a:ext uri="{FF2B5EF4-FFF2-40B4-BE49-F238E27FC236}">
                <a16:creationId xmlns:a16="http://schemas.microsoft.com/office/drawing/2014/main" id="{67242134-F979-4039-956A-E2C2D3B72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140" y="4989150"/>
            <a:ext cx="1928647" cy="185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442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23D665E-A4C8-430B-847E-1007820FB402}"/>
              </a:ext>
            </a:extLst>
          </p:cNvPr>
          <p:cNvSpPr>
            <a:spLocks noGrp="1"/>
          </p:cNvSpPr>
          <p:nvPr>
            <p:ph idx="1"/>
          </p:nvPr>
        </p:nvSpPr>
        <p:spPr>
          <a:xfrm>
            <a:off x="1055026" y="3429000"/>
            <a:ext cx="7035515" cy="3137599"/>
          </a:xfrm>
        </p:spPr>
        <p:txBody>
          <a:bodyPr>
            <a:normAutofit/>
          </a:bodyPr>
          <a:lstStyle/>
          <a:p>
            <a:pPr marL="0" indent="0">
              <a:buNone/>
            </a:pPr>
            <a:r>
              <a:rPr kumimoji="1" lang="ja-JP" altLang="en-US" sz="3600" b="1" dirty="0"/>
              <a:t>１．３分の１</a:t>
            </a:r>
            <a:endParaRPr kumimoji="1" lang="en-US" altLang="ja-JP" sz="3600" b="1" dirty="0"/>
          </a:p>
          <a:p>
            <a:pPr marL="0" indent="0">
              <a:buNone/>
            </a:pPr>
            <a:endParaRPr kumimoji="1" lang="en-US" altLang="ja-JP" sz="2000" b="1" dirty="0"/>
          </a:p>
          <a:p>
            <a:pPr marL="0" indent="0">
              <a:buNone/>
            </a:pPr>
            <a:r>
              <a:rPr lang="ja-JP" altLang="en-US" sz="3600" b="1" dirty="0"/>
              <a:t>２．半分</a:t>
            </a:r>
            <a:endParaRPr lang="en-US" altLang="ja-JP" sz="3600" b="1" dirty="0"/>
          </a:p>
          <a:p>
            <a:pPr marL="0" indent="0">
              <a:buNone/>
            </a:pPr>
            <a:endParaRPr lang="en-US" altLang="ja-JP" sz="2000" b="1" dirty="0"/>
          </a:p>
          <a:p>
            <a:pPr marL="0" indent="0">
              <a:buNone/>
            </a:pPr>
            <a:r>
              <a:rPr kumimoji="1" lang="ja-JP" altLang="en-US" sz="3600" b="1" dirty="0"/>
              <a:t>３．３分の２</a:t>
            </a:r>
            <a:endParaRPr kumimoji="1" lang="en-US" altLang="ja-JP" sz="3600" b="1" dirty="0"/>
          </a:p>
        </p:txBody>
      </p:sp>
      <p:sp>
        <p:nvSpPr>
          <p:cNvPr id="3" name="タイトル 2">
            <a:extLst>
              <a:ext uri="{FF2B5EF4-FFF2-40B4-BE49-F238E27FC236}">
                <a16:creationId xmlns:a16="http://schemas.microsoft.com/office/drawing/2014/main" id="{4A46B0E5-CCED-4640-8B54-5517FB46A5BD}"/>
              </a:ext>
            </a:extLst>
          </p:cNvPr>
          <p:cNvSpPr>
            <a:spLocks noGrp="1"/>
          </p:cNvSpPr>
          <p:nvPr>
            <p:ph type="title" idx="4294967295"/>
          </p:nvPr>
        </p:nvSpPr>
        <p:spPr>
          <a:xfrm>
            <a:off x="1515517" y="1416347"/>
            <a:ext cx="7404365" cy="1864735"/>
          </a:xfrm>
        </p:spPr>
        <p:txBody>
          <a:bodyPr>
            <a:normAutofit fontScale="90000"/>
          </a:bodyPr>
          <a:lstStyle/>
          <a:p>
            <a:r>
              <a:rPr lang="ja-JP" altLang="en-US" sz="3600" b="1" dirty="0">
                <a:latin typeface="+mn-ea"/>
                <a:ea typeface="+mn-ea"/>
              </a:rPr>
              <a:t>女性は男性よりも少ない飲酒量・期間でアルコールによる影響を受けやすいと言われています。男性に比べてどれくらい短い期間？</a:t>
            </a:r>
            <a:endParaRPr kumimoji="1" lang="ja-JP" altLang="en-US" sz="3600" dirty="0">
              <a:latin typeface="+mn-ea"/>
              <a:ea typeface="+mn-ea"/>
            </a:endParaRPr>
          </a:p>
        </p:txBody>
      </p:sp>
      <p:grpSp>
        <p:nvGrpSpPr>
          <p:cNvPr id="7" name="グループ化 6">
            <a:extLst>
              <a:ext uri="{FF2B5EF4-FFF2-40B4-BE49-F238E27FC236}">
                <a16:creationId xmlns:a16="http://schemas.microsoft.com/office/drawing/2014/main" id="{6143C8FC-A143-448A-985B-C4C98BAEAEE9}"/>
              </a:ext>
            </a:extLst>
          </p:cNvPr>
          <p:cNvGrpSpPr/>
          <p:nvPr/>
        </p:nvGrpSpPr>
        <p:grpSpPr>
          <a:xfrm>
            <a:off x="361491" y="1588678"/>
            <a:ext cx="792535" cy="880920"/>
            <a:chOff x="327235" y="914866"/>
            <a:chExt cx="569279" cy="662310"/>
          </a:xfrm>
        </p:grpSpPr>
        <p:sp>
          <p:nvSpPr>
            <p:cNvPr id="8" name="正方形/長方形 7">
              <a:extLst>
                <a:ext uri="{FF2B5EF4-FFF2-40B4-BE49-F238E27FC236}">
                  <a16:creationId xmlns:a16="http://schemas.microsoft.com/office/drawing/2014/main" id="{A6C068FE-90E5-4072-8C61-82F374D81224}"/>
                </a:ext>
              </a:extLst>
            </p:cNvPr>
            <p:cNvSpPr/>
            <p:nvPr/>
          </p:nvSpPr>
          <p:spPr>
            <a:xfrm>
              <a:off x="368591" y="938518"/>
              <a:ext cx="527923" cy="638658"/>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B346299-9313-4443-B3E7-7867E23DF4AF}"/>
                </a:ext>
              </a:extLst>
            </p:cNvPr>
            <p:cNvSpPr txBox="1"/>
            <p:nvPr/>
          </p:nvSpPr>
          <p:spPr>
            <a:xfrm>
              <a:off x="327235" y="914866"/>
              <a:ext cx="498167" cy="5173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B0F0"/>
                  </a:solidFill>
                  <a:effectLst/>
                  <a:uLnTx/>
                  <a:uFillTx/>
                  <a:latin typeface="HG創英角ｺﾞｼｯｸUB" panose="020B0A09000000000000" pitchFamily="49" charset="-128"/>
                  <a:ea typeface="HG創英角ｺﾞｼｯｸUB" panose="020B0A09000000000000" pitchFamily="49" charset="-128"/>
                  <a:cs typeface="Dubai Medium" panose="020B0603030403030204" pitchFamily="34" charset="-78"/>
                </a:rPr>
                <a:t>Ｑ</a:t>
              </a:r>
            </a:p>
          </p:txBody>
        </p:sp>
      </p:grpSp>
      <p:sp>
        <p:nvSpPr>
          <p:cNvPr id="10" name="テキスト ボックス 9">
            <a:extLst>
              <a:ext uri="{FF2B5EF4-FFF2-40B4-BE49-F238E27FC236}">
                <a16:creationId xmlns:a16="http://schemas.microsoft.com/office/drawing/2014/main" id="{DE76DF5E-9572-4F2A-9F60-949F730D7E34}"/>
              </a:ext>
            </a:extLst>
          </p:cNvPr>
          <p:cNvSpPr txBox="1"/>
          <p:nvPr/>
        </p:nvSpPr>
        <p:spPr>
          <a:xfrm>
            <a:off x="361491" y="654424"/>
            <a:ext cx="407603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酒類と健康</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044635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269245B5-A725-46A2-89BF-299ACB7FF5D4}"/>
              </a:ext>
            </a:extLst>
          </p:cNvPr>
          <p:cNvGrpSpPr/>
          <p:nvPr/>
        </p:nvGrpSpPr>
        <p:grpSpPr>
          <a:xfrm>
            <a:off x="348198" y="865465"/>
            <a:ext cx="800218" cy="873953"/>
            <a:chOff x="-1103827" y="2366288"/>
            <a:chExt cx="800218" cy="873953"/>
          </a:xfrm>
        </p:grpSpPr>
        <p:sp>
          <p:nvSpPr>
            <p:cNvPr id="34" name="正方形/長方形 33">
              <a:extLst>
                <a:ext uri="{FF2B5EF4-FFF2-40B4-BE49-F238E27FC236}">
                  <a16:creationId xmlns:a16="http://schemas.microsoft.com/office/drawing/2014/main" id="{6AC0E36B-DF10-415F-833A-61B7C9F6AB3C}"/>
                </a:ext>
              </a:extLst>
            </p:cNvPr>
            <p:cNvSpPr/>
            <p:nvPr/>
          </p:nvSpPr>
          <p:spPr>
            <a:xfrm>
              <a:off x="-1071225" y="2390780"/>
              <a:ext cx="734960" cy="849461"/>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00CE136E-F5D7-45FB-ADAC-0F1C390EDFE3}"/>
                </a:ext>
              </a:extLst>
            </p:cNvPr>
            <p:cNvSpPr txBox="1"/>
            <p:nvPr/>
          </p:nvSpPr>
          <p:spPr>
            <a:xfrm>
              <a:off x="-1103827" y="2366288"/>
              <a:ext cx="800218" cy="83099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uLnTx/>
                  <a:uFillTx/>
                  <a:latin typeface="HG創英角ｺﾞｼｯｸUB" panose="020B0A09000000000000" pitchFamily="49" charset="-128"/>
                  <a:ea typeface="HG創英角ｺﾞｼｯｸUB" panose="020B0A09000000000000" pitchFamily="49" charset="-128"/>
                  <a:cs typeface="Dubai Medium" panose="020B0603030403030204" pitchFamily="34" charset="-78"/>
                </a:rPr>
                <a:t>Ａ</a:t>
              </a:r>
            </a:p>
          </p:txBody>
        </p:sp>
      </p:grpSp>
      <p:sp>
        <p:nvSpPr>
          <p:cNvPr id="9" name="テキスト ボックス 8">
            <a:extLst>
              <a:ext uri="{FF2B5EF4-FFF2-40B4-BE49-F238E27FC236}">
                <a16:creationId xmlns:a16="http://schemas.microsoft.com/office/drawing/2014/main" id="{CF7037FF-CD0F-4FC0-8FDE-2A14DDD63CA7}"/>
              </a:ext>
            </a:extLst>
          </p:cNvPr>
          <p:cNvSpPr txBox="1"/>
          <p:nvPr/>
        </p:nvSpPr>
        <p:spPr>
          <a:xfrm>
            <a:off x="1203143" y="988575"/>
            <a:ext cx="794085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正解は </a:t>
            </a: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２．半分</a:t>
            </a:r>
            <a:endParaRPr kumimoji="1" lang="en-US" altLang="ja-JP"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22758F9C-C6C9-4505-8E84-BA508FB09D7E}"/>
              </a:ext>
            </a:extLst>
          </p:cNvPr>
          <p:cNvSpPr txBox="1"/>
          <p:nvPr/>
        </p:nvSpPr>
        <p:spPr>
          <a:xfrm>
            <a:off x="380800" y="2011502"/>
            <a:ext cx="8508019"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☞女性は男性に比べてより少ない飲酒量、より短い期間（男</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性の約半分）の期間でアルコールの害を受け、アルコール</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依存症や、肝機能障害、すい臓障害などを起こすといわれ</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ている。</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☞また、女性は男性に比べて体が小さく、肝臓の大きさが小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さい。</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☞さらに、体脂肪が男性より多いのに伴い、体内の水分が少</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ない。アルコールは脂肪に溶けにくいため、飲酒時の血中</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アルコール濃度が男性よりも高くなる。</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2400" b="0"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女性ホルモンには、アルコール代謝を抑制する作用</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がある。</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81951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23D665E-A4C8-430B-847E-1007820FB402}"/>
              </a:ext>
            </a:extLst>
          </p:cNvPr>
          <p:cNvSpPr>
            <a:spLocks noGrp="1"/>
          </p:cNvSpPr>
          <p:nvPr>
            <p:ph idx="1"/>
          </p:nvPr>
        </p:nvSpPr>
        <p:spPr>
          <a:xfrm>
            <a:off x="1055026" y="2857503"/>
            <a:ext cx="7035515" cy="3137599"/>
          </a:xfrm>
        </p:spPr>
        <p:txBody>
          <a:bodyPr>
            <a:normAutofit/>
          </a:bodyPr>
          <a:lstStyle/>
          <a:p>
            <a:pPr marL="0" indent="0">
              <a:buNone/>
            </a:pPr>
            <a:r>
              <a:rPr kumimoji="1" lang="ja-JP" altLang="en-US" sz="3600" b="1" dirty="0"/>
              <a:t>１．</a:t>
            </a:r>
            <a:r>
              <a:rPr kumimoji="1" lang="en-US" altLang="ja-JP" sz="3600" b="1" dirty="0"/>
              <a:t>20</a:t>
            </a:r>
            <a:r>
              <a:rPr kumimoji="1" lang="ja-JP" altLang="en-US" sz="3600" b="1" dirty="0"/>
              <a:t>歳代前半</a:t>
            </a:r>
            <a:endParaRPr kumimoji="1" lang="en-US" altLang="ja-JP" sz="3600" b="1" dirty="0"/>
          </a:p>
          <a:p>
            <a:pPr marL="0" indent="0">
              <a:buNone/>
            </a:pPr>
            <a:endParaRPr kumimoji="1" lang="en-US" altLang="ja-JP" sz="2000" b="1" dirty="0"/>
          </a:p>
          <a:p>
            <a:pPr marL="0" indent="0">
              <a:buNone/>
            </a:pPr>
            <a:r>
              <a:rPr lang="ja-JP" altLang="en-US" sz="3600" b="1" dirty="0"/>
              <a:t>２．</a:t>
            </a:r>
            <a:r>
              <a:rPr lang="en-US" altLang="ja-JP" sz="3600" b="1" dirty="0"/>
              <a:t>30</a:t>
            </a:r>
            <a:r>
              <a:rPr lang="ja-JP" altLang="en-US" sz="3600" b="1" dirty="0"/>
              <a:t>歳代後半</a:t>
            </a:r>
            <a:endParaRPr lang="en-US" altLang="ja-JP" sz="3600" b="1" dirty="0"/>
          </a:p>
          <a:p>
            <a:pPr marL="0" indent="0">
              <a:buNone/>
            </a:pPr>
            <a:endParaRPr lang="en-US" altLang="ja-JP" sz="2000" b="1" dirty="0"/>
          </a:p>
          <a:p>
            <a:pPr marL="0" indent="0">
              <a:buNone/>
            </a:pPr>
            <a:r>
              <a:rPr kumimoji="1" lang="ja-JP" altLang="en-US" sz="3600" b="1" dirty="0"/>
              <a:t>３．</a:t>
            </a:r>
            <a:r>
              <a:rPr kumimoji="1" lang="en-US" altLang="ja-JP" sz="3600" b="1" dirty="0"/>
              <a:t>40</a:t>
            </a:r>
            <a:r>
              <a:rPr kumimoji="1" lang="ja-JP" altLang="en-US" sz="3600" b="1" dirty="0"/>
              <a:t>歳代後半</a:t>
            </a:r>
            <a:endParaRPr kumimoji="1" lang="en-US" altLang="ja-JP" sz="3600" b="1" dirty="0"/>
          </a:p>
        </p:txBody>
      </p:sp>
      <p:sp>
        <p:nvSpPr>
          <p:cNvPr id="3" name="タイトル 2">
            <a:extLst>
              <a:ext uri="{FF2B5EF4-FFF2-40B4-BE49-F238E27FC236}">
                <a16:creationId xmlns:a16="http://schemas.microsoft.com/office/drawing/2014/main" id="{4A46B0E5-CCED-4640-8B54-5517FB46A5BD}"/>
              </a:ext>
            </a:extLst>
          </p:cNvPr>
          <p:cNvSpPr>
            <a:spLocks noGrp="1"/>
          </p:cNvSpPr>
          <p:nvPr>
            <p:ph type="title" idx="4294967295"/>
          </p:nvPr>
        </p:nvSpPr>
        <p:spPr>
          <a:xfrm>
            <a:off x="1515517" y="844850"/>
            <a:ext cx="7404365" cy="1864735"/>
          </a:xfrm>
        </p:spPr>
        <p:txBody>
          <a:bodyPr>
            <a:normAutofit/>
          </a:bodyPr>
          <a:lstStyle/>
          <a:p>
            <a:r>
              <a:rPr lang="ja-JP" altLang="en-US" sz="3600" b="1" dirty="0">
                <a:latin typeface="+mn-ea"/>
                <a:ea typeface="+mn-ea"/>
              </a:rPr>
              <a:t>男性の飲酒率と比べ、女性の飲酒率の方が高いのは何歳代？</a:t>
            </a:r>
            <a:endParaRPr kumimoji="1" lang="ja-JP" altLang="en-US" sz="3600" dirty="0">
              <a:latin typeface="+mn-ea"/>
              <a:ea typeface="+mn-ea"/>
            </a:endParaRPr>
          </a:p>
        </p:txBody>
      </p:sp>
      <p:grpSp>
        <p:nvGrpSpPr>
          <p:cNvPr id="7" name="グループ化 6">
            <a:extLst>
              <a:ext uri="{FF2B5EF4-FFF2-40B4-BE49-F238E27FC236}">
                <a16:creationId xmlns:a16="http://schemas.microsoft.com/office/drawing/2014/main" id="{6143C8FC-A143-448A-985B-C4C98BAEAEE9}"/>
              </a:ext>
            </a:extLst>
          </p:cNvPr>
          <p:cNvGrpSpPr/>
          <p:nvPr/>
        </p:nvGrpSpPr>
        <p:grpSpPr>
          <a:xfrm>
            <a:off x="361491" y="1017181"/>
            <a:ext cx="792535" cy="880920"/>
            <a:chOff x="327235" y="914866"/>
            <a:chExt cx="569279" cy="662310"/>
          </a:xfrm>
        </p:grpSpPr>
        <p:sp>
          <p:nvSpPr>
            <p:cNvPr id="8" name="正方形/長方形 7">
              <a:extLst>
                <a:ext uri="{FF2B5EF4-FFF2-40B4-BE49-F238E27FC236}">
                  <a16:creationId xmlns:a16="http://schemas.microsoft.com/office/drawing/2014/main" id="{A6C068FE-90E5-4072-8C61-82F374D81224}"/>
                </a:ext>
              </a:extLst>
            </p:cNvPr>
            <p:cNvSpPr/>
            <p:nvPr/>
          </p:nvSpPr>
          <p:spPr>
            <a:xfrm>
              <a:off x="368591" y="938518"/>
              <a:ext cx="527923" cy="638658"/>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B346299-9313-4443-B3E7-7867E23DF4AF}"/>
                </a:ext>
              </a:extLst>
            </p:cNvPr>
            <p:cNvSpPr txBox="1"/>
            <p:nvPr/>
          </p:nvSpPr>
          <p:spPr>
            <a:xfrm>
              <a:off x="327235" y="914866"/>
              <a:ext cx="498167" cy="5173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B0F0"/>
                  </a:solidFill>
                  <a:effectLst/>
                  <a:uLnTx/>
                  <a:uFillTx/>
                  <a:latin typeface="HG創英角ｺﾞｼｯｸUB" panose="020B0A09000000000000" pitchFamily="49" charset="-128"/>
                  <a:ea typeface="HG創英角ｺﾞｼｯｸUB" panose="020B0A09000000000000" pitchFamily="49" charset="-128"/>
                  <a:cs typeface="Dubai Medium" panose="020B0603030403030204" pitchFamily="34" charset="-78"/>
                </a:rPr>
                <a:t>Ｑ</a:t>
              </a:r>
            </a:p>
          </p:txBody>
        </p:sp>
      </p:grpSp>
      <p:sp>
        <p:nvSpPr>
          <p:cNvPr id="10" name="テキスト ボックス 9">
            <a:extLst>
              <a:ext uri="{FF2B5EF4-FFF2-40B4-BE49-F238E27FC236}">
                <a16:creationId xmlns:a16="http://schemas.microsoft.com/office/drawing/2014/main" id="{DE76DF5E-9572-4F2A-9F60-949F730D7E34}"/>
              </a:ext>
            </a:extLst>
          </p:cNvPr>
          <p:cNvSpPr txBox="1"/>
          <p:nvPr/>
        </p:nvSpPr>
        <p:spPr>
          <a:xfrm>
            <a:off x="369552" y="89238"/>
            <a:ext cx="407603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酒類と健康</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78917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269245B5-A725-46A2-89BF-299ACB7FF5D4}"/>
              </a:ext>
            </a:extLst>
          </p:cNvPr>
          <p:cNvGrpSpPr/>
          <p:nvPr/>
        </p:nvGrpSpPr>
        <p:grpSpPr>
          <a:xfrm>
            <a:off x="348198" y="865465"/>
            <a:ext cx="800218" cy="873953"/>
            <a:chOff x="-1103827" y="2366288"/>
            <a:chExt cx="800218" cy="873953"/>
          </a:xfrm>
        </p:grpSpPr>
        <p:sp>
          <p:nvSpPr>
            <p:cNvPr id="34" name="正方形/長方形 33">
              <a:extLst>
                <a:ext uri="{FF2B5EF4-FFF2-40B4-BE49-F238E27FC236}">
                  <a16:creationId xmlns:a16="http://schemas.microsoft.com/office/drawing/2014/main" id="{6AC0E36B-DF10-415F-833A-61B7C9F6AB3C}"/>
                </a:ext>
              </a:extLst>
            </p:cNvPr>
            <p:cNvSpPr/>
            <p:nvPr/>
          </p:nvSpPr>
          <p:spPr>
            <a:xfrm>
              <a:off x="-1071225" y="2390780"/>
              <a:ext cx="734960" cy="849461"/>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00CE136E-F5D7-45FB-ADAC-0F1C390EDFE3}"/>
                </a:ext>
              </a:extLst>
            </p:cNvPr>
            <p:cNvSpPr txBox="1"/>
            <p:nvPr/>
          </p:nvSpPr>
          <p:spPr>
            <a:xfrm>
              <a:off x="-1103827" y="2366288"/>
              <a:ext cx="800218" cy="83099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uLnTx/>
                  <a:uFillTx/>
                  <a:latin typeface="HG創英角ｺﾞｼｯｸUB" panose="020B0A09000000000000" pitchFamily="49" charset="-128"/>
                  <a:ea typeface="HG創英角ｺﾞｼｯｸUB" panose="020B0A09000000000000" pitchFamily="49" charset="-128"/>
                  <a:cs typeface="Dubai Medium" panose="020B0603030403030204" pitchFamily="34" charset="-78"/>
                </a:rPr>
                <a:t>Ａ</a:t>
              </a:r>
            </a:p>
          </p:txBody>
        </p:sp>
      </p:grpSp>
      <p:sp>
        <p:nvSpPr>
          <p:cNvPr id="9" name="テキスト ボックス 8">
            <a:extLst>
              <a:ext uri="{FF2B5EF4-FFF2-40B4-BE49-F238E27FC236}">
                <a16:creationId xmlns:a16="http://schemas.microsoft.com/office/drawing/2014/main" id="{CF7037FF-CD0F-4FC0-8FDE-2A14DDD63CA7}"/>
              </a:ext>
            </a:extLst>
          </p:cNvPr>
          <p:cNvSpPr txBox="1"/>
          <p:nvPr/>
        </p:nvSpPr>
        <p:spPr>
          <a:xfrm>
            <a:off x="1203143" y="988575"/>
            <a:ext cx="794085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正解は </a:t>
            </a: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１．</a:t>
            </a:r>
            <a:r>
              <a:rPr kumimoji="1" lang="en-US" altLang="ja-JP"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20</a:t>
            </a: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歳代前半</a:t>
            </a:r>
            <a:endParaRPr kumimoji="1" lang="en-US" altLang="ja-JP"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4098" name="Picture 2" descr="年齢・性別の現在飲酒者の割合">
            <a:extLst>
              <a:ext uri="{FF2B5EF4-FFF2-40B4-BE49-F238E27FC236}">
                <a16:creationId xmlns:a16="http://schemas.microsoft.com/office/drawing/2014/main" id="{BCC72A08-8255-4425-953B-9B888F2B9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80" y="1967193"/>
            <a:ext cx="7762875"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34B0134-1D04-4E4F-9D16-32E2B78AF512}"/>
              </a:ext>
            </a:extLst>
          </p:cNvPr>
          <p:cNvSpPr txBox="1"/>
          <p:nvPr/>
        </p:nvSpPr>
        <p:spPr>
          <a:xfrm>
            <a:off x="5173571" y="6114943"/>
            <a:ext cx="40879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出典：厚生労働省「</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年齢・性別の現在飲酒者の割合」</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30765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35B68CD-E005-4590-88A1-48C4CD9118EA}"/>
              </a:ext>
            </a:extLst>
          </p:cNvPr>
          <p:cNvSpPr>
            <a:spLocks noGrp="1"/>
          </p:cNvSpPr>
          <p:nvPr>
            <p:ph idx="1"/>
          </p:nvPr>
        </p:nvSpPr>
        <p:spPr>
          <a:xfrm>
            <a:off x="1221263" y="2253667"/>
            <a:ext cx="7661479" cy="4065490"/>
          </a:xfrm>
        </p:spPr>
        <p:txBody>
          <a:bodyPr>
            <a:normAutofit/>
          </a:bodyPr>
          <a:lstStyle/>
          <a:p>
            <a:pPr marL="0" indent="0">
              <a:buNone/>
            </a:pPr>
            <a:r>
              <a:rPr kumimoji="1" lang="ja-JP" altLang="en-US" sz="4000" dirty="0">
                <a:latin typeface="游ゴシック Light" panose="020B0300000000000000" pitchFamily="50" charset="-128"/>
                <a:ea typeface="游ゴシック Light" panose="020B0300000000000000" pitchFamily="50" charset="-128"/>
              </a:rPr>
              <a:t>１、早くなる</a:t>
            </a:r>
            <a:endParaRPr kumimoji="1" lang="en-US" altLang="ja-JP" sz="4000" dirty="0">
              <a:latin typeface="游ゴシック Light" panose="020B0300000000000000" pitchFamily="50" charset="-128"/>
              <a:ea typeface="游ゴシック Light" panose="020B0300000000000000" pitchFamily="50" charset="-128"/>
            </a:endParaRPr>
          </a:p>
          <a:p>
            <a:endParaRPr lang="en-US" altLang="ja-JP" sz="4000" dirty="0">
              <a:latin typeface="游ゴシック Light" panose="020B0300000000000000" pitchFamily="50" charset="-128"/>
              <a:ea typeface="游ゴシック Light" panose="020B0300000000000000" pitchFamily="50" charset="-128"/>
            </a:endParaRPr>
          </a:p>
          <a:p>
            <a:pPr marL="0" indent="0">
              <a:buNone/>
            </a:pPr>
            <a:r>
              <a:rPr kumimoji="1" lang="ja-JP" altLang="en-US" sz="4000" dirty="0">
                <a:latin typeface="游ゴシック Light" panose="020B0300000000000000" pitchFamily="50" charset="-128"/>
                <a:ea typeface="游ゴシック Light" panose="020B0300000000000000" pitchFamily="50" charset="-128"/>
              </a:rPr>
              <a:t>２、遅くなる</a:t>
            </a:r>
            <a:endParaRPr kumimoji="1" lang="en-US" altLang="ja-JP" sz="4000" dirty="0">
              <a:latin typeface="游ゴシック Light" panose="020B0300000000000000" pitchFamily="50" charset="-128"/>
              <a:ea typeface="游ゴシック Light" panose="020B0300000000000000" pitchFamily="50" charset="-128"/>
            </a:endParaRPr>
          </a:p>
          <a:p>
            <a:endParaRPr lang="en-US" altLang="ja-JP" sz="4000" dirty="0">
              <a:latin typeface="游ゴシック Light" panose="020B0300000000000000" pitchFamily="50" charset="-128"/>
              <a:ea typeface="游ゴシック Light" panose="020B0300000000000000" pitchFamily="50" charset="-128"/>
            </a:endParaRPr>
          </a:p>
          <a:p>
            <a:pPr marL="0" indent="0">
              <a:buNone/>
            </a:pPr>
            <a:r>
              <a:rPr kumimoji="1" lang="ja-JP" altLang="en-US" sz="4000" dirty="0">
                <a:latin typeface="游ゴシック Light" panose="020B0300000000000000" pitchFamily="50" charset="-128"/>
                <a:ea typeface="游ゴシック Light" panose="020B0300000000000000" pitchFamily="50" charset="-128"/>
              </a:rPr>
              <a:t>３、あまり変わらない</a:t>
            </a:r>
          </a:p>
        </p:txBody>
      </p:sp>
      <p:sp>
        <p:nvSpPr>
          <p:cNvPr id="7" name="タイトル 2">
            <a:extLst>
              <a:ext uri="{FF2B5EF4-FFF2-40B4-BE49-F238E27FC236}">
                <a16:creationId xmlns:a16="http://schemas.microsoft.com/office/drawing/2014/main" id="{2D373D9A-DC81-47E1-A76C-265A2BBF9CB2}"/>
              </a:ext>
            </a:extLst>
          </p:cNvPr>
          <p:cNvSpPr txBox="1">
            <a:spLocks/>
          </p:cNvSpPr>
          <p:nvPr/>
        </p:nvSpPr>
        <p:spPr>
          <a:xfrm>
            <a:off x="1221263" y="316977"/>
            <a:ext cx="7787277" cy="18647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j-cs"/>
              </a:rPr>
              <a:t>飲酒後の運動や入浴するとアルコール分解は、早くなる？遅くなる？</a:t>
            </a:r>
            <a:endParaRPr kumimoji="1" lang="ja-JP" altLang="en-US" sz="600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j-cs"/>
            </a:endParaRPr>
          </a:p>
        </p:txBody>
      </p:sp>
      <p:grpSp>
        <p:nvGrpSpPr>
          <p:cNvPr id="8" name="グループ化 7">
            <a:extLst>
              <a:ext uri="{FF2B5EF4-FFF2-40B4-BE49-F238E27FC236}">
                <a16:creationId xmlns:a16="http://schemas.microsoft.com/office/drawing/2014/main" id="{041D4C21-F73D-4C02-9120-7C3E36AD2795}"/>
              </a:ext>
            </a:extLst>
          </p:cNvPr>
          <p:cNvGrpSpPr/>
          <p:nvPr/>
        </p:nvGrpSpPr>
        <p:grpSpPr>
          <a:xfrm>
            <a:off x="135460" y="561263"/>
            <a:ext cx="792535" cy="880920"/>
            <a:chOff x="327235" y="914866"/>
            <a:chExt cx="569279" cy="662310"/>
          </a:xfrm>
        </p:grpSpPr>
        <p:sp>
          <p:nvSpPr>
            <p:cNvPr id="9" name="正方形/長方形 8">
              <a:extLst>
                <a:ext uri="{FF2B5EF4-FFF2-40B4-BE49-F238E27FC236}">
                  <a16:creationId xmlns:a16="http://schemas.microsoft.com/office/drawing/2014/main" id="{8C56C74E-681E-445C-9796-ADAA0A86F4A9}"/>
                </a:ext>
              </a:extLst>
            </p:cNvPr>
            <p:cNvSpPr/>
            <p:nvPr/>
          </p:nvSpPr>
          <p:spPr>
            <a:xfrm>
              <a:off x="368591" y="938518"/>
              <a:ext cx="527923" cy="638658"/>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ACDB98FE-0BB8-408D-9552-71B90F666C80}"/>
                </a:ext>
              </a:extLst>
            </p:cNvPr>
            <p:cNvSpPr txBox="1"/>
            <p:nvPr/>
          </p:nvSpPr>
          <p:spPr>
            <a:xfrm>
              <a:off x="327235" y="914866"/>
              <a:ext cx="498167" cy="5173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B0F0"/>
                  </a:solidFill>
                  <a:effectLst/>
                  <a:uLnTx/>
                  <a:uFillTx/>
                  <a:latin typeface="HG創英角ｺﾞｼｯｸUB" panose="020B0A09000000000000" pitchFamily="49" charset="-128"/>
                  <a:ea typeface="HG創英角ｺﾞｼｯｸUB" panose="020B0A09000000000000" pitchFamily="49" charset="-128"/>
                  <a:cs typeface="Dubai Medium" panose="020B0603030403030204" pitchFamily="34" charset="-78"/>
                </a:rPr>
                <a:t>Ｑ</a:t>
              </a:r>
            </a:p>
          </p:txBody>
        </p:sp>
      </p:grpSp>
    </p:spTree>
    <p:extLst>
      <p:ext uri="{BB962C8B-B14F-4D97-AF65-F5344CB8AC3E}">
        <p14:creationId xmlns:p14="http://schemas.microsoft.com/office/powerpoint/2010/main" val="253178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8D96EAC7-6267-4A77-B90C-9F2793C286C3}"/>
              </a:ext>
            </a:extLst>
          </p:cNvPr>
          <p:cNvGraphicFramePr/>
          <p:nvPr/>
        </p:nvGraphicFramePr>
        <p:xfrm>
          <a:off x="-324001" y="2245807"/>
          <a:ext cx="4896002" cy="3417920"/>
        </p:xfrm>
        <a:graphic>
          <a:graphicData uri="http://schemas.openxmlformats.org/drawingml/2006/chart">
            <c:chart xmlns:c="http://schemas.openxmlformats.org/drawingml/2006/chart" xmlns:r="http://schemas.openxmlformats.org/officeDocument/2006/relationships" r:id="rId2"/>
          </a:graphicData>
        </a:graphic>
      </p:graphicFrame>
      <p:pic>
        <p:nvPicPr>
          <p:cNvPr id="17" name="図 16">
            <a:extLst>
              <a:ext uri="{FF2B5EF4-FFF2-40B4-BE49-F238E27FC236}">
                <a16:creationId xmlns:a16="http://schemas.microsoft.com/office/drawing/2014/main" id="{A2F037AF-066B-4114-827B-BBE29A5D4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2847">
            <a:off x="1114690" y="-4726"/>
            <a:ext cx="6951806" cy="6951806"/>
          </a:xfrm>
          <a:prstGeom prst="rect">
            <a:avLst/>
          </a:prstGeom>
        </p:spPr>
      </p:pic>
      <p:sp>
        <p:nvSpPr>
          <p:cNvPr id="18" name="テキスト ボックス 17">
            <a:extLst>
              <a:ext uri="{FF2B5EF4-FFF2-40B4-BE49-F238E27FC236}">
                <a16:creationId xmlns:a16="http://schemas.microsoft.com/office/drawing/2014/main" id="{64741747-6EF6-4ECA-95E9-4C6D2E6A82C3}"/>
              </a:ext>
            </a:extLst>
          </p:cNvPr>
          <p:cNvSpPr txBox="1"/>
          <p:nvPr/>
        </p:nvSpPr>
        <p:spPr>
          <a:xfrm>
            <a:off x="4649970" y="5584989"/>
            <a:ext cx="4023039" cy="430887"/>
          </a:xfrm>
          <a:prstGeom prst="rect">
            <a:avLst/>
          </a:prstGeom>
          <a:noFill/>
        </p:spPr>
        <p:txBody>
          <a:bodyPr wrap="square" rtlCol="0">
            <a:spAutoFit/>
          </a:bodyPr>
          <a:lstStyle/>
          <a:p>
            <a:r>
              <a:rPr kumimoji="1" lang="ja-JP" altLang="en-US" sz="1100" dirty="0"/>
              <a:t>出典：国税庁 国内製造ワインの概況（平成</a:t>
            </a:r>
            <a:r>
              <a:rPr kumimoji="1" lang="en-US" altLang="ja-JP" sz="1100" dirty="0"/>
              <a:t>30</a:t>
            </a:r>
            <a:r>
              <a:rPr kumimoji="1" lang="ja-JP" altLang="en-US" sz="1100" dirty="0"/>
              <a:t>年度調査分）</a:t>
            </a:r>
            <a:endParaRPr kumimoji="1" lang="en-US" altLang="ja-JP" sz="1100" dirty="0"/>
          </a:p>
          <a:p>
            <a:r>
              <a:rPr kumimoji="1" lang="en-US" altLang="ja-JP" sz="1100" dirty="0"/>
              <a:t>※</a:t>
            </a:r>
            <a:r>
              <a:rPr kumimoji="1" lang="ja-JP" altLang="en-US" sz="1100" dirty="0"/>
              <a:t>数値秘匿の県は０とする</a:t>
            </a:r>
          </a:p>
        </p:txBody>
      </p:sp>
      <p:sp>
        <p:nvSpPr>
          <p:cNvPr id="19" name="正方形/長方形 18">
            <a:extLst>
              <a:ext uri="{FF2B5EF4-FFF2-40B4-BE49-F238E27FC236}">
                <a16:creationId xmlns:a16="http://schemas.microsoft.com/office/drawing/2014/main" id="{701E21F7-65E8-4DBE-8266-7086B8621F99}"/>
              </a:ext>
            </a:extLst>
          </p:cNvPr>
          <p:cNvSpPr/>
          <p:nvPr/>
        </p:nvSpPr>
        <p:spPr>
          <a:xfrm rot="10800000">
            <a:off x="717716" y="2421392"/>
            <a:ext cx="256063" cy="1743766"/>
          </a:xfrm>
          <a:prstGeom prst="rect">
            <a:avLst/>
          </a:prstGeom>
          <a:gradFill>
            <a:gsLst>
              <a:gs pos="0">
                <a:srgbClr val="FFC5E2"/>
              </a:gs>
              <a:gs pos="100000">
                <a:srgbClr val="6600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766AFAB0-AE0F-4AE3-B1F6-E3D53E7AD4A3}"/>
              </a:ext>
            </a:extLst>
          </p:cNvPr>
          <p:cNvSpPr txBox="1"/>
          <p:nvPr/>
        </p:nvSpPr>
        <p:spPr>
          <a:xfrm>
            <a:off x="688905" y="2159643"/>
            <a:ext cx="463000" cy="2292935"/>
          </a:xfrm>
          <a:prstGeom prst="rect">
            <a:avLst/>
          </a:prstGeom>
          <a:noFill/>
        </p:spPr>
        <p:txBody>
          <a:bodyPr wrap="square" rtlCol="0">
            <a:spAutoFit/>
          </a:bodyPr>
          <a:lstStyle/>
          <a:p>
            <a:r>
              <a:rPr kumimoji="1" lang="ja-JP" altLang="en-US" sz="1100" dirty="0"/>
              <a:t>多</a:t>
            </a:r>
            <a:endParaRPr kumimoji="1" lang="en-US" altLang="ja-JP" sz="1100" dirty="0"/>
          </a:p>
          <a:p>
            <a:endParaRPr kumimoji="1" lang="en-US" altLang="ja-JP" sz="1100" dirty="0"/>
          </a:p>
          <a:p>
            <a:endParaRPr kumimoji="1" lang="en-US" altLang="ja-JP" sz="1100" dirty="0"/>
          </a:p>
          <a:p>
            <a:endParaRPr kumimoji="1" lang="en-US" altLang="ja-JP" sz="1100" dirty="0"/>
          </a:p>
          <a:p>
            <a:endParaRPr kumimoji="1" lang="en-US" altLang="ja-JP" sz="1100" dirty="0"/>
          </a:p>
          <a:p>
            <a:endParaRPr kumimoji="1" lang="en-US" altLang="ja-JP" sz="1100" dirty="0"/>
          </a:p>
          <a:p>
            <a:endParaRPr kumimoji="1" lang="en-US" altLang="ja-JP" sz="1100" dirty="0"/>
          </a:p>
          <a:p>
            <a:endParaRPr kumimoji="1" lang="en-US" altLang="ja-JP" sz="1100" dirty="0"/>
          </a:p>
          <a:p>
            <a:endParaRPr kumimoji="1" lang="en-US" altLang="ja-JP" sz="1100" dirty="0"/>
          </a:p>
          <a:p>
            <a:endParaRPr kumimoji="1" lang="en-US" altLang="ja-JP" sz="1100" dirty="0"/>
          </a:p>
          <a:p>
            <a:endParaRPr kumimoji="1" lang="en-US" altLang="ja-JP" sz="1100" dirty="0"/>
          </a:p>
          <a:p>
            <a:endParaRPr kumimoji="1" lang="en-US" altLang="ja-JP" sz="1100" dirty="0"/>
          </a:p>
          <a:p>
            <a:r>
              <a:rPr kumimoji="1" lang="ja-JP" altLang="en-US" sz="1100" dirty="0"/>
              <a:t>少</a:t>
            </a:r>
          </a:p>
        </p:txBody>
      </p:sp>
      <p:grpSp>
        <p:nvGrpSpPr>
          <p:cNvPr id="21" name="グループ化 20">
            <a:extLst>
              <a:ext uri="{FF2B5EF4-FFF2-40B4-BE49-F238E27FC236}">
                <a16:creationId xmlns:a16="http://schemas.microsoft.com/office/drawing/2014/main" id="{023E06CF-D33D-4C49-AF76-3E31B2928CD6}"/>
              </a:ext>
            </a:extLst>
          </p:cNvPr>
          <p:cNvGrpSpPr/>
          <p:nvPr/>
        </p:nvGrpSpPr>
        <p:grpSpPr>
          <a:xfrm>
            <a:off x="4946947" y="2714938"/>
            <a:ext cx="3726062" cy="2769547"/>
            <a:chOff x="4946947" y="2714938"/>
            <a:chExt cx="3726062" cy="2769547"/>
          </a:xfrm>
        </p:grpSpPr>
        <p:sp>
          <p:nvSpPr>
            <p:cNvPr id="22" name="楕円 21">
              <a:extLst>
                <a:ext uri="{FF2B5EF4-FFF2-40B4-BE49-F238E27FC236}">
                  <a16:creationId xmlns:a16="http://schemas.microsoft.com/office/drawing/2014/main" id="{6CF18148-E781-4C6C-98D0-C0690905B756}"/>
                </a:ext>
              </a:extLst>
            </p:cNvPr>
            <p:cNvSpPr/>
            <p:nvPr/>
          </p:nvSpPr>
          <p:spPr>
            <a:xfrm>
              <a:off x="6525491" y="3336967"/>
              <a:ext cx="2147518" cy="2147518"/>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3200" b="1" dirty="0"/>
                <a:t>山梨</a:t>
              </a:r>
              <a:endParaRPr kumimoji="1" lang="en-US" altLang="ja-JP" sz="3200" b="1" dirty="0"/>
            </a:p>
            <a:p>
              <a:pPr algn="ctr"/>
              <a:r>
                <a:rPr kumimoji="1" lang="en-US" altLang="ja-JP" sz="3200" b="1" dirty="0"/>
                <a:t>5,189</a:t>
              </a:r>
            </a:p>
            <a:p>
              <a:pPr algn="ctr"/>
              <a:r>
                <a:rPr kumimoji="1" lang="ja-JP" altLang="en-US" sz="3200" b="1" dirty="0"/>
                <a:t>㎘</a:t>
              </a:r>
              <a:endParaRPr kumimoji="1" lang="en-US" altLang="ja-JP" sz="3200" b="1" dirty="0"/>
            </a:p>
            <a:p>
              <a:pPr algn="ctr"/>
              <a:endParaRPr kumimoji="1" lang="ja-JP" altLang="en-US" dirty="0"/>
            </a:p>
          </p:txBody>
        </p:sp>
        <p:cxnSp>
          <p:nvCxnSpPr>
            <p:cNvPr id="23" name="直線コネクタ 22">
              <a:extLst>
                <a:ext uri="{FF2B5EF4-FFF2-40B4-BE49-F238E27FC236}">
                  <a16:creationId xmlns:a16="http://schemas.microsoft.com/office/drawing/2014/main" id="{85EA0149-32B8-4784-BE86-07661985245F}"/>
                </a:ext>
              </a:extLst>
            </p:cNvPr>
            <p:cNvCxnSpPr>
              <a:cxnSpLocks/>
              <a:stCxn id="22" idx="2"/>
            </p:cNvCxnSpPr>
            <p:nvPr/>
          </p:nvCxnSpPr>
          <p:spPr>
            <a:xfrm flipH="1">
              <a:off x="4946947" y="4410726"/>
              <a:ext cx="1578544" cy="291903"/>
            </a:xfrm>
            <a:prstGeom prst="line">
              <a:avLst/>
            </a:prstGeom>
            <a:ln>
              <a:solidFill>
                <a:srgbClr val="660066"/>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10A4BE52-F50E-48FB-9CC0-368CA5818C8E}"/>
                </a:ext>
              </a:extLst>
            </p:cNvPr>
            <p:cNvSpPr txBox="1"/>
            <p:nvPr/>
          </p:nvSpPr>
          <p:spPr>
            <a:xfrm>
              <a:off x="7006098" y="2714938"/>
              <a:ext cx="1537855" cy="707886"/>
            </a:xfrm>
            <a:prstGeom prst="rect">
              <a:avLst/>
            </a:prstGeom>
            <a:noFill/>
          </p:spPr>
          <p:txBody>
            <a:bodyPr wrap="square" rtlCol="0">
              <a:spAutoFit/>
            </a:bodyPr>
            <a:lstStyle/>
            <a:p>
              <a:r>
                <a:rPr kumimoji="1" lang="ja-JP" altLang="en-US" sz="4000" b="1" dirty="0">
                  <a:solidFill>
                    <a:srgbClr val="FF0000"/>
                  </a:solidFill>
                </a:rPr>
                <a:t>１位</a:t>
              </a:r>
            </a:p>
          </p:txBody>
        </p:sp>
      </p:grpSp>
      <p:grpSp>
        <p:nvGrpSpPr>
          <p:cNvPr id="25" name="グループ化 24">
            <a:extLst>
              <a:ext uri="{FF2B5EF4-FFF2-40B4-BE49-F238E27FC236}">
                <a16:creationId xmlns:a16="http://schemas.microsoft.com/office/drawing/2014/main" id="{C1C5E54D-CAC1-4BA0-B62C-8FC72B00333B}"/>
              </a:ext>
            </a:extLst>
          </p:cNvPr>
          <p:cNvGrpSpPr/>
          <p:nvPr/>
        </p:nvGrpSpPr>
        <p:grpSpPr>
          <a:xfrm>
            <a:off x="2099876" y="2130163"/>
            <a:ext cx="2576223" cy="2235537"/>
            <a:chOff x="2099876" y="2130163"/>
            <a:chExt cx="2576223" cy="2235537"/>
          </a:xfrm>
        </p:grpSpPr>
        <p:sp>
          <p:nvSpPr>
            <p:cNvPr id="26" name="楕円 25">
              <a:extLst>
                <a:ext uri="{FF2B5EF4-FFF2-40B4-BE49-F238E27FC236}">
                  <a16:creationId xmlns:a16="http://schemas.microsoft.com/office/drawing/2014/main" id="{4AD328F0-6C2F-4444-B1A0-8EAD4A9E91AA}"/>
                </a:ext>
              </a:extLst>
            </p:cNvPr>
            <p:cNvSpPr/>
            <p:nvPr/>
          </p:nvSpPr>
          <p:spPr>
            <a:xfrm>
              <a:off x="2099876" y="2644337"/>
              <a:ext cx="1555667" cy="1555667"/>
            </a:xfrm>
            <a:prstGeom prst="ellipse">
              <a:avLst/>
            </a:prstGeom>
            <a:solidFill>
              <a:srgbClr val="82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a:t>長野</a:t>
              </a:r>
              <a:endParaRPr kumimoji="1" lang="en-US" altLang="ja-JP" sz="2400" b="1" dirty="0"/>
            </a:p>
            <a:p>
              <a:pPr algn="ctr"/>
              <a:r>
                <a:rPr kumimoji="1" lang="en-US" altLang="ja-JP" sz="2400" b="1" dirty="0"/>
                <a:t>3,950</a:t>
              </a:r>
              <a:r>
                <a:rPr kumimoji="1" lang="ja-JP" altLang="en-US" sz="2400" b="1" dirty="0"/>
                <a:t>㎘</a:t>
              </a:r>
              <a:endParaRPr kumimoji="1" lang="en-US" altLang="ja-JP" sz="2400" b="1" dirty="0"/>
            </a:p>
            <a:p>
              <a:pPr algn="ctr"/>
              <a:endParaRPr kumimoji="1" lang="ja-JP" altLang="en-US" dirty="0"/>
            </a:p>
          </p:txBody>
        </p:sp>
        <p:cxnSp>
          <p:nvCxnSpPr>
            <p:cNvPr id="27" name="直線コネクタ 26">
              <a:extLst>
                <a:ext uri="{FF2B5EF4-FFF2-40B4-BE49-F238E27FC236}">
                  <a16:creationId xmlns:a16="http://schemas.microsoft.com/office/drawing/2014/main" id="{B89CD0FF-F92E-4FDA-9D27-FD3496D0F395}"/>
                </a:ext>
              </a:extLst>
            </p:cNvPr>
            <p:cNvCxnSpPr>
              <a:cxnSpLocks/>
              <a:endCxn id="26" idx="5"/>
            </p:cNvCxnSpPr>
            <p:nvPr/>
          </p:nvCxnSpPr>
          <p:spPr>
            <a:xfrm flipH="1" flipV="1">
              <a:off x="3427721" y="3972182"/>
              <a:ext cx="1248378" cy="393518"/>
            </a:xfrm>
            <a:prstGeom prst="line">
              <a:avLst/>
            </a:prstGeom>
            <a:ln>
              <a:solidFill>
                <a:srgbClr val="660066"/>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90C16B2-5087-4B53-AE98-F1979F1B2FCF}"/>
                </a:ext>
              </a:extLst>
            </p:cNvPr>
            <p:cNvSpPr txBox="1"/>
            <p:nvPr/>
          </p:nvSpPr>
          <p:spPr>
            <a:xfrm>
              <a:off x="2357650" y="2130163"/>
              <a:ext cx="1050227" cy="584775"/>
            </a:xfrm>
            <a:prstGeom prst="rect">
              <a:avLst/>
            </a:prstGeom>
            <a:noFill/>
          </p:spPr>
          <p:txBody>
            <a:bodyPr wrap="square" rtlCol="0">
              <a:spAutoFit/>
            </a:bodyPr>
            <a:lstStyle/>
            <a:p>
              <a:r>
                <a:rPr kumimoji="1" lang="ja-JP" altLang="en-US" sz="3200" b="1" dirty="0">
                  <a:solidFill>
                    <a:srgbClr val="FF0000"/>
                  </a:solidFill>
                </a:rPr>
                <a:t>２位</a:t>
              </a:r>
            </a:p>
          </p:txBody>
        </p:sp>
      </p:grpSp>
      <p:grpSp>
        <p:nvGrpSpPr>
          <p:cNvPr id="29" name="グループ化 28">
            <a:extLst>
              <a:ext uri="{FF2B5EF4-FFF2-40B4-BE49-F238E27FC236}">
                <a16:creationId xmlns:a16="http://schemas.microsoft.com/office/drawing/2014/main" id="{17CA88A4-E01C-48C2-85EE-38AA118F085B}"/>
              </a:ext>
            </a:extLst>
          </p:cNvPr>
          <p:cNvGrpSpPr/>
          <p:nvPr/>
        </p:nvGrpSpPr>
        <p:grpSpPr>
          <a:xfrm>
            <a:off x="3824999" y="793670"/>
            <a:ext cx="2587676" cy="1843897"/>
            <a:chOff x="3824999" y="793670"/>
            <a:chExt cx="2587676" cy="1843897"/>
          </a:xfrm>
        </p:grpSpPr>
        <p:sp>
          <p:nvSpPr>
            <p:cNvPr id="30" name="楕円 29">
              <a:extLst>
                <a:ext uri="{FF2B5EF4-FFF2-40B4-BE49-F238E27FC236}">
                  <a16:creationId xmlns:a16="http://schemas.microsoft.com/office/drawing/2014/main" id="{DE9BB43D-1C9D-43E8-98FC-E3E63685B472}"/>
                </a:ext>
              </a:extLst>
            </p:cNvPr>
            <p:cNvSpPr/>
            <p:nvPr/>
          </p:nvSpPr>
          <p:spPr>
            <a:xfrm>
              <a:off x="3824999" y="1245584"/>
              <a:ext cx="1391983" cy="1391983"/>
            </a:xfrm>
            <a:prstGeom prst="ellipse">
              <a:avLst/>
            </a:prstGeom>
            <a:solidFill>
              <a:srgbClr val="960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000" b="1" dirty="0"/>
                <a:t>北海道</a:t>
              </a:r>
              <a:endParaRPr kumimoji="1" lang="en-US" altLang="ja-JP" sz="2000" b="1" dirty="0"/>
            </a:p>
            <a:p>
              <a:pPr algn="ctr"/>
              <a:r>
                <a:rPr kumimoji="1" lang="en-US" altLang="ja-JP" sz="2000" b="1" dirty="0"/>
                <a:t>2,603</a:t>
              </a:r>
              <a:r>
                <a:rPr kumimoji="1" lang="ja-JP" altLang="en-US" sz="2000" b="1" dirty="0"/>
                <a:t>㎘</a:t>
              </a:r>
              <a:endParaRPr kumimoji="1" lang="en-US" altLang="ja-JP" sz="2000" b="1" dirty="0"/>
            </a:p>
            <a:p>
              <a:pPr algn="ctr"/>
              <a:endParaRPr kumimoji="1" lang="ja-JP" altLang="en-US" dirty="0"/>
            </a:p>
          </p:txBody>
        </p:sp>
        <p:cxnSp>
          <p:nvCxnSpPr>
            <p:cNvPr id="31" name="直線コネクタ 30">
              <a:extLst>
                <a:ext uri="{FF2B5EF4-FFF2-40B4-BE49-F238E27FC236}">
                  <a16:creationId xmlns:a16="http://schemas.microsoft.com/office/drawing/2014/main" id="{0CE40B78-D896-417A-89BF-CE749F811AFD}"/>
                </a:ext>
              </a:extLst>
            </p:cNvPr>
            <p:cNvCxnSpPr>
              <a:cxnSpLocks/>
              <a:endCxn id="30" idx="6"/>
            </p:cNvCxnSpPr>
            <p:nvPr/>
          </p:nvCxnSpPr>
          <p:spPr>
            <a:xfrm flipH="1" flipV="1">
              <a:off x="5216982" y="1941576"/>
              <a:ext cx="1195693" cy="62896"/>
            </a:xfrm>
            <a:prstGeom prst="line">
              <a:avLst/>
            </a:prstGeom>
            <a:ln>
              <a:solidFill>
                <a:srgbClr val="660066"/>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C58CB5B6-2500-4AE8-B0B8-5361DC4CE8E3}"/>
                </a:ext>
              </a:extLst>
            </p:cNvPr>
            <p:cNvSpPr txBox="1"/>
            <p:nvPr/>
          </p:nvSpPr>
          <p:spPr>
            <a:xfrm>
              <a:off x="4035348" y="793670"/>
              <a:ext cx="971284" cy="523220"/>
            </a:xfrm>
            <a:prstGeom prst="rect">
              <a:avLst/>
            </a:prstGeom>
            <a:noFill/>
          </p:spPr>
          <p:txBody>
            <a:bodyPr wrap="square" rtlCol="0">
              <a:spAutoFit/>
            </a:bodyPr>
            <a:lstStyle/>
            <a:p>
              <a:r>
                <a:rPr kumimoji="1" lang="ja-JP" altLang="en-US" sz="2800" b="1" dirty="0">
                  <a:solidFill>
                    <a:srgbClr val="FF0000"/>
                  </a:solidFill>
                </a:rPr>
                <a:t>３位</a:t>
              </a:r>
            </a:p>
          </p:txBody>
        </p:sp>
      </p:grpSp>
      <p:grpSp>
        <p:nvGrpSpPr>
          <p:cNvPr id="33" name="グループ化 32">
            <a:extLst>
              <a:ext uri="{FF2B5EF4-FFF2-40B4-BE49-F238E27FC236}">
                <a16:creationId xmlns:a16="http://schemas.microsoft.com/office/drawing/2014/main" id="{269245B5-A725-46A2-89BF-299ACB7FF5D4}"/>
              </a:ext>
            </a:extLst>
          </p:cNvPr>
          <p:cNvGrpSpPr/>
          <p:nvPr/>
        </p:nvGrpSpPr>
        <p:grpSpPr>
          <a:xfrm>
            <a:off x="348198" y="865465"/>
            <a:ext cx="800218" cy="873953"/>
            <a:chOff x="-1103827" y="2366288"/>
            <a:chExt cx="800218" cy="873953"/>
          </a:xfrm>
        </p:grpSpPr>
        <p:sp>
          <p:nvSpPr>
            <p:cNvPr id="34" name="正方形/長方形 33">
              <a:extLst>
                <a:ext uri="{FF2B5EF4-FFF2-40B4-BE49-F238E27FC236}">
                  <a16:creationId xmlns:a16="http://schemas.microsoft.com/office/drawing/2014/main" id="{6AC0E36B-DF10-415F-833A-61B7C9F6AB3C}"/>
                </a:ext>
              </a:extLst>
            </p:cNvPr>
            <p:cNvSpPr/>
            <p:nvPr/>
          </p:nvSpPr>
          <p:spPr>
            <a:xfrm>
              <a:off x="-1071225" y="2390780"/>
              <a:ext cx="734960" cy="849461"/>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00CE136E-F5D7-45FB-ADAC-0F1C390EDFE3}"/>
                </a:ext>
              </a:extLst>
            </p:cNvPr>
            <p:cNvSpPr txBox="1"/>
            <p:nvPr/>
          </p:nvSpPr>
          <p:spPr>
            <a:xfrm>
              <a:off x="-1103827" y="2366288"/>
              <a:ext cx="800218" cy="830997"/>
            </a:xfrm>
            <a:prstGeom prst="rect">
              <a:avLst/>
            </a:prstGeom>
            <a:noFill/>
            <a:ln>
              <a:noFill/>
            </a:ln>
          </p:spPr>
          <p:txBody>
            <a:bodyPr wrap="none" rtlCol="0">
              <a:spAutoFit/>
            </a:bodyPr>
            <a:lstStyle/>
            <a:p>
              <a:r>
                <a:rPr kumimoji="1" lang="ja-JP" altLang="en-US" sz="4800" b="1" dirty="0">
                  <a:solidFill>
                    <a:srgbClr val="FF0000"/>
                  </a:solidFill>
                  <a:latin typeface="HG創英角ｺﾞｼｯｸUB" panose="020B0A09000000000000" pitchFamily="49" charset="-128"/>
                  <a:ea typeface="HG創英角ｺﾞｼｯｸUB" panose="020B0A09000000000000" pitchFamily="49" charset="-128"/>
                  <a:cs typeface="Dubai Medium" panose="020B0603030403030204" pitchFamily="34" charset="-78"/>
                </a:rPr>
                <a:t>Ａ</a:t>
              </a:r>
            </a:p>
          </p:txBody>
        </p:sp>
      </p:grpSp>
    </p:spTree>
    <p:extLst>
      <p:ext uri="{BB962C8B-B14F-4D97-AF65-F5344CB8AC3E}">
        <p14:creationId xmlns:p14="http://schemas.microsoft.com/office/powerpoint/2010/main" val="1314538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269245B5-A725-46A2-89BF-299ACB7FF5D4}"/>
              </a:ext>
            </a:extLst>
          </p:cNvPr>
          <p:cNvGrpSpPr/>
          <p:nvPr/>
        </p:nvGrpSpPr>
        <p:grpSpPr>
          <a:xfrm>
            <a:off x="348198" y="865465"/>
            <a:ext cx="800218" cy="873953"/>
            <a:chOff x="-1103827" y="2366288"/>
            <a:chExt cx="800218" cy="873953"/>
          </a:xfrm>
        </p:grpSpPr>
        <p:sp>
          <p:nvSpPr>
            <p:cNvPr id="34" name="正方形/長方形 33">
              <a:extLst>
                <a:ext uri="{FF2B5EF4-FFF2-40B4-BE49-F238E27FC236}">
                  <a16:creationId xmlns:a16="http://schemas.microsoft.com/office/drawing/2014/main" id="{6AC0E36B-DF10-415F-833A-61B7C9F6AB3C}"/>
                </a:ext>
              </a:extLst>
            </p:cNvPr>
            <p:cNvSpPr/>
            <p:nvPr/>
          </p:nvSpPr>
          <p:spPr>
            <a:xfrm>
              <a:off x="-1071225" y="2390780"/>
              <a:ext cx="734960" cy="849461"/>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00CE136E-F5D7-45FB-ADAC-0F1C390EDFE3}"/>
                </a:ext>
              </a:extLst>
            </p:cNvPr>
            <p:cNvSpPr txBox="1"/>
            <p:nvPr/>
          </p:nvSpPr>
          <p:spPr>
            <a:xfrm>
              <a:off x="-1103827" y="2366288"/>
              <a:ext cx="800218" cy="83099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uLnTx/>
                  <a:uFillTx/>
                  <a:latin typeface="HG創英角ｺﾞｼｯｸUB" panose="020B0A09000000000000" pitchFamily="49" charset="-128"/>
                  <a:ea typeface="HG創英角ｺﾞｼｯｸUB" panose="020B0A09000000000000" pitchFamily="49" charset="-128"/>
                  <a:cs typeface="Dubai Medium" panose="020B0603030403030204" pitchFamily="34" charset="-78"/>
                </a:rPr>
                <a:t>Ａ</a:t>
              </a:r>
            </a:p>
          </p:txBody>
        </p:sp>
      </p:grpSp>
      <p:sp>
        <p:nvSpPr>
          <p:cNvPr id="9" name="テキスト ボックス 8">
            <a:extLst>
              <a:ext uri="{FF2B5EF4-FFF2-40B4-BE49-F238E27FC236}">
                <a16:creationId xmlns:a16="http://schemas.microsoft.com/office/drawing/2014/main" id="{CF7037FF-CD0F-4FC0-8FDE-2A14DDD63CA7}"/>
              </a:ext>
            </a:extLst>
          </p:cNvPr>
          <p:cNvSpPr txBox="1"/>
          <p:nvPr/>
        </p:nvSpPr>
        <p:spPr>
          <a:xfrm>
            <a:off x="1203143" y="988575"/>
            <a:ext cx="794085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正解は </a:t>
            </a:r>
            <a:r>
              <a:rPr kumimoji="1" lang="ja-JP" altLang="en-US" sz="3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２．遅くなる</a:t>
            </a:r>
            <a:endParaRPr kumimoji="1" lang="en-US" altLang="ja-JP" sz="3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EC5CE519-1D4D-4E60-A039-4DBE6BF67033}"/>
              </a:ext>
            </a:extLst>
          </p:cNvPr>
          <p:cNvSpPr txBox="1"/>
          <p:nvPr/>
        </p:nvSpPr>
        <p:spPr>
          <a:xfrm>
            <a:off x="1341934" y="2184568"/>
            <a:ext cx="7103424"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Light" panose="020B0300000000000000" pitchFamily="50" charset="-128"/>
                <a:cs typeface="+mn-cs"/>
              </a:rPr>
              <a:t>飲酒後は血中アルコール濃度が高くなっており、体はアルコールを分解、処理しようとしています。この時期に運動・入浴すると、血液が筋肉に分散され、内臓に血液が集められず、アルコールの代謝速度が遅くなってしまいます</a:t>
            </a:r>
            <a:endParaRPr kumimoji="1" lang="ja-JP" altLang="en-US" sz="36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Tree>
    <p:extLst>
      <p:ext uri="{BB962C8B-B14F-4D97-AF65-F5344CB8AC3E}">
        <p14:creationId xmlns:p14="http://schemas.microsoft.com/office/powerpoint/2010/main" val="2426002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A33739-1179-45BC-BE25-5B19233EBA54}"/>
              </a:ext>
            </a:extLst>
          </p:cNvPr>
          <p:cNvSpPr>
            <a:spLocks noGrp="1"/>
          </p:cNvSpPr>
          <p:nvPr>
            <p:ph type="title"/>
          </p:nvPr>
        </p:nvSpPr>
        <p:spPr>
          <a:xfrm>
            <a:off x="161925" y="430213"/>
            <a:ext cx="8156575" cy="757237"/>
          </a:xfrm>
        </p:spPr>
        <p:txBody>
          <a:bodyPr/>
          <a:lstStyle/>
          <a:p>
            <a:pPr eaLnBrk="1" fontAlgn="auto" hangingPunct="1">
              <a:spcAft>
                <a:spcPts val="0"/>
              </a:spcAft>
              <a:defRPr/>
            </a:pPr>
            <a:r>
              <a:rPr lang="ja-JP" altLang="en-US" sz="4800" dirty="0"/>
              <a:t>脳への影響</a:t>
            </a:r>
          </a:p>
        </p:txBody>
      </p:sp>
      <p:pic>
        <p:nvPicPr>
          <p:cNvPr id="464899" name="図 3">
            <a:extLst>
              <a:ext uri="{FF2B5EF4-FFF2-40B4-BE49-F238E27FC236}">
                <a16:creationId xmlns:a16="http://schemas.microsoft.com/office/drawing/2014/main" id="{4DFB9690-8772-4AB6-8EA5-DD5E27794A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246188"/>
            <a:ext cx="9058275" cy="54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00" name="AutoShape 7">
            <a:extLst>
              <a:ext uri="{FF2B5EF4-FFF2-40B4-BE49-F238E27FC236}">
                <a16:creationId xmlns:a16="http://schemas.microsoft.com/office/drawing/2014/main" id="{7EE62E59-1FF6-45FF-A17A-6F1CD187C086}"/>
              </a:ext>
            </a:extLst>
          </p:cNvPr>
          <p:cNvSpPr>
            <a:spLocks noChangeArrowheads="1"/>
          </p:cNvSpPr>
          <p:nvPr/>
        </p:nvSpPr>
        <p:spPr bwMode="auto">
          <a:xfrm>
            <a:off x="5311775" y="3884613"/>
            <a:ext cx="1335088" cy="173037"/>
          </a:xfrm>
          <a:prstGeom prst="rightArrow">
            <a:avLst>
              <a:gd name="adj1" fmla="val 50000"/>
              <a:gd name="adj2" fmla="val 178852"/>
            </a:avLst>
          </a:prstGeom>
          <a:solidFill>
            <a:schemeClr val="tx1"/>
          </a:solidFill>
          <a:ln w="9525">
            <a:solidFill>
              <a:schemeClr val="bg1"/>
            </a:solidFill>
            <a:miter lim="800000"/>
            <a:headEnd/>
            <a:tailEnd/>
          </a:ln>
        </p:spPr>
        <p:txBody>
          <a:bodyPr wrap="none" anchor="ct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4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0963438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91EFAA-0B1E-4968-87D1-4C306140AE3B}"/>
              </a:ext>
            </a:extLst>
          </p:cNvPr>
          <p:cNvSpPr>
            <a:spLocks noGrp="1"/>
          </p:cNvSpPr>
          <p:nvPr>
            <p:ph type="title"/>
          </p:nvPr>
        </p:nvSpPr>
        <p:spPr>
          <a:xfrm>
            <a:off x="161925" y="430213"/>
            <a:ext cx="8156575" cy="757237"/>
          </a:xfrm>
        </p:spPr>
        <p:txBody>
          <a:bodyPr/>
          <a:lstStyle/>
          <a:p>
            <a:pPr eaLnBrk="1" fontAlgn="auto" hangingPunct="1">
              <a:spcAft>
                <a:spcPts val="0"/>
              </a:spcAft>
              <a:defRPr/>
            </a:pPr>
            <a:r>
              <a:rPr lang="ja-JP" altLang="en-US" sz="4800" dirty="0"/>
              <a:t>アルコール依存症による</a:t>
            </a:r>
            <a:br>
              <a:rPr lang="en-US" altLang="ja-JP" sz="4800" dirty="0"/>
            </a:br>
            <a:r>
              <a:rPr lang="ja-JP" altLang="en-US" sz="4800" dirty="0"/>
              <a:t>脳萎縮</a:t>
            </a:r>
          </a:p>
        </p:txBody>
      </p:sp>
      <p:pic>
        <p:nvPicPr>
          <p:cNvPr id="466947" name="図 2">
            <a:extLst>
              <a:ext uri="{FF2B5EF4-FFF2-40B4-BE49-F238E27FC236}">
                <a16:creationId xmlns:a16="http://schemas.microsoft.com/office/drawing/2014/main" id="{E880E14B-9715-48E0-A0CA-BE2EF9E00D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6563"/>
            <a:ext cx="91440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9242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3EFA34-6D26-412B-80C3-B888492DE69D}"/>
              </a:ext>
            </a:extLst>
          </p:cNvPr>
          <p:cNvSpPr>
            <a:spLocks noGrp="1"/>
          </p:cNvSpPr>
          <p:nvPr>
            <p:ph type="title"/>
          </p:nvPr>
        </p:nvSpPr>
        <p:spPr/>
        <p:txBody>
          <a:bodyPr/>
          <a:lstStyle/>
          <a:p>
            <a:pPr defTabSz="457207" eaLnBrk="1" fontAlgn="auto" hangingPunct="1">
              <a:spcAft>
                <a:spcPts val="0"/>
              </a:spcAft>
              <a:defRPr/>
            </a:pPr>
            <a:r>
              <a:rPr lang="ja-JP" altLang="en-US" dirty="0"/>
              <a:t>　　お酒と脳に関する問題</a:t>
            </a:r>
          </a:p>
        </p:txBody>
      </p:sp>
      <p:sp>
        <p:nvSpPr>
          <p:cNvPr id="3" name="コンテンツ プレースホルダー 2">
            <a:extLst>
              <a:ext uri="{FF2B5EF4-FFF2-40B4-BE49-F238E27FC236}">
                <a16:creationId xmlns:a16="http://schemas.microsoft.com/office/drawing/2014/main" id="{49835F72-A71F-4CE0-AF4B-5A6CF6953B3A}"/>
              </a:ext>
            </a:extLst>
          </p:cNvPr>
          <p:cNvSpPr>
            <a:spLocks noGrp="1"/>
          </p:cNvSpPr>
          <p:nvPr>
            <p:ph idx="1"/>
          </p:nvPr>
        </p:nvSpPr>
        <p:spPr/>
        <p:txBody>
          <a:bodyPr rtlCol="0">
            <a:normAutofit lnSpcReduction="10000"/>
          </a:bodyPr>
          <a:lstStyle/>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アルコールによる影響が出やすいのは、脳の、どの部分でしょうか？</a:t>
            </a:r>
            <a:endParaRPr lang="en-US" altLang="ja-JP" sz="1600" b="1" dirty="0">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　　　　　①前頭葉　</a:t>
            </a:r>
            <a:endParaRPr lang="en-US" altLang="ja-JP" sz="3600" b="1" dirty="0">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　　　　　②小脳　</a:t>
            </a:r>
            <a:endParaRPr lang="en-US" altLang="ja-JP" sz="3600" b="1" dirty="0">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　　　　　③海馬</a:t>
            </a:r>
          </a:p>
        </p:txBody>
      </p:sp>
      <p:sp>
        <p:nvSpPr>
          <p:cNvPr id="4" name="吹き出し: 四角形 3">
            <a:extLst>
              <a:ext uri="{FF2B5EF4-FFF2-40B4-BE49-F238E27FC236}">
                <a16:creationId xmlns:a16="http://schemas.microsoft.com/office/drawing/2014/main" id="{5C6AA042-5800-4DF5-B1F5-AA6699855363}"/>
              </a:ext>
            </a:extLst>
          </p:cNvPr>
          <p:cNvSpPr/>
          <p:nvPr/>
        </p:nvSpPr>
        <p:spPr>
          <a:xfrm>
            <a:off x="263525" y="452438"/>
            <a:ext cx="1103313" cy="790575"/>
          </a:xfrm>
          <a:prstGeom prst="wedgeRectCallout">
            <a:avLst>
              <a:gd name="adj1" fmla="val 42500"/>
              <a:gd name="adj2" fmla="val 76059"/>
            </a:avLst>
          </a:prstGeom>
          <a:solidFill>
            <a:schemeClr val="accent4">
              <a:lumMod val="40000"/>
              <a:lumOff val="6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srgbClr val="B01513">
                    <a:lumMod val="60000"/>
                    <a:lumOff val="40000"/>
                  </a:srgbClr>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Q</a:t>
            </a:r>
            <a:endParaRPr kumimoji="1" lang="ja-JP" altLang="en-US" sz="4800" b="1" i="0" u="none" strike="noStrike" kern="1200" cap="none" spc="0" normalizeH="0" baseline="0" noProof="0" dirty="0">
              <a:ln>
                <a:noFill/>
              </a:ln>
              <a:solidFill>
                <a:srgbClr val="B01513">
                  <a:lumMod val="60000"/>
                  <a:lumOff val="40000"/>
                </a:srgbClr>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p:txBody>
      </p:sp>
    </p:spTree>
    <p:extLst>
      <p:ext uri="{BB962C8B-B14F-4D97-AF65-F5344CB8AC3E}">
        <p14:creationId xmlns:p14="http://schemas.microsoft.com/office/powerpoint/2010/main" val="36394762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8" descr="ãåé ­è æµ·é¦¬ãã®ç»åæ¤ç´¢çµæ">
            <a:extLst>
              <a:ext uri="{FF2B5EF4-FFF2-40B4-BE49-F238E27FC236}">
                <a16:creationId xmlns:a16="http://schemas.microsoft.com/office/drawing/2014/main" id="{9E343BBF-D4C6-4AAF-B555-5388514A9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0"/>
            <a:ext cx="8283575"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コネクタ 4">
            <a:extLst>
              <a:ext uri="{FF2B5EF4-FFF2-40B4-BE49-F238E27FC236}">
                <a16:creationId xmlns:a16="http://schemas.microsoft.com/office/drawing/2014/main" id="{9E181D60-053E-4F3C-9A8B-D52B2C0AAE30}"/>
              </a:ext>
            </a:extLst>
          </p:cNvPr>
          <p:cNvCxnSpPr/>
          <p:nvPr/>
        </p:nvCxnSpPr>
        <p:spPr>
          <a:xfrm>
            <a:off x="6169025" y="5897563"/>
            <a:ext cx="727075" cy="317500"/>
          </a:xfrm>
          <a:prstGeom prst="line">
            <a:avLst/>
          </a:prstGeom>
        </p:spPr>
        <p:style>
          <a:lnRef idx="1">
            <a:schemeClr val="dk1"/>
          </a:lnRef>
          <a:fillRef idx="0">
            <a:schemeClr val="dk1"/>
          </a:fillRef>
          <a:effectRef idx="0">
            <a:schemeClr val="dk1"/>
          </a:effectRef>
          <a:fontRef idx="minor">
            <a:schemeClr val="tx1"/>
          </a:fontRef>
        </p:style>
      </p:cxnSp>
      <p:sp>
        <p:nvSpPr>
          <p:cNvPr id="470020" name="テキスト ボックス 5">
            <a:extLst>
              <a:ext uri="{FF2B5EF4-FFF2-40B4-BE49-F238E27FC236}">
                <a16:creationId xmlns:a16="http://schemas.microsoft.com/office/drawing/2014/main" id="{9E498161-A29A-4E8D-8746-34D4DA25E69F}"/>
              </a:ext>
            </a:extLst>
          </p:cNvPr>
          <p:cNvSpPr txBox="1">
            <a:spLocks noChangeArrowheads="1"/>
          </p:cNvSpPr>
          <p:nvPr/>
        </p:nvSpPr>
        <p:spPr bwMode="auto">
          <a:xfrm>
            <a:off x="6896100" y="6227763"/>
            <a:ext cx="147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8AD0D6"/>
              </a:buClr>
              <a:buSzPct val="80000"/>
              <a:buFont typeface="Wingdings 3" panose="05040102010807070707" pitchFamily="18" charset="2"/>
              <a:buChar char=""/>
              <a:defRPr kumimoji="1" sz="2000">
                <a:solidFill>
                  <a:schemeClr val="tx1"/>
                </a:solidFill>
                <a:latin typeface="Century Gothic" panose="020B0502020202020204" pitchFamily="34" charset="0"/>
                <a:ea typeface="メイリオ" panose="020B0604030504040204" pitchFamily="50" charset="-128"/>
              </a:defRPr>
            </a:lvl1pPr>
            <a:lvl2pPr marL="742950" indent="-285750" defTabSz="457200">
              <a:spcBef>
                <a:spcPts val="1000"/>
              </a:spcBef>
              <a:buClr>
                <a:srgbClr val="8AD0D6"/>
              </a:buClr>
              <a:buSzPct val="80000"/>
              <a:buFont typeface="Wingdings 3" panose="05040102010807070707" pitchFamily="18" charset="2"/>
              <a:buChar char=""/>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spcBef>
                <a:spcPts val="1000"/>
              </a:spcBef>
              <a:buClr>
                <a:srgbClr val="8AD0D6"/>
              </a:buClr>
              <a:buSzPct val="80000"/>
              <a:buFont typeface="Wingdings 3" panose="05040102010807070707" pitchFamily="18" charset="2"/>
              <a:buChar char=""/>
              <a:defRPr kumimoji="1" sz="1600">
                <a:solidFill>
                  <a:schemeClr val="tx1"/>
                </a:solidFill>
                <a:latin typeface="Century Gothic" panose="020B0502020202020204" pitchFamily="34" charset="0"/>
                <a:ea typeface="メイリオ" panose="020B0604030504040204" pitchFamily="50" charset="-128"/>
              </a:defRPr>
            </a:lvl3pPr>
            <a:lvl4pPr marL="1600200" indent="-228600" defTabSz="457200">
              <a:spcBef>
                <a:spcPts val="1000"/>
              </a:spcBef>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4pPr>
            <a:lvl5pPr marL="2057400" indent="-228600" defTabSz="457200">
              <a:spcBef>
                <a:spcPts val="1000"/>
              </a:spcBef>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小脳</a:t>
            </a:r>
          </a:p>
        </p:txBody>
      </p:sp>
    </p:spTree>
    <p:extLst>
      <p:ext uri="{BB962C8B-B14F-4D97-AF65-F5344CB8AC3E}">
        <p14:creationId xmlns:p14="http://schemas.microsoft.com/office/powerpoint/2010/main" val="28267294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3EFA34-6D26-412B-80C3-B888492DE69D}"/>
              </a:ext>
            </a:extLst>
          </p:cNvPr>
          <p:cNvSpPr>
            <a:spLocks noGrp="1"/>
          </p:cNvSpPr>
          <p:nvPr>
            <p:ph type="title"/>
          </p:nvPr>
        </p:nvSpPr>
        <p:spPr/>
        <p:txBody>
          <a:bodyPr/>
          <a:lstStyle/>
          <a:p>
            <a:pPr defTabSz="457207" eaLnBrk="1" fontAlgn="auto" hangingPunct="1">
              <a:spcAft>
                <a:spcPts val="0"/>
              </a:spcAft>
              <a:defRPr/>
            </a:pPr>
            <a:r>
              <a:rPr lang="ja-JP" altLang="en-US" dirty="0"/>
              <a:t>　　お酒と脳の問題</a:t>
            </a:r>
          </a:p>
        </p:txBody>
      </p:sp>
      <p:sp>
        <p:nvSpPr>
          <p:cNvPr id="3" name="コンテンツ プレースホルダー 2">
            <a:extLst>
              <a:ext uri="{FF2B5EF4-FFF2-40B4-BE49-F238E27FC236}">
                <a16:creationId xmlns:a16="http://schemas.microsoft.com/office/drawing/2014/main" id="{49835F72-A71F-4CE0-AF4B-5A6CF6953B3A}"/>
              </a:ext>
            </a:extLst>
          </p:cNvPr>
          <p:cNvSpPr>
            <a:spLocks noGrp="1"/>
          </p:cNvSpPr>
          <p:nvPr>
            <p:ph idx="1"/>
          </p:nvPr>
        </p:nvSpPr>
        <p:spPr/>
        <p:txBody>
          <a:bodyPr rtlCol="0">
            <a:normAutofit lnSpcReduction="10000"/>
          </a:bodyPr>
          <a:lstStyle/>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アルコールによる影響が出やすいのは、脳の、どの部分でしょうか？</a:t>
            </a:r>
            <a:endParaRPr lang="en-US" altLang="ja-JP" sz="1600" b="1" dirty="0">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　　　　　①前頭葉　</a:t>
            </a:r>
            <a:endParaRPr lang="en-US" altLang="ja-JP" sz="3600" b="1" dirty="0">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　　　　　②小脳　</a:t>
            </a:r>
            <a:endParaRPr lang="en-US" altLang="ja-JP" sz="3600" b="1" dirty="0">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　　　　　③海馬</a:t>
            </a:r>
          </a:p>
        </p:txBody>
      </p:sp>
      <p:sp>
        <p:nvSpPr>
          <p:cNvPr id="4" name="吹き出し: 四角形 3">
            <a:extLst>
              <a:ext uri="{FF2B5EF4-FFF2-40B4-BE49-F238E27FC236}">
                <a16:creationId xmlns:a16="http://schemas.microsoft.com/office/drawing/2014/main" id="{5C6AA042-5800-4DF5-B1F5-AA6699855363}"/>
              </a:ext>
            </a:extLst>
          </p:cNvPr>
          <p:cNvSpPr/>
          <p:nvPr/>
        </p:nvSpPr>
        <p:spPr>
          <a:xfrm>
            <a:off x="263525" y="452438"/>
            <a:ext cx="1103313" cy="790575"/>
          </a:xfrm>
          <a:prstGeom prst="wedgeRectCallout">
            <a:avLst>
              <a:gd name="adj1" fmla="val 42500"/>
              <a:gd name="adj2" fmla="val 76059"/>
            </a:avLst>
          </a:prstGeom>
          <a:solidFill>
            <a:schemeClr val="accent4">
              <a:lumMod val="40000"/>
              <a:lumOff val="6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srgbClr val="B01513">
                    <a:lumMod val="60000"/>
                    <a:lumOff val="40000"/>
                  </a:srgbClr>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Q</a:t>
            </a:r>
            <a:endParaRPr kumimoji="1" lang="ja-JP" altLang="en-US" sz="4800" b="1" i="0" u="none" strike="noStrike" kern="1200" cap="none" spc="0" normalizeH="0" baseline="0" noProof="0" dirty="0">
              <a:ln>
                <a:noFill/>
              </a:ln>
              <a:solidFill>
                <a:srgbClr val="B01513">
                  <a:lumMod val="60000"/>
                  <a:lumOff val="40000"/>
                </a:srgbClr>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p:txBody>
      </p:sp>
    </p:spTree>
    <p:extLst>
      <p:ext uri="{BB962C8B-B14F-4D97-AF65-F5344CB8AC3E}">
        <p14:creationId xmlns:p14="http://schemas.microsoft.com/office/powerpoint/2010/main" val="28862891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5A2BCF-EC73-478B-BAC0-3E899770F43D}"/>
              </a:ext>
            </a:extLst>
          </p:cNvPr>
          <p:cNvSpPr>
            <a:spLocks noGrp="1"/>
          </p:cNvSpPr>
          <p:nvPr>
            <p:ph type="title"/>
          </p:nvPr>
        </p:nvSpPr>
        <p:spPr/>
        <p:txBody>
          <a:bodyPr/>
          <a:lstStyle/>
          <a:p>
            <a:pPr defTabSz="457207" eaLnBrk="1" fontAlgn="auto" hangingPunct="1">
              <a:spcAft>
                <a:spcPts val="0"/>
              </a:spcAft>
              <a:defRPr/>
            </a:pPr>
            <a:r>
              <a:rPr lang="ja-JP" altLang="en-US" dirty="0"/>
              <a:t>　　お酒と脳に関する問題</a:t>
            </a:r>
          </a:p>
        </p:txBody>
      </p:sp>
      <p:sp>
        <p:nvSpPr>
          <p:cNvPr id="3" name="コンテンツ プレースホルダー 2">
            <a:extLst>
              <a:ext uri="{FF2B5EF4-FFF2-40B4-BE49-F238E27FC236}">
                <a16:creationId xmlns:a16="http://schemas.microsoft.com/office/drawing/2014/main" id="{3CEC40D7-E900-4D9A-8CFA-714DE17C033F}"/>
              </a:ext>
            </a:extLst>
          </p:cNvPr>
          <p:cNvSpPr>
            <a:spLocks noGrp="1"/>
          </p:cNvSpPr>
          <p:nvPr>
            <p:ph idx="1"/>
          </p:nvPr>
        </p:nvSpPr>
        <p:spPr>
          <a:xfrm>
            <a:off x="484188" y="1270000"/>
            <a:ext cx="8108950" cy="4513262"/>
          </a:xfrm>
        </p:spPr>
        <p:txBody>
          <a:bodyPr rtlCol="0">
            <a:normAutofit fontScale="85000" lnSpcReduction="10000"/>
          </a:bodyPr>
          <a:lstStyle/>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4200" b="1" dirty="0">
                <a:effectLst>
                  <a:outerShdw blurRad="38100" dist="38100" dir="2700000" algn="tl">
                    <a:srgbClr val="000000">
                      <a:alpha val="43137"/>
                    </a:srgbClr>
                  </a:outerShdw>
                </a:effectLst>
              </a:rPr>
              <a:t>正解は、</a:t>
            </a:r>
            <a:r>
              <a:rPr lang="ja-JP" altLang="en-US" sz="4200" b="1" dirty="0">
                <a:solidFill>
                  <a:schemeClr val="accent2"/>
                </a:solidFill>
                <a:effectLst>
                  <a:outerShdw blurRad="38100" dist="38100" dir="2700000" algn="tl">
                    <a:srgbClr val="000000">
                      <a:alpha val="43137"/>
                    </a:srgbClr>
                  </a:outerShdw>
                </a:effectLst>
              </a:rPr>
              <a:t>すべて</a:t>
            </a:r>
            <a:endParaRPr lang="en-US" altLang="ja-JP" sz="4200" b="1" dirty="0">
              <a:solidFill>
                <a:schemeClr val="accent2"/>
              </a:solidFill>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endParaRPr lang="en-US" altLang="ja-JP" sz="1400" b="1" dirty="0">
              <a:solidFill>
                <a:schemeClr val="accent2"/>
              </a:solidFill>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・「ここだけの話」をさせてしまうのは</a:t>
            </a:r>
            <a:endParaRPr lang="en-US" altLang="ja-JP" sz="3600" b="1" dirty="0">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　 </a:t>
            </a:r>
            <a:r>
              <a:rPr lang="ja-JP" altLang="en-US" sz="3600" b="1" u="sng" dirty="0">
                <a:effectLst>
                  <a:outerShdw blurRad="38100" dist="38100" dir="2700000" algn="tl">
                    <a:srgbClr val="000000">
                      <a:alpha val="43137"/>
                    </a:srgbClr>
                  </a:outerShdw>
                </a:effectLst>
              </a:rPr>
              <a:t>前頭葉</a:t>
            </a:r>
            <a:endParaRPr lang="en-US" altLang="ja-JP" sz="3600" b="1" u="sng" dirty="0">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・千鳥足にさせてしまうのは</a:t>
            </a:r>
            <a:r>
              <a:rPr lang="ja-JP" altLang="en-US" sz="3600" b="1" u="sng" dirty="0">
                <a:effectLst>
                  <a:outerShdw blurRad="38100" dist="38100" dir="2700000" algn="tl">
                    <a:srgbClr val="000000">
                      <a:alpha val="43137"/>
                    </a:srgbClr>
                  </a:outerShdw>
                </a:effectLst>
              </a:rPr>
              <a:t>小脳</a:t>
            </a:r>
            <a:endParaRPr lang="en-US" altLang="ja-JP" sz="3600" b="1" u="sng" dirty="0">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r>
              <a:rPr lang="ja-JP" altLang="en-US" sz="3600" b="1" dirty="0">
                <a:effectLst>
                  <a:outerShdw blurRad="38100" dist="38100" dir="2700000" algn="tl">
                    <a:srgbClr val="000000">
                      <a:alpha val="43137"/>
                    </a:srgbClr>
                  </a:outerShdw>
                </a:effectLst>
              </a:rPr>
              <a:t>・翌朝の記憶をなくさせてしまうのは、</a:t>
            </a:r>
            <a:r>
              <a:rPr lang="ja-JP" altLang="en-US" sz="3600" b="1" u="sng" dirty="0">
                <a:effectLst>
                  <a:outerShdw blurRad="38100" dist="38100" dir="2700000" algn="tl">
                    <a:srgbClr val="000000">
                      <a:alpha val="43137"/>
                    </a:srgbClr>
                  </a:outerShdw>
                </a:effectLst>
              </a:rPr>
              <a:t>海馬</a:t>
            </a:r>
            <a:endParaRPr lang="en-US" altLang="ja-JP" sz="3600" b="1" u="sng" dirty="0">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endParaRPr lang="en-US" altLang="ja-JP" sz="3600" b="1" dirty="0">
              <a:solidFill>
                <a:schemeClr val="accent2"/>
              </a:solidFill>
              <a:effectLst>
                <a:outerShdw blurRad="38100" dist="38100" dir="2700000" algn="tl">
                  <a:srgbClr val="000000">
                    <a:alpha val="43137"/>
                  </a:srgbClr>
                </a:outerShdw>
              </a:effectLst>
            </a:endParaRPr>
          </a:p>
          <a:p>
            <a:pPr marL="0" indent="0" defTabSz="457207" eaLnBrk="1" fontAlgn="auto" hangingPunct="1">
              <a:lnSpc>
                <a:spcPct val="150000"/>
              </a:lnSpc>
              <a:spcAft>
                <a:spcPts val="0"/>
              </a:spcAft>
              <a:buClr>
                <a:schemeClr val="bg2">
                  <a:lumMod val="40000"/>
                  <a:lumOff val="60000"/>
                </a:schemeClr>
              </a:buClr>
              <a:buFont typeface="Wingdings 3" charset="2"/>
              <a:buNone/>
              <a:defRPr/>
            </a:pPr>
            <a:endParaRPr lang="ja-JP" altLang="en-US" sz="3600" b="1" dirty="0">
              <a:solidFill>
                <a:schemeClr val="accent2"/>
              </a:solidFill>
              <a:effectLst>
                <a:outerShdw blurRad="38100" dist="38100" dir="2700000" algn="tl">
                  <a:srgbClr val="000000">
                    <a:alpha val="43137"/>
                  </a:srgbClr>
                </a:outerShdw>
              </a:effectLst>
            </a:endParaRPr>
          </a:p>
        </p:txBody>
      </p:sp>
      <p:sp>
        <p:nvSpPr>
          <p:cNvPr id="5" name="吹き出し: 円形 4">
            <a:extLst>
              <a:ext uri="{FF2B5EF4-FFF2-40B4-BE49-F238E27FC236}">
                <a16:creationId xmlns:a16="http://schemas.microsoft.com/office/drawing/2014/main" id="{0C5B0B6A-EBF2-4C55-B2E7-7098E448699A}"/>
              </a:ext>
            </a:extLst>
          </p:cNvPr>
          <p:cNvSpPr/>
          <p:nvPr/>
        </p:nvSpPr>
        <p:spPr>
          <a:xfrm>
            <a:off x="349250" y="388938"/>
            <a:ext cx="1138238" cy="817562"/>
          </a:xfrm>
          <a:prstGeom prst="wedgeEllipseCallout">
            <a:avLst>
              <a:gd name="adj1" fmla="val 50001"/>
              <a:gd name="adj2" fmla="val 56571"/>
            </a:avLst>
          </a:prstGeom>
          <a:solidFill>
            <a:schemeClr val="accent1">
              <a:lumMod val="40000"/>
              <a:lumOff val="6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srgbClr val="1E5155">
                    <a:lumMod val="60000"/>
                    <a:lumOff val="40000"/>
                  </a:srgbClr>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A</a:t>
            </a:r>
            <a:endParaRPr kumimoji="1" lang="ja-JP" altLang="en-US" sz="4800" b="1" i="0" u="none" strike="noStrike" kern="1200" cap="none" spc="0" normalizeH="0" baseline="0" noProof="0" dirty="0">
              <a:ln>
                <a:noFill/>
              </a:ln>
              <a:solidFill>
                <a:srgbClr val="1E5155">
                  <a:lumMod val="60000"/>
                  <a:lumOff val="40000"/>
                </a:srgbClr>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p:txBody>
      </p:sp>
      <p:pic>
        <p:nvPicPr>
          <p:cNvPr id="472069" name="図 9">
            <a:extLst>
              <a:ext uri="{FF2B5EF4-FFF2-40B4-BE49-F238E27FC236}">
                <a16:creationId xmlns:a16="http://schemas.microsoft.com/office/drawing/2014/main" id="{D017AE12-B6CF-4E1C-BC22-8A1736FEB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550" y="2738438"/>
            <a:ext cx="14446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5203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4" name="Picture 8" descr="ãåé ­è æµ·é¦¬ãã®ç»åæ¤ç´¢çµæ">
            <a:extLst>
              <a:ext uri="{FF2B5EF4-FFF2-40B4-BE49-F238E27FC236}">
                <a16:creationId xmlns:a16="http://schemas.microsoft.com/office/drawing/2014/main" id="{FE0AA6A2-F530-4D94-B864-C53BBF7C4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0"/>
            <a:ext cx="8283575"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AAD17C9A-9A99-4832-8FF5-0F4E7F6F354A}"/>
              </a:ext>
            </a:extLst>
          </p:cNvPr>
          <p:cNvSpPr txBox="1"/>
          <p:nvPr/>
        </p:nvSpPr>
        <p:spPr>
          <a:xfrm>
            <a:off x="2779713" y="5707063"/>
            <a:ext cx="1911350" cy="1016000"/>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srgbClr val="EA6312"/>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記憶</a:t>
            </a:r>
          </a:p>
        </p:txBody>
      </p:sp>
      <p:sp>
        <p:nvSpPr>
          <p:cNvPr id="10" name="テキスト ボックス 9">
            <a:extLst>
              <a:ext uri="{FF2B5EF4-FFF2-40B4-BE49-F238E27FC236}">
                <a16:creationId xmlns:a16="http://schemas.microsoft.com/office/drawing/2014/main" id="{7956171D-13D8-4DF5-B32A-57C1673B70DE}"/>
              </a:ext>
            </a:extLst>
          </p:cNvPr>
          <p:cNvSpPr txBox="1"/>
          <p:nvPr/>
        </p:nvSpPr>
        <p:spPr>
          <a:xfrm>
            <a:off x="1871663" y="141288"/>
            <a:ext cx="1816100" cy="1016000"/>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srgbClr val="EA6312"/>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理性</a:t>
            </a:r>
          </a:p>
        </p:txBody>
      </p:sp>
      <p:cxnSp>
        <p:nvCxnSpPr>
          <p:cNvPr id="5" name="直線コネクタ 4">
            <a:extLst>
              <a:ext uri="{FF2B5EF4-FFF2-40B4-BE49-F238E27FC236}">
                <a16:creationId xmlns:a16="http://schemas.microsoft.com/office/drawing/2014/main" id="{C780F0DE-AC71-488C-AD92-3D0C0139B130}"/>
              </a:ext>
            </a:extLst>
          </p:cNvPr>
          <p:cNvCxnSpPr/>
          <p:nvPr/>
        </p:nvCxnSpPr>
        <p:spPr>
          <a:xfrm>
            <a:off x="6169025" y="5897563"/>
            <a:ext cx="727075" cy="317500"/>
          </a:xfrm>
          <a:prstGeom prst="line">
            <a:avLst/>
          </a:prstGeom>
        </p:spPr>
        <p:style>
          <a:lnRef idx="1">
            <a:schemeClr val="dk1"/>
          </a:lnRef>
          <a:fillRef idx="0">
            <a:schemeClr val="dk1"/>
          </a:fillRef>
          <a:effectRef idx="0">
            <a:schemeClr val="dk1"/>
          </a:effectRef>
          <a:fontRef idx="minor">
            <a:schemeClr val="tx1"/>
          </a:fontRef>
        </p:style>
      </p:cxnSp>
      <p:sp>
        <p:nvSpPr>
          <p:cNvPr id="474118" name="テキスト ボックス 5">
            <a:extLst>
              <a:ext uri="{FF2B5EF4-FFF2-40B4-BE49-F238E27FC236}">
                <a16:creationId xmlns:a16="http://schemas.microsoft.com/office/drawing/2014/main" id="{9EF44B36-A4A2-4EA9-8C9C-4B30112AB99A}"/>
              </a:ext>
            </a:extLst>
          </p:cNvPr>
          <p:cNvSpPr txBox="1">
            <a:spLocks noChangeArrowheads="1"/>
          </p:cNvSpPr>
          <p:nvPr/>
        </p:nvSpPr>
        <p:spPr bwMode="auto">
          <a:xfrm>
            <a:off x="6896100" y="6227763"/>
            <a:ext cx="147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8AD0D6"/>
              </a:buClr>
              <a:buSzPct val="80000"/>
              <a:buFont typeface="Wingdings 3" panose="05040102010807070707" pitchFamily="18" charset="2"/>
              <a:buChar char=""/>
              <a:defRPr kumimoji="1" sz="2000">
                <a:solidFill>
                  <a:schemeClr val="tx1"/>
                </a:solidFill>
                <a:latin typeface="Century Gothic" panose="020B0502020202020204" pitchFamily="34" charset="0"/>
                <a:ea typeface="メイリオ" panose="020B0604030504040204" pitchFamily="50" charset="-128"/>
              </a:defRPr>
            </a:lvl1pPr>
            <a:lvl2pPr marL="742950" indent="-285750" defTabSz="457200">
              <a:spcBef>
                <a:spcPts val="1000"/>
              </a:spcBef>
              <a:buClr>
                <a:srgbClr val="8AD0D6"/>
              </a:buClr>
              <a:buSzPct val="80000"/>
              <a:buFont typeface="Wingdings 3" panose="05040102010807070707" pitchFamily="18" charset="2"/>
              <a:buChar char=""/>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spcBef>
                <a:spcPts val="1000"/>
              </a:spcBef>
              <a:buClr>
                <a:srgbClr val="8AD0D6"/>
              </a:buClr>
              <a:buSzPct val="80000"/>
              <a:buFont typeface="Wingdings 3" panose="05040102010807070707" pitchFamily="18" charset="2"/>
              <a:buChar char=""/>
              <a:defRPr kumimoji="1" sz="1600">
                <a:solidFill>
                  <a:schemeClr val="tx1"/>
                </a:solidFill>
                <a:latin typeface="Century Gothic" panose="020B0502020202020204" pitchFamily="34" charset="0"/>
                <a:ea typeface="メイリオ" panose="020B0604030504040204" pitchFamily="50" charset="-128"/>
              </a:defRPr>
            </a:lvl3pPr>
            <a:lvl4pPr marL="1600200" indent="-228600" defTabSz="457200">
              <a:spcBef>
                <a:spcPts val="1000"/>
              </a:spcBef>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4pPr>
            <a:lvl5pPr marL="2057400" indent="-228600" defTabSz="457200">
              <a:spcBef>
                <a:spcPts val="1000"/>
              </a:spcBef>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kumimoji="1" sz="1400">
                <a:solidFill>
                  <a:schemeClr val="tx1"/>
                </a:solidFill>
                <a:latin typeface="Century Gothic" panose="020B0502020202020204" pitchFamily="34" charset="0"/>
                <a:ea typeface="メイリオ" panose="020B060403050404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小脳</a:t>
            </a:r>
          </a:p>
        </p:txBody>
      </p:sp>
      <p:sp>
        <p:nvSpPr>
          <p:cNvPr id="11" name="テキスト ボックス 10">
            <a:extLst>
              <a:ext uri="{FF2B5EF4-FFF2-40B4-BE49-F238E27FC236}">
                <a16:creationId xmlns:a16="http://schemas.microsoft.com/office/drawing/2014/main" id="{FE31BB29-6063-4E68-B6EF-4C2A53AC6C8D}"/>
              </a:ext>
            </a:extLst>
          </p:cNvPr>
          <p:cNvSpPr txBox="1"/>
          <p:nvPr/>
        </p:nvSpPr>
        <p:spPr>
          <a:xfrm>
            <a:off x="5373688" y="4992688"/>
            <a:ext cx="3333750" cy="1016000"/>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srgbClr val="EA6312"/>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運動機能</a:t>
            </a:r>
          </a:p>
        </p:txBody>
      </p:sp>
    </p:spTree>
    <p:extLst>
      <p:ext uri="{BB962C8B-B14F-4D97-AF65-F5344CB8AC3E}">
        <p14:creationId xmlns:p14="http://schemas.microsoft.com/office/powerpoint/2010/main" val="26442371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24709CD-5C2A-4800-A8AA-D9947AE8B244}"/>
              </a:ext>
            </a:extLst>
          </p:cNvPr>
          <p:cNvSpPr>
            <a:spLocks noGrp="1"/>
          </p:cNvSpPr>
          <p:nvPr>
            <p:ph idx="1"/>
          </p:nvPr>
        </p:nvSpPr>
        <p:spPr>
          <a:xfrm>
            <a:off x="261257" y="1683835"/>
            <a:ext cx="8621485" cy="4635322"/>
          </a:xfrm>
        </p:spPr>
        <p:txBody>
          <a:bodyPr>
            <a:normAutofit lnSpcReduction="10000"/>
          </a:bodyPr>
          <a:lstStyle/>
          <a:p>
            <a:pPr marL="0" indent="0">
              <a:buNone/>
            </a:pPr>
            <a:r>
              <a:rPr lang="ja-JP" altLang="en-US" sz="3200" dirty="0">
                <a:solidFill>
                  <a:srgbClr val="FF0000"/>
                </a:solidFill>
              </a:rPr>
              <a:t>エナジードリンク</a:t>
            </a:r>
            <a:r>
              <a:rPr lang="ja-JP" altLang="en-US" sz="3200" dirty="0"/>
              <a:t>に含まれるカフェインには、</a:t>
            </a:r>
            <a:endParaRPr lang="en-US" altLang="ja-JP" sz="3200" dirty="0"/>
          </a:p>
          <a:p>
            <a:pPr marL="0" indent="0">
              <a:buNone/>
            </a:pPr>
            <a:r>
              <a:rPr lang="ja-JP" altLang="en-US" sz="3200" dirty="0"/>
              <a:t>気分を</a:t>
            </a:r>
            <a:r>
              <a:rPr lang="ja-JP" altLang="en-US" sz="3200" u="sng" dirty="0">
                <a:solidFill>
                  <a:srgbClr val="FF0000"/>
                </a:solidFill>
              </a:rPr>
              <a:t>高揚させる効果</a:t>
            </a:r>
            <a:r>
              <a:rPr lang="ja-JP" altLang="en-US" sz="3200" dirty="0"/>
              <a:t>がある</a:t>
            </a:r>
            <a:endParaRPr lang="en-US" altLang="ja-JP" sz="3200" dirty="0"/>
          </a:p>
          <a:p>
            <a:pPr marL="0" indent="0">
              <a:buNone/>
            </a:pPr>
            <a:endParaRPr kumimoji="1" lang="en-US" altLang="ja-JP" sz="3200" dirty="0"/>
          </a:p>
          <a:p>
            <a:pPr marL="0" indent="0">
              <a:buNone/>
            </a:pPr>
            <a:r>
              <a:rPr lang="ja-JP" altLang="en-US" sz="3200" dirty="0">
                <a:solidFill>
                  <a:srgbClr val="FF0000"/>
                </a:solidFill>
              </a:rPr>
              <a:t>アルコール</a:t>
            </a:r>
            <a:r>
              <a:rPr lang="ja-JP" altLang="en-US" sz="3200" dirty="0"/>
              <a:t>には、気分を</a:t>
            </a:r>
            <a:endParaRPr lang="en-US" altLang="ja-JP" sz="3200" dirty="0"/>
          </a:p>
          <a:p>
            <a:pPr marL="0" indent="0">
              <a:buNone/>
            </a:pPr>
            <a:r>
              <a:rPr lang="ja-JP" altLang="en-US" sz="3200" u="sng" dirty="0">
                <a:solidFill>
                  <a:srgbClr val="FF0000"/>
                </a:solidFill>
              </a:rPr>
              <a:t>落ち着かせる</a:t>
            </a:r>
            <a:r>
              <a:rPr lang="ja-JP" altLang="en-US" sz="3200" dirty="0"/>
              <a:t>（リラックス）効果がある</a:t>
            </a:r>
            <a:endParaRPr lang="en-US" altLang="ja-JP" sz="3200" dirty="0"/>
          </a:p>
          <a:p>
            <a:pPr marL="0" indent="0">
              <a:buNone/>
            </a:pPr>
            <a:endParaRPr kumimoji="1" lang="en-US" altLang="ja-JP" sz="3200" dirty="0"/>
          </a:p>
          <a:p>
            <a:pPr marL="0" indent="0">
              <a:buNone/>
            </a:pPr>
            <a:r>
              <a:rPr lang="ja-JP" altLang="en-US" sz="3200" dirty="0"/>
              <a:t>・相反する働きによって過剰摂取につながる</a:t>
            </a:r>
            <a:endParaRPr lang="en-US" altLang="ja-JP" sz="3200" dirty="0"/>
          </a:p>
          <a:p>
            <a:pPr marL="0" indent="0">
              <a:buNone/>
            </a:pPr>
            <a:r>
              <a:rPr kumimoji="1" lang="ja-JP" altLang="en-US" sz="3200" dirty="0"/>
              <a:t>・アルコール代謝に</a:t>
            </a:r>
            <a:r>
              <a:rPr kumimoji="1" lang="en-US" altLang="ja-JP" sz="3200" dirty="0"/>
              <a:t>CYP1A2</a:t>
            </a:r>
            <a:r>
              <a:rPr kumimoji="1" lang="ja-JP" altLang="en-US" sz="3200" dirty="0"/>
              <a:t>酵素がまわり</a:t>
            </a:r>
            <a:endParaRPr kumimoji="1" lang="en-US" altLang="ja-JP" sz="3200" dirty="0"/>
          </a:p>
          <a:p>
            <a:pPr marL="0" indent="0">
              <a:buNone/>
            </a:pPr>
            <a:r>
              <a:rPr kumimoji="1" lang="ja-JP" altLang="en-US" sz="3200" dirty="0"/>
              <a:t>　カフェインの代謝が落ちる</a:t>
            </a:r>
          </a:p>
        </p:txBody>
      </p:sp>
      <p:sp>
        <p:nvSpPr>
          <p:cNvPr id="3" name="タイトル 1">
            <a:extLst>
              <a:ext uri="{FF2B5EF4-FFF2-40B4-BE49-F238E27FC236}">
                <a16:creationId xmlns:a16="http://schemas.microsoft.com/office/drawing/2014/main" id="{C048682B-562E-4514-A2EB-227CC89FFF87}"/>
              </a:ext>
            </a:extLst>
          </p:cNvPr>
          <p:cNvSpPr txBox="1">
            <a:spLocks/>
          </p:cNvSpPr>
          <p:nvPr/>
        </p:nvSpPr>
        <p:spPr>
          <a:xfrm>
            <a:off x="122663" y="33455"/>
            <a:ext cx="9021337" cy="169498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457207"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アルコールとエナジードリンク</a:t>
            </a:r>
            <a:endParaRPr kumimoji="1" lang="en-US" altLang="ja-JP" sz="4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endParaRPr>
          </a:p>
          <a:p>
            <a:pPr marL="0" marR="0" lvl="0" indent="0" algn="l" defTabSz="457207"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　　　　　　カクテルに関する社会問題</a:t>
            </a:r>
          </a:p>
        </p:txBody>
      </p:sp>
    </p:spTree>
    <p:extLst>
      <p:ext uri="{BB962C8B-B14F-4D97-AF65-F5344CB8AC3E}">
        <p14:creationId xmlns:p14="http://schemas.microsoft.com/office/powerpoint/2010/main" val="215047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7F42783-FBA0-6391-A369-EC8AF6F5FD0E}"/>
              </a:ext>
            </a:extLst>
          </p:cNvPr>
          <p:cNvSpPr txBox="1"/>
          <p:nvPr/>
        </p:nvSpPr>
        <p:spPr>
          <a:xfrm>
            <a:off x="0" y="4386976"/>
            <a:ext cx="1415462"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Hiragino Sans"/>
                <a:ea typeface="游ゴシック" panose="020B0400000000000000" pitchFamily="50" charset="-128"/>
                <a:cs typeface="+mn-cs"/>
              </a:rPr>
              <a:t>「飲酒運転検挙件数」「道路交通法違反検挙総件数」は警察庁「令和元年の犯罪」より。「総人口」は総務省統計局「人口推計」より。</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8" name="Picture 4" descr="飲酒運転_25-47">
            <a:extLst>
              <a:ext uri="{FF2B5EF4-FFF2-40B4-BE49-F238E27FC236}">
                <a16:creationId xmlns:a16="http://schemas.microsoft.com/office/drawing/2014/main" id="{AE8743F0-C0FE-63E6-EF55-5349FDB5F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379" y="1264805"/>
            <a:ext cx="2804966" cy="54338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飲酒運転_1-24">
            <a:extLst>
              <a:ext uri="{FF2B5EF4-FFF2-40B4-BE49-F238E27FC236}">
                <a16:creationId xmlns:a16="http://schemas.microsoft.com/office/drawing/2014/main" id="{9D1E2466-23DF-5EB3-F333-7CC3ABA1DF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6"/>
          <a:stretch/>
        </p:blipFill>
        <p:spPr bwMode="auto">
          <a:xfrm>
            <a:off x="1605103" y="1304617"/>
            <a:ext cx="2698540" cy="541402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C5B02574-559D-7795-D255-AAF2209C4D17}"/>
              </a:ext>
            </a:extLst>
          </p:cNvPr>
          <p:cNvSpPr>
            <a:spLocks noGrp="1"/>
          </p:cNvSpPr>
          <p:nvPr>
            <p:ph type="title"/>
          </p:nvPr>
        </p:nvSpPr>
        <p:spPr>
          <a:xfrm>
            <a:off x="484466" y="55466"/>
            <a:ext cx="7886700" cy="1325563"/>
          </a:xfrm>
        </p:spPr>
        <p:txBody>
          <a:bodyPr>
            <a:normAutofit/>
          </a:bodyPr>
          <a:lstStyle/>
          <a:p>
            <a:r>
              <a:rPr kumimoji="1" lang="ja-JP" altLang="en-US" dirty="0"/>
              <a:t>人口</a:t>
            </a:r>
            <a:r>
              <a:rPr kumimoji="1" lang="en-US" altLang="ja-JP" dirty="0"/>
              <a:t>1</a:t>
            </a:r>
            <a:r>
              <a:rPr kumimoji="1" lang="ja-JP" altLang="en-US" dirty="0"/>
              <a:t>千人あたりの飲酒運転検挙件数都道府県ランキング</a:t>
            </a:r>
          </a:p>
        </p:txBody>
      </p:sp>
    </p:spTree>
    <p:extLst>
      <p:ext uri="{BB962C8B-B14F-4D97-AF65-F5344CB8AC3E}">
        <p14:creationId xmlns:p14="http://schemas.microsoft.com/office/powerpoint/2010/main" val="3656430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D23D328C-B074-4843-A780-47A317C3C837}"/>
              </a:ext>
            </a:extLst>
          </p:cNvPr>
          <p:cNvGraphicFramePr/>
          <p:nvPr>
            <p:extLst>
              <p:ext uri="{D42A27DB-BD31-4B8C-83A1-F6EECF244321}">
                <p14:modId xmlns:p14="http://schemas.microsoft.com/office/powerpoint/2010/main" val="1975310496"/>
              </p:ext>
            </p:extLst>
          </p:nvPr>
        </p:nvGraphicFramePr>
        <p:xfrm>
          <a:off x="-324001" y="2245807"/>
          <a:ext cx="4896002" cy="3417920"/>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a:extLst>
              <a:ext uri="{FF2B5EF4-FFF2-40B4-BE49-F238E27FC236}">
                <a16:creationId xmlns:a16="http://schemas.microsoft.com/office/drawing/2014/main" id="{265A25E1-D542-4094-912E-2DBA3E074921}"/>
              </a:ext>
            </a:extLst>
          </p:cNvPr>
          <p:cNvSpPr txBox="1"/>
          <p:nvPr/>
        </p:nvSpPr>
        <p:spPr>
          <a:xfrm>
            <a:off x="2417821" y="1759530"/>
            <a:ext cx="1721472" cy="1200329"/>
          </a:xfrm>
          <a:prstGeom prst="rect">
            <a:avLst/>
          </a:prstGeom>
          <a:solidFill>
            <a:schemeClr val="bg1"/>
          </a:solidFill>
          <a:ln w="19050">
            <a:solidFill>
              <a:schemeClr val="accent1"/>
            </a:solidFill>
          </a:ln>
        </p:spPr>
        <p:txBody>
          <a:bodyPr wrap="square" rtlCol="0">
            <a:spAutoFit/>
          </a:bodyPr>
          <a:lstStyle/>
          <a:p>
            <a:pPr algn="ctr"/>
            <a:r>
              <a:rPr kumimoji="1" lang="ja-JP" altLang="en-US" sz="2400" dirty="0"/>
              <a:t>日本ワイン</a:t>
            </a:r>
            <a:endParaRPr kumimoji="1" lang="en-US" altLang="ja-JP" sz="2400" dirty="0"/>
          </a:p>
          <a:p>
            <a:pPr algn="ctr"/>
            <a:r>
              <a:rPr kumimoji="1" lang="en-US" altLang="ja-JP" sz="2400" dirty="0"/>
              <a:t>16,612</a:t>
            </a:r>
            <a:r>
              <a:rPr kumimoji="1" lang="ja-JP" altLang="en-US" sz="2400" dirty="0"/>
              <a:t>㎘</a:t>
            </a:r>
            <a:endParaRPr kumimoji="1" lang="en-US" altLang="ja-JP" sz="2400" dirty="0"/>
          </a:p>
          <a:p>
            <a:pPr algn="ctr"/>
            <a:r>
              <a:rPr kumimoji="1" lang="en-US" altLang="ja-JP" sz="2400" dirty="0"/>
              <a:t>20.2%</a:t>
            </a:r>
          </a:p>
        </p:txBody>
      </p:sp>
      <p:sp>
        <p:nvSpPr>
          <p:cNvPr id="12" name="テキスト ボックス 11">
            <a:extLst>
              <a:ext uri="{FF2B5EF4-FFF2-40B4-BE49-F238E27FC236}">
                <a16:creationId xmlns:a16="http://schemas.microsoft.com/office/drawing/2014/main" id="{CDBC0390-06A1-441F-B546-37B53D54F0D3}"/>
              </a:ext>
            </a:extLst>
          </p:cNvPr>
          <p:cNvSpPr txBox="1"/>
          <p:nvPr/>
        </p:nvSpPr>
        <p:spPr>
          <a:xfrm>
            <a:off x="0" y="4846480"/>
            <a:ext cx="2682771" cy="1200329"/>
          </a:xfrm>
          <a:prstGeom prst="rect">
            <a:avLst/>
          </a:prstGeom>
          <a:solidFill>
            <a:schemeClr val="bg1"/>
          </a:solidFill>
          <a:ln w="19050">
            <a:solidFill>
              <a:schemeClr val="accent2"/>
            </a:solidFill>
          </a:ln>
        </p:spPr>
        <p:txBody>
          <a:bodyPr wrap="square" rtlCol="0">
            <a:spAutoFit/>
          </a:bodyPr>
          <a:lstStyle/>
          <a:p>
            <a:pPr algn="ctr"/>
            <a:r>
              <a:rPr kumimoji="1" lang="ja-JP" altLang="en-US" sz="2400" dirty="0"/>
              <a:t>日本ワイン以外</a:t>
            </a:r>
            <a:endParaRPr kumimoji="1" lang="en-US" altLang="ja-JP" sz="2400" dirty="0"/>
          </a:p>
          <a:p>
            <a:pPr algn="ctr"/>
            <a:r>
              <a:rPr kumimoji="1" lang="en-US" altLang="ja-JP" sz="2400" dirty="0"/>
              <a:t>65,707</a:t>
            </a:r>
            <a:r>
              <a:rPr kumimoji="1" lang="ja-JP" altLang="en-US" sz="2400" dirty="0"/>
              <a:t>㎘</a:t>
            </a:r>
            <a:endParaRPr kumimoji="1" lang="en-US" altLang="ja-JP" sz="2400" dirty="0"/>
          </a:p>
          <a:p>
            <a:pPr algn="ctr"/>
            <a:r>
              <a:rPr kumimoji="1" lang="en-US" altLang="ja-JP" sz="2400" dirty="0"/>
              <a:t>79.8%</a:t>
            </a:r>
          </a:p>
        </p:txBody>
      </p:sp>
      <p:sp>
        <p:nvSpPr>
          <p:cNvPr id="13" name="テキスト ボックス 12">
            <a:extLst>
              <a:ext uri="{FF2B5EF4-FFF2-40B4-BE49-F238E27FC236}">
                <a16:creationId xmlns:a16="http://schemas.microsoft.com/office/drawing/2014/main" id="{1DD26EE9-F443-4C5F-ACFD-43142B2ABEE0}"/>
              </a:ext>
            </a:extLst>
          </p:cNvPr>
          <p:cNvSpPr txBox="1"/>
          <p:nvPr/>
        </p:nvSpPr>
        <p:spPr>
          <a:xfrm>
            <a:off x="369962" y="647864"/>
            <a:ext cx="3557058" cy="954107"/>
          </a:xfrm>
          <a:prstGeom prst="rect">
            <a:avLst/>
          </a:prstGeom>
          <a:noFill/>
        </p:spPr>
        <p:txBody>
          <a:bodyPr wrap="square" rtlCol="0">
            <a:spAutoFit/>
          </a:bodyPr>
          <a:lstStyle/>
          <a:p>
            <a:r>
              <a:rPr kumimoji="1" lang="ja-JP" altLang="en-US" sz="2800" b="1" dirty="0"/>
              <a:t>国内醸造ワインの</a:t>
            </a:r>
            <a:endParaRPr kumimoji="1" lang="en-US" altLang="ja-JP" sz="2800" b="1" dirty="0"/>
          </a:p>
          <a:p>
            <a:r>
              <a:rPr kumimoji="1" lang="ja-JP" altLang="en-US" sz="2800" b="1" dirty="0"/>
              <a:t>生産量</a:t>
            </a:r>
            <a:endParaRPr kumimoji="1" lang="en-US" altLang="ja-JP" sz="2800" b="1" dirty="0"/>
          </a:p>
        </p:txBody>
      </p:sp>
      <p:sp>
        <p:nvSpPr>
          <p:cNvPr id="14" name="テキスト ボックス 13">
            <a:extLst>
              <a:ext uri="{FF2B5EF4-FFF2-40B4-BE49-F238E27FC236}">
                <a16:creationId xmlns:a16="http://schemas.microsoft.com/office/drawing/2014/main" id="{E1D3B1AD-5DA3-4896-B150-58D5EDCFA030}"/>
              </a:ext>
            </a:extLst>
          </p:cNvPr>
          <p:cNvSpPr txBox="1"/>
          <p:nvPr/>
        </p:nvSpPr>
        <p:spPr>
          <a:xfrm>
            <a:off x="4769075" y="643815"/>
            <a:ext cx="4170665" cy="954107"/>
          </a:xfrm>
          <a:prstGeom prst="rect">
            <a:avLst/>
          </a:prstGeom>
          <a:noFill/>
        </p:spPr>
        <p:txBody>
          <a:bodyPr wrap="square" rtlCol="0">
            <a:spAutoFit/>
          </a:bodyPr>
          <a:lstStyle/>
          <a:p>
            <a:r>
              <a:rPr kumimoji="1" lang="ja-JP" altLang="en-US" sz="2800" b="1" dirty="0"/>
              <a:t>日本ワインのタイプ別</a:t>
            </a:r>
            <a:endParaRPr kumimoji="1" lang="en-US" altLang="ja-JP" sz="2800" b="1" dirty="0"/>
          </a:p>
          <a:p>
            <a:r>
              <a:rPr kumimoji="1" lang="ja-JP" altLang="en-US" sz="2800" b="1" dirty="0"/>
              <a:t>生産量</a:t>
            </a:r>
            <a:endParaRPr kumimoji="1" lang="en-US" altLang="ja-JP" sz="2800" b="1" dirty="0"/>
          </a:p>
        </p:txBody>
      </p:sp>
      <p:graphicFrame>
        <p:nvGraphicFramePr>
          <p:cNvPr id="16" name="グラフ 15">
            <a:extLst>
              <a:ext uri="{FF2B5EF4-FFF2-40B4-BE49-F238E27FC236}">
                <a16:creationId xmlns:a16="http://schemas.microsoft.com/office/drawing/2014/main" id="{D9F33762-FF0C-4BDE-8C16-595FD6AC8643}"/>
              </a:ext>
            </a:extLst>
          </p:cNvPr>
          <p:cNvGraphicFramePr/>
          <p:nvPr>
            <p:extLst>
              <p:ext uri="{D42A27DB-BD31-4B8C-83A1-F6EECF244321}">
                <p14:modId xmlns:p14="http://schemas.microsoft.com/office/powerpoint/2010/main" val="4072950820"/>
              </p:ext>
            </p:extLst>
          </p:nvPr>
        </p:nvGraphicFramePr>
        <p:xfrm>
          <a:off x="4139293" y="2288915"/>
          <a:ext cx="6044986" cy="3417921"/>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143C21D6-F842-423B-8CAF-4E6005EB2157}"/>
              </a:ext>
            </a:extLst>
          </p:cNvPr>
          <p:cNvSpPr txBox="1"/>
          <p:nvPr/>
        </p:nvSpPr>
        <p:spPr>
          <a:xfrm>
            <a:off x="7564526" y="3133195"/>
            <a:ext cx="1579474" cy="1200329"/>
          </a:xfrm>
          <a:prstGeom prst="rect">
            <a:avLst/>
          </a:prstGeom>
          <a:solidFill>
            <a:schemeClr val="bg1"/>
          </a:solidFill>
          <a:ln w="19050">
            <a:solidFill>
              <a:schemeClr val="accent6"/>
            </a:solidFill>
          </a:ln>
        </p:spPr>
        <p:txBody>
          <a:bodyPr wrap="square" rtlCol="0">
            <a:spAutoFit/>
          </a:bodyPr>
          <a:lstStyle/>
          <a:p>
            <a:pPr algn="ctr"/>
            <a:r>
              <a:rPr kumimoji="1" lang="ja-JP" altLang="en-US" sz="2400" dirty="0"/>
              <a:t>白ワイン</a:t>
            </a:r>
            <a:endParaRPr kumimoji="1" lang="en-US" altLang="ja-JP" sz="2400" dirty="0"/>
          </a:p>
          <a:p>
            <a:pPr algn="ctr"/>
            <a:r>
              <a:rPr kumimoji="1" lang="en-US" altLang="ja-JP" sz="2400" dirty="0"/>
              <a:t>7,575</a:t>
            </a:r>
            <a:r>
              <a:rPr kumimoji="1" lang="ja-JP" altLang="en-US" sz="2400" dirty="0"/>
              <a:t>㎘</a:t>
            </a:r>
            <a:endParaRPr kumimoji="1" lang="en-US" altLang="ja-JP" sz="2400" dirty="0"/>
          </a:p>
          <a:p>
            <a:pPr algn="ctr"/>
            <a:r>
              <a:rPr kumimoji="1" lang="en-US" altLang="ja-JP" sz="2400" dirty="0"/>
              <a:t>45.6%</a:t>
            </a:r>
          </a:p>
        </p:txBody>
      </p:sp>
      <p:sp>
        <p:nvSpPr>
          <p:cNvPr id="18" name="テキスト ボックス 17">
            <a:extLst>
              <a:ext uri="{FF2B5EF4-FFF2-40B4-BE49-F238E27FC236}">
                <a16:creationId xmlns:a16="http://schemas.microsoft.com/office/drawing/2014/main" id="{7AFC7A84-2431-4113-8FD7-6BE5AB547A07}"/>
              </a:ext>
            </a:extLst>
          </p:cNvPr>
          <p:cNvSpPr txBox="1"/>
          <p:nvPr/>
        </p:nvSpPr>
        <p:spPr>
          <a:xfrm>
            <a:off x="4769075" y="2009219"/>
            <a:ext cx="1427618" cy="954107"/>
          </a:xfrm>
          <a:prstGeom prst="rect">
            <a:avLst/>
          </a:prstGeom>
          <a:solidFill>
            <a:schemeClr val="bg1"/>
          </a:solidFill>
          <a:ln w="19050">
            <a:solidFill>
              <a:schemeClr val="accent5">
                <a:lumMod val="60000"/>
                <a:lumOff val="40000"/>
              </a:schemeClr>
            </a:solidFill>
          </a:ln>
        </p:spPr>
        <p:txBody>
          <a:bodyPr wrap="square" rtlCol="0">
            <a:spAutoFit/>
          </a:bodyPr>
          <a:lstStyle/>
          <a:p>
            <a:pPr algn="ctr"/>
            <a:r>
              <a:rPr kumimoji="1" lang="ja-JP" altLang="en-US" sz="1400" dirty="0"/>
              <a:t>スパークリングワイン</a:t>
            </a:r>
            <a:endParaRPr kumimoji="1" lang="en-US" altLang="ja-JP" sz="1400" dirty="0"/>
          </a:p>
          <a:p>
            <a:pPr algn="ctr"/>
            <a:r>
              <a:rPr kumimoji="1" lang="en-US" altLang="ja-JP" sz="1400" dirty="0"/>
              <a:t>805</a:t>
            </a:r>
            <a:r>
              <a:rPr kumimoji="1" lang="ja-JP" altLang="en-US" sz="1400" dirty="0"/>
              <a:t>㎘</a:t>
            </a:r>
            <a:endParaRPr kumimoji="1" lang="en-US" altLang="ja-JP" sz="1400" dirty="0"/>
          </a:p>
          <a:p>
            <a:pPr algn="ctr"/>
            <a:r>
              <a:rPr kumimoji="1" lang="en-US" altLang="ja-JP" sz="1400" dirty="0"/>
              <a:t>4.8%</a:t>
            </a:r>
          </a:p>
        </p:txBody>
      </p:sp>
      <p:sp>
        <p:nvSpPr>
          <p:cNvPr id="19" name="テキスト ボックス 18">
            <a:extLst>
              <a:ext uri="{FF2B5EF4-FFF2-40B4-BE49-F238E27FC236}">
                <a16:creationId xmlns:a16="http://schemas.microsoft.com/office/drawing/2014/main" id="{2EC1F8AB-6503-4C7D-903A-FFEF62EA51BD}"/>
              </a:ext>
            </a:extLst>
          </p:cNvPr>
          <p:cNvSpPr txBox="1"/>
          <p:nvPr/>
        </p:nvSpPr>
        <p:spPr>
          <a:xfrm>
            <a:off x="6520695" y="1838611"/>
            <a:ext cx="978048" cy="738664"/>
          </a:xfrm>
          <a:prstGeom prst="rect">
            <a:avLst/>
          </a:prstGeom>
          <a:solidFill>
            <a:schemeClr val="bg1"/>
          </a:solidFill>
          <a:ln w="19050">
            <a:solidFill>
              <a:srgbClr val="FFC000"/>
            </a:solidFill>
          </a:ln>
        </p:spPr>
        <p:txBody>
          <a:bodyPr wrap="square" rtlCol="0">
            <a:spAutoFit/>
          </a:bodyPr>
          <a:lstStyle/>
          <a:p>
            <a:pPr algn="ctr"/>
            <a:r>
              <a:rPr kumimoji="1" lang="ja-JP" altLang="en-US" sz="1400" dirty="0"/>
              <a:t>その他</a:t>
            </a:r>
            <a:endParaRPr kumimoji="1" lang="en-US" altLang="ja-JP" sz="1400" dirty="0"/>
          </a:p>
          <a:p>
            <a:pPr algn="ctr"/>
            <a:r>
              <a:rPr kumimoji="1" lang="en-US" altLang="ja-JP" sz="1400" dirty="0"/>
              <a:t>1,065</a:t>
            </a:r>
            <a:r>
              <a:rPr kumimoji="1" lang="ja-JP" altLang="en-US" sz="1400" dirty="0"/>
              <a:t>㎘</a:t>
            </a:r>
            <a:endParaRPr kumimoji="1" lang="en-US" altLang="ja-JP" sz="1400" dirty="0"/>
          </a:p>
          <a:p>
            <a:pPr algn="ctr"/>
            <a:r>
              <a:rPr kumimoji="1" lang="en-US" altLang="ja-JP" sz="1400" dirty="0"/>
              <a:t>6.4%</a:t>
            </a:r>
          </a:p>
        </p:txBody>
      </p:sp>
    </p:spTree>
    <p:extLst>
      <p:ext uri="{BB962C8B-B14F-4D97-AF65-F5344CB8AC3E}">
        <p14:creationId xmlns:p14="http://schemas.microsoft.com/office/powerpoint/2010/main" val="15895459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コンテンツ プレースホルダー 1">
            <a:extLst>
              <a:ext uri="{FF2B5EF4-FFF2-40B4-BE49-F238E27FC236}">
                <a16:creationId xmlns:a16="http://schemas.microsoft.com/office/drawing/2014/main" id="{26D9BCB0-0961-47B9-99CF-84C23AE9A884}"/>
              </a:ext>
            </a:extLst>
          </p:cNvPr>
          <p:cNvSpPr>
            <a:spLocks noGrp="1" noChangeArrowheads="1"/>
          </p:cNvSpPr>
          <p:nvPr>
            <p:ph idx="1"/>
          </p:nvPr>
        </p:nvSpPr>
        <p:spPr>
          <a:xfrm>
            <a:off x="0" y="1837592"/>
            <a:ext cx="9144000" cy="4820382"/>
          </a:xfrm>
        </p:spPr>
        <p:txBody>
          <a:bodyPr>
            <a:normAutofit/>
          </a:bodyPr>
          <a:lstStyle/>
          <a:p>
            <a:pPr marL="0" indent="0" eaLnBrk="1" hangingPunct="1">
              <a:buFont typeface="Arial" panose="020B0604020202020204" pitchFamily="34" charset="0"/>
              <a:buNone/>
            </a:pPr>
            <a:r>
              <a:rPr lang="ja-JP" altLang="en-US" sz="4800" b="1" dirty="0">
                <a:solidFill>
                  <a:srgbClr val="FF0000"/>
                </a:solidFill>
              </a:rPr>
              <a:t>各地の国税局別</a:t>
            </a:r>
            <a:endParaRPr lang="en-US" altLang="ja-JP" sz="4800" b="1" dirty="0">
              <a:solidFill>
                <a:srgbClr val="FF0000"/>
              </a:solidFill>
            </a:endParaRPr>
          </a:p>
          <a:p>
            <a:pPr marL="0" indent="0" eaLnBrk="1" hangingPunct="1">
              <a:buFont typeface="Arial" panose="020B0604020202020204" pitchFamily="34" charset="0"/>
              <a:buNone/>
            </a:pPr>
            <a:endParaRPr lang="en-US" altLang="ja-JP" sz="4800" b="1" dirty="0">
              <a:solidFill>
                <a:srgbClr val="FF0000"/>
              </a:solidFill>
            </a:endParaRPr>
          </a:p>
          <a:p>
            <a:pPr marL="0" indent="0" eaLnBrk="1" hangingPunct="1">
              <a:buFont typeface="Arial" panose="020B0604020202020204" pitchFamily="34" charset="0"/>
              <a:buNone/>
            </a:pPr>
            <a:r>
              <a:rPr lang="ja-JP" altLang="en-US" sz="4800" b="1" dirty="0">
                <a:solidFill>
                  <a:srgbClr val="FF0000"/>
                </a:solidFill>
              </a:rPr>
              <a:t>酒類の年間消費数量ランキング</a:t>
            </a:r>
            <a:endParaRPr lang="en-US" altLang="ja-JP" sz="4800" b="1" dirty="0">
              <a:solidFill>
                <a:srgbClr val="FF0000"/>
              </a:solidFill>
            </a:endParaRPr>
          </a:p>
          <a:p>
            <a:pPr marL="0" indent="0" eaLnBrk="1" hangingPunct="1">
              <a:buFont typeface="Arial" panose="020B0604020202020204" pitchFamily="34" charset="0"/>
              <a:buNone/>
            </a:pPr>
            <a:endParaRPr lang="en-US" altLang="ja-JP" sz="4400" dirty="0"/>
          </a:p>
        </p:txBody>
      </p:sp>
      <p:sp>
        <p:nvSpPr>
          <p:cNvPr id="498691" name="タイトル 2">
            <a:extLst>
              <a:ext uri="{FF2B5EF4-FFF2-40B4-BE49-F238E27FC236}">
                <a16:creationId xmlns:a16="http://schemas.microsoft.com/office/drawing/2014/main" id="{E4573FA8-9759-4A60-B149-3419442EDDC4}"/>
              </a:ext>
            </a:extLst>
          </p:cNvPr>
          <p:cNvSpPr>
            <a:spLocks noGrp="1" noChangeArrowheads="1"/>
          </p:cNvSpPr>
          <p:nvPr>
            <p:ph type="title"/>
          </p:nvPr>
        </p:nvSpPr>
        <p:spPr>
          <a:xfrm>
            <a:off x="0" y="200025"/>
            <a:ext cx="9144000" cy="1228725"/>
          </a:xfrm>
        </p:spPr>
        <p:txBody>
          <a:bodyPr/>
          <a:lstStyle/>
          <a:p>
            <a:pPr eaLnBrk="1" hangingPunct="1"/>
            <a:r>
              <a:rPr lang="ja-JP" altLang="en-US" dirty="0"/>
              <a:t>ー最新のデータからー</a:t>
            </a:r>
            <a:br>
              <a:rPr lang="en-US" altLang="ja-JP" dirty="0"/>
            </a:br>
            <a:r>
              <a:rPr lang="ja-JP" altLang="en-US" dirty="0"/>
              <a:t>国税庁酒のしおり　令和４年３月版</a:t>
            </a:r>
          </a:p>
        </p:txBody>
      </p:sp>
    </p:spTree>
    <p:extLst>
      <p:ext uri="{BB962C8B-B14F-4D97-AF65-F5344CB8AC3E}">
        <p14:creationId xmlns:p14="http://schemas.microsoft.com/office/powerpoint/2010/main" val="3426591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2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8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コンテンツ プレースホルダー 1">
            <a:extLst>
              <a:ext uri="{FF2B5EF4-FFF2-40B4-BE49-F238E27FC236}">
                <a16:creationId xmlns:a16="http://schemas.microsoft.com/office/drawing/2014/main" id="{26D9BCB0-0961-47B9-99CF-84C23AE9A884}"/>
              </a:ext>
            </a:extLst>
          </p:cNvPr>
          <p:cNvSpPr>
            <a:spLocks noGrp="1" noChangeArrowheads="1"/>
          </p:cNvSpPr>
          <p:nvPr>
            <p:ph idx="1"/>
          </p:nvPr>
        </p:nvSpPr>
        <p:spPr>
          <a:xfrm>
            <a:off x="0" y="1428750"/>
            <a:ext cx="7961313" cy="4757738"/>
          </a:xfrm>
        </p:spPr>
        <p:txBody>
          <a:bodyPr/>
          <a:lstStyle/>
          <a:p>
            <a:pPr marL="0" indent="0" eaLnBrk="1" hangingPunct="1">
              <a:buFont typeface="Arial" panose="020B0604020202020204" pitchFamily="34" charset="0"/>
              <a:buNone/>
            </a:pPr>
            <a:r>
              <a:rPr lang="ja-JP" altLang="en-US" sz="4800" b="1" dirty="0">
                <a:solidFill>
                  <a:srgbClr val="FF0000"/>
                </a:solidFill>
              </a:rPr>
              <a:t>北陸三県平均　</a:t>
            </a:r>
            <a:r>
              <a:rPr lang="en-US" altLang="ja-JP" sz="4800" b="1" dirty="0">
                <a:solidFill>
                  <a:srgbClr val="FF0000"/>
                </a:solidFill>
              </a:rPr>
              <a:t>79.4ℓ</a:t>
            </a:r>
          </a:p>
          <a:p>
            <a:pPr marL="0" indent="0" eaLnBrk="1" hangingPunct="1">
              <a:buFont typeface="Arial" panose="020B0604020202020204" pitchFamily="34" charset="0"/>
              <a:buNone/>
            </a:pPr>
            <a:endParaRPr lang="en-US" altLang="ja-JP" sz="5400" dirty="0"/>
          </a:p>
          <a:p>
            <a:pPr marL="0" indent="0" eaLnBrk="1" hangingPunct="1">
              <a:buFont typeface="Arial" panose="020B0604020202020204" pitchFamily="34" charset="0"/>
              <a:buNone/>
            </a:pPr>
            <a:r>
              <a:rPr lang="ja-JP" altLang="en-US" sz="5400" dirty="0"/>
              <a:t>１位　富山　</a:t>
            </a:r>
            <a:r>
              <a:rPr lang="en-US" altLang="ja-JP" sz="5400" dirty="0"/>
              <a:t>88.7</a:t>
            </a:r>
          </a:p>
          <a:p>
            <a:pPr marL="0" indent="0" eaLnBrk="1" hangingPunct="1">
              <a:buFont typeface="Arial" panose="020B0604020202020204" pitchFamily="34" charset="0"/>
              <a:buNone/>
            </a:pPr>
            <a:r>
              <a:rPr lang="ja-JP" altLang="en-US" sz="5400" dirty="0"/>
              <a:t>２位　石川　</a:t>
            </a:r>
            <a:r>
              <a:rPr lang="en-US" altLang="ja-JP" sz="5400" dirty="0"/>
              <a:t>75.8</a:t>
            </a:r>
          </a:p>
          <a:p>
            <a:pPr marL="0" indent="0" eaLnBrk="1" hangingPunct="1">
              <a:buFont typeface="Arial" panose="020B0604020202020204" pitchFamily="34" charset="0"/>
              <a:buNone/>
            </a:pPr>
            <a:r>
              <a:rPr lang="ja-JP" altLang="en-US" sz="5400" dirty="0"/>
              <a:t>３位　福井　</a:t>
            </a:r>
            <a:r>
              <a:rPr lang="en-US" altLang="ja-JP" sz="5400" dirty="0"/>
              <a:t>71.8</a:t>
            </a:r>
          </a:p>
        </p:txBody>
      </p:sp>
      <p:sp>
        <p:nvSpPr>
          <p:cNvPr id="498691" name="タイトル 2">
            <a:extLst>
              <a:ext uri="{FF2B5EF4-FFF2-40B4-BE49-F238E27FC236}">
                <a16:creationId xmlns:a16="http://schemas.microsoft.com/office/drawing/2014/main" id="{E4573FA8-9759-4A60-B149-3419442EDDC4}"/>
              </a:ext>
            </a:extLst>
          </p:cNvPr>
          <p:cNvSpPr>
            <a:spLocks noGrp="1" noChangeArrowheads="1"/>
          </p:cNvSpPr>
          <p:nvPr>
            <p:ph type="title"/>
          </p:nvPr>
        </p:nvSpPr>
        <p:spPr>
          <a:xfrm>
            <a:off x="0" y="200025"/>
            <a:ext cx="9144000" cy="1228725"/>
          </a:xfrm>
        </p:spPr>
        <p:txBody>
          <a:bodyPr/>
          <a:lstStyle/>
          <a:p>
            <a:pPr eaLnBrk="1" hangingPunct="1"/>
            <a:r>
              <a:rPr lang="ja-JP" altLang="en-US" dirty="0"/>
              <a:t>ー最新のデータからー</a:t>
            </a:r>
            <a:br>
              <a:rPr lang="en-US" altLang="ja-JP" dirty="0"/>
            </a:br>
            <a:r>
              <a:rPr lang="ja-JP" altLang="en-US" dirty="0"/>
              <a:t>北陸三県　</a:t>
            </a:r>
            <a:r>
              <a:rPr lang="ja-JP" altLang="en-US" sz="2800" dirty="0"/>
              <a:t>１人あたり年間酒類消費数量・順位</a:t>
            </a:r>
            <a:endParaRPr lang="ja-JP" altLang="en-US" dirty="0"/>
          </a:p>
        </p:txBody>
      </p:sp>
    </p:spTree>
    <p:extLst>
      <p:ext uri="{BB962C8B-B14F-4D97-AF65-F5344CB8AC3E}">
        <p14:creationId xmlns:p14="http://schemas.microsoft.com/office/powerpoint/2010/main" val="2819475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28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280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280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28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コンテンツ プレースホルダー 1">
            <a:extLst>
              <a:ext uri="{FF2B5EF4-FFF2-40B4-BE49-F238E27FC236}">
                <a16:creationId xmlns:a16="http://schemas.microsoft.com/office/drawing/2014/main" id="{26D9BCB0-0961-47B9-99CF-84C23AE9A884}"/>
              </a:ext>
            </a:extLst>
          </p:cNvPr>
          <p:cNvSpPr>
            <a:spLocks noGrp="1" noChangeArrowheads="1"/>
          </p:cNvSpPr>
          <p:nvPr>
            <p:ph idx="1"/>
          </p:nvPr>
        </p:nvSpPr>
        <p:spPr>
          <a:xfrm>
            <a:off x="0" y="1428749"/>
            <a:ext cx="8836090" cy="5229225"/>
          </a:xfrm>
        </p:spPr>
        <p:txBody>
          <a:bodyPr>
            <a:normAutofit/>
          </a:bodyPr>
          <a:lstStyle/>
          <a:p>
            <a:pPr marL="0" indent="0" eaLnBrk="1" hangingPunct="1">
              <a:buFont typeface="Arial" panose="020B0604020202020204" pitchFamily="34" charset="0"/>
              <a:buNone/>
            </a:pPr>
            <a:r>
              <a:rPr lang="ja-JP" altLang="en-US" sz="4800" b="1" dirty="0">
                <a:solidFill>
                  <a:srgbClr val="FF0000"/>
                </a:solidFill>
              </a:rPr>
              <a:t>名古屋国税局４県　</a:t>
            </a:r>
            <a:r>
              <a:rPr lang="ja-JP" altLang="en-US" sz="3600" b="1" dirty="0">
                <a:solidFill>
                  <a:srgbClr val="FF0000"/>
                </a:solidFill>
              </a:rPr>
              <a:t>平均６５</a:t>
            </a:r>
            <a:r>
              <a:rPr lang="en-US" altLang="ja-JP" sz="3600" b="1" dirty="0">
                <a:solidFill>
                  <a:srgbClr val="FF0000"/>
                </a:solidFill>
              </a:rPr>
              <a:t>.</a:t>
            </a:r>
            <a:r>
              <a:rPr lang="ja-JP" altLang="en-US" sz="3600" b="1" dirty="0">
                <a:solidFill>
                  <a:srgbClr val="FF0000"/>
                </a:solidFill>
              </a:rPr>
              <a:t>９</a:t>
            </a:r>
            <a:r>
              <a:rPr lang="en-US" altLang="ja-JP" sz="3600" b="1" dirty="0">
                <a:solidFill>
                  <a:srgbClr val="FF0000"/>
                </a:solidFill>
              </a:rPr>
              <a:t>ℓ</a:t>
            </a:r>
            <a:endParaRPr lang="en-US" altLang="ja-JP" sz="4800" b="1" dirty="0">
              <a:solidFill>
                <a:srgbClr val="FF0000"/>
              </a:solidFill>
            </a:endParaRPr>
          </a:p>
          <a:p>
            <a:pPr marL="0" indent="0" eaLnBrk="1" hangingPunct="1">
              <a:buFont typeface="Arial" panose="020B0604020202020204" pitchFamily="34" charset="0"/>
              <a:buNone/>
            </a:pPr>
            <a:endParaRPr lang="en-US" altLang="ja-JP" sz="4400" dirty="0"/>
          </a:p>
          <a:p>
            <a:pPr marL="0" indent="0">
              <a:buNone/>
            </a:pPr>
            <a:r>
              <a:rPr lang="ja-JP" altLang="en-US" sz="4400" dirty="0"/>
              <a:t>１位　愛知　　７３．３</a:t>
            </a:r>
            <a:endParaRPr lang="en-US" altLang="ja-JP" sz="4400" dirty="0"/>
          </a:p>
          <a:p>
            <a:pPr marL="0" indent="0">
              <a:buNone/>
            </a:pPr>
            <a:r>
              <a:rPr lang="ja-JP" altLang="en-US" sz="4400" dirty="0"/>
              <a:t>２位　静岡　　６７．３</a:t>
            </a:r>
            <a:endParaRPr lang="en-US" altLang="ja-JP" sz="4400" dirty="0"/>
          </a:p>
          <a:p>
            <a:pPr marL="0" indent="0" eaLnBrk="1" hangingPunct="1">
              <a:buFont typeface="Arial" panose="020B0604020202020204" pitchFamily="34" charset="0"/>
              <a:buNone/>
            </a:pPr>
            <a:r>
              <a:rPr lang="ja-JP" altLang="en-US" sz="4400" dirty="0"/>
              <a:t>３位　三重　　６６．６</a:t>
            </a:r>
            <a:endParaRPr lang="en-US" altLang="ja-JP" sz="4400" dirty="0"/>
          </a:p>
          <a:p>
            <a:pPr marL="0" indent="0" eaLnBrk="1" hangingPunct="1">
              <a:buFont typeface="Arial" panose="020B0604020202020204" pitchFamily="34" charset="0"/>
              <a:buNone/>
            </a:pPr>
            <a:r>
              <a:rPr lang="ja-JP" altLang="en-US" sz="4400" dirty="0"/>
              <a:t>４位　岐阜　　６５．８</a:t>
            </a:r>
            <a:endParaRPr lang="en-US" altLang="ja-JP" sz="4400" dirty="0"/>
          </a:p>
        </p:txBody>
      </p:sp>
      <p:sp>
        <p:nvSpPr>
          <p:cNvPr id="498691" name="タイトル 2">
            <a:extLst>
              <a:ext uri="{FF2B5EF4-FFF2-40B4-BE49-F238E27FC236}">
                <a16:creationId xmlns:a16="http://schemas.microsoft.com/office/drawing/2014/main" id="{E4573FA8-9759-4A60-B149-3419442EDDC4}"/>
              </a:ext>
            </a:extLst>
          </p:cNvPr>
          <p:cNvSpPr>
            <a:spLocks noGrp="1" noChangeArrowheads="1"/>
          </p:cNvSpPr>
          <p:nvPr>
            <p:ph type="title"/>
          </p:nvPr>
        </p:nvSpPr>
        <p:spPr>
          <a:xfrm>
            <a:off x="0" y="1"/>
            <a:ext cx="9144000" cy="1428750"/>
          </a:xfrm>
        </p:spPr>
        <p:txBody>
          <a:bodyPr/>
          <a:lstStyle/>
          <a:p>
            <a:pPr eaLnBrk="1" hangingPunct="1"/>
            <a:r>
              <a:rPr lang="ja-JP" altLang="en-US" sz="3200" dirty="0"/>
              <a:t>ー最新のデータ（</a:t>
            </a:r>
            <a:r>
              <a:rPr lang="en-US" altLang="ja-JP" sz="3200" dirty="0"/>
              <a:t>R4</a:t>
            </a:r>
            <a:r>
              <a:rPr lang="ja-JP" altLang="en-US" sz="3200" dirty="0"/>
              <a:t>酒のしおり）からー</a:t>
            </a:r>
            <a:br>
              <a:rPr lang="en-US" altLang="ja-JP" dirty="0"/>
            </a:br>
            <a:r>
              <a:rPr lang="ja-JP" altLang="en-US" dirty="0"/>
              <a:t>　　　</a:t>
            </a:r>
            <a:r>
              <a:rPr lang="ja-JP" altLang="en-US" sz="3200" dirty="0"/>
              <a:t>１人あたり年間酒類消費数量・順位</a:t>
            </a:r>
            <a:endParaRPr lang="ja-JP" altLang="en-US" sz="2800" dirty="0"/>
          </a:p>
        </p:txBody>
      </p:sp>
    </p:spTree>
    <p:extLst>
      <p:ext uri="{BB962C8B-B14F-4D97-AF65-F5344CB8AC3E}">
        <p14:creationId xmlns:p14="http://schemas.microsoft.com/office/powerpoint/2010/main" val="2727012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2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80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80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280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28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コンテンツ プレースホルダー 1">
            <a:extLst>
              <a:ext uri="{FF2B5EF4-FFF2-40B4-BE49-F238E27FC236}">
                <a16:creationId xmlns:a16="http://schemas.microsoft.com/office/drawing/2014/main" id="{26D9BCB0-0961-47B9-99CF-84C23AE9A884}"/>
              </a:ext>
            </a:extLst>
          </p:cNvPr>
          <p:cNvSpPr>
            <a:spLocks noGrp="1" noChangeArrowheads="1"/>
          </p:cNvSpPr>
          <p:nvPr>
            <p:ph idx="1"/>
          </p:nvPr>
        </p:nvSpPr>
        <p:spPr>
          <a:xfrm>
            <a:off x="0" y="1428749"/>
            <a:ext cx="7961313" cy="5229225"/>
          </a:xfrm>
        </p:spPr>
        <p:txBody>
          <a:bodyPr/>
          <a:lstStyle/>
          <a:p>
            <a:pPr marL="0" indent="0" eaLnBrk="1" hangingPunct="1">
              <a:buFont typeface="Arial" panose="020B0604020202020204" pitchFamily="34" charset="0"/>
              <a:buNone/>
            </a:pPr>
            <a:r>
              <a:rPr lang="ja-JP" altLang="en-US" sz="4800" b="1" dirty="0">
                <a:solidFill>
                  <a:srgbClr val="FF0000"/>
                </a:solidFill>
              </a:rPr>
              <a:t>近畿二府四県平均　７５</a:t>
            </a:r>
            <a:r>
              <a:rPr lang="en-US" altLang="ja-JP" sz="4800" b="1" dirty="0">
                <a:solidFill>
                  <a:srgbClr val="FF0000"/>
                </a:solidFill>
              </a:rPr>
              <a:t>.8 ℓ</a:t>
            </a:r>
          </a:p>
          <a:p>
            <a:pPr marL="0" indent="0" eaLnBrk="1" hangingPunct="1">
              <a:buFont typeface="Arial" panose="020B0604020202020204" pitchFamily="34" charset="0"/>
              <a:buNone/>
            </a:pPr>
            <a:r>
              <a:rPr lang="ja-JP" altLang="en-US" sz="4400" dirty="0"/>
              <a:t>１位　大阪　　８３．６</a:t>
            </a:r>
            <a:endParaRPr lang="en-US" altLang="ja-JP" sz="4400" dirty="0"/>
          </a:p>
          <a:p>
            <a:pPr marL="0" indent="0" eaLnBrk="1" hangingPunct="1">
              <a:buFont typeface="Arial" panose="020B0604020202020204" pitchFamily="34" charset="0"/>
              <a:buNone/>
            </a:pPr>
            <a:r>
              <a:rPr lang="ja-JP" altLang="en-US" sz="4400" dirty="0"/>
              <a:t>２位　京都　　７６．６</a:t>
            </a:r>
            <a:endParaRPr lang="en-US" altLang="ja-JP" sz="4400" dirty="0"/>
          </a:p>
          <a:p>
            <a:pPr marL="0" indent="0" eaLnBrk="1" hangingPunct="1">
              <a:buFont typeface="Arial" panose="020B0604020202020204" pitchFamily="34" charset="0"/>
              <a:buNone/>
            </a:pPr>
            <a:r>
              <a:rPr lang="ja-JP" altLang="en-US" sz="4400" dirty="0"/>
              <a:t>３位　和歌山　７２．６</a:t>
            </a:r>
            <a:endParaRPr lang="en-US" altLang="ja-JP" sz="4400" dirty="0"/>
          </a:p>
          <a:p>
            <a:pPr marL="0" indent="0" eaLnBrk="1" hangingPunct="1">
              <a:buFont typeface="Arial" panose="020B0604020202020204" pitchFamily="34" charset="0"/>
              <a:buNone/>
            </a:pPr>
            <a:r>
              <a:rPr lang="ja-JP" altLang="en-US" sz="4400" dirty="0"/>
              <a:t>４位　兵庫　　７１．２</a:t>
            </a:r>
            <a:endParaRPr lang="en-US" altLang="ja-JP" sz="4400" dirty="0"/>
          </a:p>
          <a:p>
            <a:pPr marL="0" indent="0" eaLnBrk="1" hangingPunct="1">
              <a:buFont typeface="Arial" panose="020B0604020202020204" pitchFamily="34" charset="0"/>
              <a:buNone/>
            </a:pPr>
            <a:r>
              <a:rPr lang="ja-JP" altLang="en-US" sz="4400" dirty="0"/>
              <a:t>５位　滋賀　　６０．１</a:t>
            </a:r>
            <a:endParaRPr lang="en-US" altLang="ja-JP" sz="4400" dirty="0"/>
          </a:p>
          <a:p>
            <a:pPr marL="0" indent="0" eaLnBrk="1" hangingPunct="1">
              <a:buFont typeface="Arial" panose="020B0604020202020204" pitchFamily="34" charset="0"/>
              <a:buNone/>
            </a:pPr>
            <a:r>
              <a:rPr lang="ja-JP" altLang="en-US" sz="4400" dirty="0"/>
              <a:t>６位　奈良　　５９．２</a:t>
            </a:r>
            <a:endParaRPr lang="en-US" altLang="ja-JP" sz="4800" dirty="0"/>
          </a:p>
        </p:txBody>
      </p:sp>
      <p:sp>
        <p:nvSpPr>
          <p:cNvPr id="498691" name="タイトル 2">
            <a:extLst>
              <a:ext uri="{FF2B5EF4-FFF2-40B4-BE49-F238E27FC236}">
                <a16:creationId xmlns:a16="http://schemas.microsoft.com/office/drawing/2014/main" id="{E4573FA8-9759-4A60-B149-3419442EDDC4}"/>
              </a:ext>
            </a:extLst>
          </p:cNvPr>
          <p:cNvSpPr>
            <a:spLocks noGrp="1" noChangeArrowheads="1"/>
          </p:cNvSpPr>
          <p:nvPr>
            <p:ph type="title"/>
          </p:nvPr>
        </p:nvSpPr>
        <p:spPr>
          <a:xfrm>
            <a:off x="0" y="200025"/>
            <a:ext cx="8761413" cy="1228725"/>
          </a:xfrm>
        </p:spPr>
        <p:txBody>
          <a:bodyPr/>
          <a:lstStyle/>
          <a:p>
            <a:pPr eaLnBrk="1" hangingPunct="1"/>
            <a:r>
              <a:rPr lang="ja-JP" altLang="en-US" dirty="0"/>
              <a:t>最新のデータ（</a:t>
            </a:r>
            <a:r>
              <a:rPr lang="en-US" altLang="ja-JP" dirty="0"/>
              <a:t>R</a:t>
            </a:r>
            <a:r>
              <a:rPr lang="ja-JP" altLang="en-US" dirty="0"/>
              <a:t>４酒のしおり）から</a:t>
            </a:r>
            <a:br>
              <a:rPr lang="en-US" altLang="ja-JP" dirty="0"/>
            </a:br>
            <a:r>
              <a:rPr lang="ja-JP" altLang="en-US" dirty="0"/>
              <a:t>近畿二府四県１人あたり酒類消費数量</a:t>
            </a:r>
          </a:p>
        </p:txBody>
      </p:sp>
    </p:spTree>
    <p:extLst>
      <p:ext uri="{BB962C8B-B14F-4D97-AF65-F5344CB8AC3E}">
        <p14:creationId xmlns:p14="http://schemas.microsoft.com/office/powerpoint/2010/main" val="4045113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2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80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80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280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2802">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3280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280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コンテンツ プレースホルダー 1">
            <a:extLst>
              <a:ext uri="{FF2B5EF4-FFF2-40B4-BE49-F238E27FC236}">
                <a16:creationId xmlns:a16="http://schemas.microsoft.com/office/drawing/2014/main" id="{26D9BCB0-0961-47B9-99CF-84C23AE9A884}"/>
              </a:ext>
            </a:extLst>
          </p:cNvPr>
          <p:cNvSpPr>
            <a:spLocks noGrp="1" noChangeArrowheads="1"/>
          </p:cNvSpPr>
          <p:nvPr>
            <p:ph idx="1"/>
          </p:nvPr>
        </p:nvSpPr>
        <p:spPr>
          <a:xfrm>
            <a:off x="0" y="1428749"/>
            <a:ext cx="7961313" cy="5229225"/>
          </a:xfrm>
        </p:spPr>
        <p:txBody>
          <a:bodyPr>
            <a:normAutofit/>
          </a:bodyPr>
          <a:lstStyle/>
          <a:p>
            <a:pPr marL="0" indent="0" eaLnBrk="1" hangingPunct="1">
              <a:buFont typeface="Arial" panose="020B0604020202020204" pitchFamily="34" charset="0"/>
              <a:buNone/>
            </a:pPr>
            <a:r>
              <a:rPr lang="ja-JP" altLang="en-US" sz="4800" b="1" dirty="0">
                <a:solidFill>
                  <a:srgbClr val="FF0000"/>
                </a:solidFill>
              </a:rPr>
              <a:t>東北６県平均　８２</a:t>
            </a:r>
            <a:r>
              <a:rPr lang="en-US" altLang="ja-JP" sz="4800" b="1" dirty="0">
                <a:solidFill>
                  <a:srgbClr val="FF0000"/>
                </a:solidFill>
              </a:rPr>
              <a:t>.</a:t>
            </a:r>
            <a:r>
              <a:rPr lang="ja-JP" altLang="en-US" sz="4800" b="1" dirty="0">
                <a:solidFill>
                  <a:srgbClr val="FF0000"/>
                </a:solidFill>
              </a:rPr>
              <a:t>１</a:t>
            </a:r>
            <a:r>
              <a:rPr lang="en-US" altLang="ja-JP" sz="4800" b="1" dirty="0">
                <a:solidFill>
                  <a:srgbClr val="FF0000"/>
                </a:solidFill>
              </a:rPr>
              <a:t>ℓ</a:t>
            </a:r>
          </a:p>
          <a:p>
            <a:pPr marL="0" indent="0" eaLnBrk="1" hangingPunct="1">
              <a:buFont typeface="Arial" panose="020B0604020202020204" pitchFamily="34" charset="0"/>
              <a:buNone/>
            </a:pPr>
            <a:r>
              <a:rPr lang="ja-JP" altLang="en-US" sz="4400" dirty="0"/>
              <a:t>１位　青森　　９１．１</a:t>
            </a:r>
            <a:endParaRPr lang="en-US" altLang="ja-JP" sz="4400" dirty="0"/>
          </a:p>
          <a:p>
            <a:pPr marL="0" indent="0" eaLnBrk="1" hangingPunct="1">
              <a:buFont typeface="Arial" panose="020B0604020202020204" pitchFamily="34" charset="0"/>
              <a:buNone/>
            </a:pPr>
            <a:r>
              <a:rPr lang="ja-JP" altLang="en-US" sz="4400" dirty="0"/>
              <a:t>２位　秋田　　８９．３</a:t>
            </a:r>
            <a:endParaRPr lang="en-US" altLang="ja-JP" sz="4400" dirty="0"/>
          </a:p>
          <a:p>
            <a:pPr marL="0" indent="0" eaLnBrk="1" hangingPunct="1">
              <a:buFont typeface="Arial" panose="020B0604020202020204" pitchFamily="34" charset="0"/>
              <a:buNone/>
            </a:pPr>
            <a:r>
              <a:rPr lang="ja-JP" altLang="en-US" sz="4400" dirty="0"/>
              <a:t>３位　岩手　　８４．６</a:t>
            </a:r>
            <a:endParaRPr lang="en-US" altLang="ja-JP" sz="4400" dirty="0"/>
          </a:p>
          <a:p>
            <a:pPr marL="0" indent="0" eaLnBrk="1" hangingPunct="1">
              <a:buFont typeface="Arial" panose="020B0604020202020204" pitchFamily="34" charset="0"/>
              <a:buNone/>
            </a:pPr>
            <a:r>
              <a:rPr lang="ja-JP" altLang="en-US" sz="4400" dirty="0"/>
              <a:t>４位　宮城　　７８．３</a:t>
            </a:r>
            <a:endParaRPr lang="en-US" altLang="ja-JP" sz="4400" dirty="0"/>
          </a:p>
          <a:p>
            <a:pPr marL="0" indent="0" eaLnBrk="1" hangingPunct="1">
              <a:buFont typeface="Arial" panose="020B0604020202020204" pitchFamily="34" charset="0"/>
              <a:buNone/>
            </a:pPr>
            <a:r>
              <a:rPr lang="ja-JP" altLang="en-US" sz="4400" dirty="0"/>
              <a:t>５位　福島　　７７．７</a:t>
            </a:r>
            <a:endParaRPr lang="en-US" altLang="ja-JP" sz="4400" dirty="0"/>
          </a:p>
          <a:p>
            <a:pPr marL="0" indent="0" eaLnBrk="1" hangingPunct="1">
              <a:buFont typeface="Arial" panose="020B0604020202020204" pitchFamily="34" charset="0"/>
              <a:buNone/>
            </a:pPr>
            <a:r>
              <a:rPr lang="ja-JP" altLang="en-US" sz="4400" dirty="0"/>
              <a:t>６位　山形　　７７．６</a:t>
            </a:r>
            <a:endParaRPr lang="en-US" altLang="ja-JP" sz="4800" dirty="0"/>
          </a:p>
        </p:txBody>
      </p:sp>
      <p:sp>
        <p:nvSpPr>
          <p:cNvPr id="498691" name="タイトル 2">
            <a:extLst>
              <a:ext uri="{FF2B5EF4-FFF2-40B4-BE49-F238E27FC236}">
                <a16:creationId xmlns:a16="http://schemas.microsoft.com/office/drawing/2014/main" id="{E4573FA8-9759-4A60-B149-3419442EDDC4}"/>
              </a:ext>
            </a:extLst>
          </p:cNvPr>
          <p:cNvSpPr>
            <a:spLocks noGrp="1" noChangeArrowheads="1"/>
          </p:cNvSpPr>
          <p:nvPr>
            <p:ph type="title"/>
          </p:nvPr>
        </p:nvSpPr>
        <p:spPr>
          <a:xfrm>
            <a:off x="0" y="200025"/>
            <a:ext cx="8761413" cy="1228725"/>
          </a:xfrm>
        </p:spPr>
        <p:txBody>
          <a:bodyPr/>
          <a:lstStyle/>
          <a:p>
            <a:pPr eaLnBrk="1" hangingPunct="1"/>
            <a:r>
              <a:rPr lang="ja-JP" altLang="en-US" dirty="0"/>
              <a:t>最新のデータ（</a:t>
            </a:r>
            <a:r>
              <a:rPr lang="en-US" altLang="ja-JP" dirty="0"/>
              <a:t>R4</a:t>
            </a:r>
            <a:r>
              <a:rPr lang="ja-JP" altLang="en-US" dirty="0"/>
              <a:t>酒のしおり）からー</a:t>
            </a:r>
            <a:br>
              <a:rPr lang="en-US" altLang="ja-JP" dirty="0"/>
            </a:br>
            <a:r>
              <a:rPr lang="ja-JP" altLang="en-US" dirty="0"/>
              <a:t>東北６県１人あたり酒類消費数量順位</a:t>
            </a:r>
          </a:p>
        </p:txBody>
      </p:sp>
    </p:spTree>
    <p:extLst>
      <p:ext uri="{BB962C8B-B14F-4D97-AF65-F5344CB8AC3E}">
        <p14:creationId xmlns:p14="http://schemas.microsoft.com/office/powerpoint/2010/main" val="1379667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2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80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80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280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2802">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3280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280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コンテンツ プレースホルダー 1">
            <a:extLst>
              <a:ext uri="{FF2B5EF4-FFF2-40B4-BE49-F238E27FC236}">
                <a16:creationId xmlns:a16="http://schemas.microsoft.com/office/drawing/2014/main" id="{433CE60E-AEBB-497C-8253-C98132962E46}"/>
              </a:ext>
            </a:extLst>
          </p:cNvPr>
          <p:cNvSpPr>
            <a:spLocks noGrp="1" noChangeArrowheads="1"/>
          </p:cNvSpPr>
          <p:nvPr>
            <p:ph idx="1"/>
          </p:nvPr>
        </p:nvSpPr>
        <p:spPr>
          <a:xfrm>
            <a:off x="1588" y="1744825"/>
            <a:ext cx="4448175" cy="5462426"/>
          </a:xfrm>
        </p:spPr>
        <p:txBody>
          <a:bodyPr/>
          <a:lstStyle/>
          <a:p>
            <a:pPr marL="0" indent="0" eaLnBrk="1" hangingPunct="1">
              <a:buFont typeface="Arial" panose="020B0604020202020204" pitchFamily="34" charset="0"/>
              <a:buNone/>
            </a:pPr>
            <a:r>
              <a:rPr lang="ja-JP" altLang="en-US" sz="4000" b="1" dirty="0">
                <a:solidFill>
                  <a:srgbClr val="FF0000"/>
                </a:solidFill>
              </a:rPr>
              <a:t>全国平均　</a:t>
            </a:r>
            <a:r>
              <a:rPr lang="en-US" altLang="ja-JP" sz="4000" b="1" dirty="0">
                <a:solidFill>
                  <a:srgbClr val="FF0000"/>
                </a:solidFill>
              </a:rPr>
              <a:t>75.0ℓ</a:t>
            </a:r>
          </a:p>
          <a:p>
            <a:pPr marL="0" indent="0" eaLnBrk="1" hangingPunct="1">
              <a:buFont typeface="Arial" panose="020B0604020202020204" pitchFamily="34" charset="0"/>
              <a:buNone/>
            </a:pPr>
            <a:r>
              <a:rPr lang="ja-JP" altLang="en-US" sz="3200" dirty="0"/>
              <a:t>１位　東京　</a:t>
            </a:r>
            <a:r>
              <a:rPr lang="en-US" altLang="ja-JP" sz="3200" dirty="0"/>
              <a:t>95.5</a:t>
            </a:r>
          </a:p>
          <a:p>
            <a:pPr marL="0" indent="0" eaLnBrk="1" hangingPunct="1">
              <a:buFont typeface="Arial" panose="020B0604020202020204" pitchFamily="34" charset="0"/>
              <a:buNone/>
            </a:pPr>
            <a:r>
              <a:rPr lang="ja-JP" altLang="en-US" sz="3200" dirty="0"/>
              <a:t>２位　高知　</a:t>
            </a:r>
            <a:r>
              <a:rPr lang="en-US" altLang="ja-JP" sz="3200" dirty="0"/>
              <a:t>91.9</a:t>
            </a:r>
          </a:p>
          <a:p>
            <a:pPr marL="0" indent="0" eaLnBrk="1" hangingPunct="1">
              <a:buFont typeface="Arial" panose="020B0604020202020204" pitchFamily="34" charset="0"/>
              <a:buNone/>
            </a:pPr>
            <a:r>
              <a:rPr lang="ja-JP" altLang="en-US" sz="3200" dirty="0"/>
              <a:t>３位　青森　</a:t>
            </a:r>
            <a:r>
              <a:rPr lang="en-US" altLang="ja-JP" sz="3200" dirty="0"/>
              <a:t>91.1</a:t>
            </a:r>
          </a:p>
          <a:p>
            <a:pPr marL="0" indent="0" eaLnBrk="1" hangingPunct="1">
              <a:buFont typeface="Arial" panose="020B0604020202020204" pitchFamily="34" charset="0"/>
              <a:buNone/>
            </a:pPr>
            <a:r>
              <a:rPr lang="ja-JP" altLang="en-US" sz="3200" dirty="0"/>
              <a:t>４位　秋田　</a:t>
            </a:r>
            <a:r>
              <a:rPr lang="en-US" altLang="ja-JP" sz="3200" dirty="0"/>
              <a:t>89.3</a:t>
            </a:r>
          </a:p>
          <a:p>
            <a:pPr marL="0" indent="0" eaLnBrk="1" hangingPunct="1">
              <a:buFont typeface="Arial" panose="020B0604020202020204" pitchFamily="34" charset="0"/>
              <a:buNone/>
            </a:pPr>
            <a:r>
              <a:rPr lang="ja-JP" altLang="en-US" sz="3200" dirty="0"/>
              <a:t>５位　富山　</a:t>
            </a:r>
            <a:r>
              <a:rPr lang="en-US" altLang="ja-JP" sz="3200" dirty="0"/>
              <a:t>88.7</a:t>
            </a:r>
          </a:p>
        </p:txBody>
      </p:sp>
      <p:sp>
        <p:nvSpPr>
          <p:cNvPr id="500739" name="タイトル 2">
            <a:extLst>
              <a:ext uri="{FF2B5EF4-FFF2-40B4-BE49-F238E27FC236}">
                <a16:creationId xmlns:a16="http://schemas.microsoft.com/office/drawing/2014/main" id="{BE7C217F-8DDC-4DE1-884B-10AE138E4518}"/>
              </a:ext>
            </a:extLst>
          </p:cNvPr>
          <p:cNvSpPr>
            <a:spLocks noGrp="1" noChangeArrowheads="1"/>
          </p:cNvSpPr>
          <p:nvPr>
            <p:ph type="title"/>
          </p:nvPr>
        </p:nvSpPr>
        <p:spPr>
          <a:xfrm>
            <a:off x="0" y="200025"/>
            <a:ext cx="8761413" cy="1228725"/>
          </a:xfrm>
        </p:spPr>
        <p:txBody>
          <a:bodyPr/>
          <a:lstStyle/>
          <a:p>
            <a:pPr eaLnBrk="1" hangingPunct="1"/>
            <a:r>
              <a:rPr lang="ja-JP" altLang="en-US" dirty="0"/>
              <a:t>最新のデータ（</a:t>
            </a:r>
            <a:r>
              <a:rPr lang="en-US" altLang="ja-JP" dirty="0"/>
              <a:t>R4</a:t>
            </a:r>
            <a:r>
              <a:rPr lang="ja-JP" altLang="en-US" dirty="0"/>
              <a:t>酒のしおり）からー</a:t>
            </a:r>
            <a:br>
              <a:rPr lang="en-US" altLang="ja-JP" dirty="0"/>
            </a:br>
            <a:r>
              <a:rPr lang="ja-JP" altLang="en-US" dirty="0"/>
              <a:t>　全国１人あたり酒類消費数量</a:t>
            </a:r>
            <a:r>
              <a:rPr lang="en-US" altLang="ja-JP" dirty="0"/>
              <a:t>TOP10</a:t>
            </a:r>
            <a:endParaRPr lang="ja-JP" altLang="en-US" dirty="0"/>
          </a:p>
        </p:txBody>
      </p:sp>
      <p:sp>
        <p:nvSpPr>
          <p:cNvPr id="4" name="コンテンツ プレースホルダー 1">
            <a:extLst>
              <a:ext uri="{FF2B5EF4-FFF2-40B4-BE49-F238E27FC236}">
                <a16:creationId xmlns:a16="http://schemas.microsoft.com/office/drawing/2014/main" id="{0A98B9A5-368B-4DF7-818F-F6D806A13A91}"/>
              </a:ext>
            </a:extLst>
          </p:cNvPr>
          <p:cNvSpPr txBox="1">
            <a:spLocks noChangeArrowheads="1"/>
          </p:cNvSpPr>
          <p:nvPr/>
        </p:nvSpPr>
        <p:spPr bwMode="auto">
          <a:xfrm>
            <a:off x="4148138" y="2405063"/>
            <a:ext cx="8621712" cy="3282950"/>
          </a:xfrm>
          <a:prstGeom prst="rect">
            <a:avLst/>
          </a:prstGeom>
          <a:noFill/>
          <a:ln>
            <a:noFill/>
          </a:ln>
        </p:spPr>
        <p:txBody>
          <a:bodyPr/>
          <a:lstStyle>
            <a:lvl1pPr marL="228600" indent="-2286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685800" indent="-2286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６位　　宮崎　　</a:t>
            </a:r>
            <a:r>
              <a:rPr kumimoji="1" lang="en-US" altLang="ja-JP"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85.7</a:t>
            </a:r>
          </a:p>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７位　　岩手　　</a:t>
            </a:r>
            <a:r>
              <a:rPr kumimoji="1" lang="en-US" altLang="ja-JP"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84.6</a:t>
            </a:r>
          </a:p>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８位　　新潟　　</a:t>
            </a:r>
            <a:r>
              <a:rPr kumimoji="1" lang="en-US" altLang="ja-JP"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84.3</a:t>
            </a:r>
          </a:p>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９位　　大阪　　</a:t>
            </a:r>
            <a:r>
              <a:rPr kumimoji="1" lang="en-US" altLang="ja-JP"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83.6</a:t>
            </a:r>
          </a:p>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１０位　</a:t>
            </a:r>
            <a:r>
              <a:rPr lang="ja-JP" altLang="en-US" sz="3200" dirty="0">
                <a:solidFill>
                  <a:prstClr val="black"/>
                </a:solidFill>
              </a:rPr>
              <a:t>北海道</a:t>
            </a:r>
            <a:r>
              <a:rPr kumimoji="1" lang="ja-JP" altLang="en-US"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mn-cs"/>
              </a:rPr>
              <a:t>81.8</a:t>
            </a:r>
          </a:p>
        </p:txBody>
      </p:sp>
      <p:sp>
        <p:nvSpPr>
          <p:cNvPr id="2" name="コンテンツ プレースホルダー 1">
            <a:extLst>
              <a:ext uri="{FF2B5EF4-FFF2-40B4-BE49-F238E27FC236}">
                <a16:creationId xmlns:a16="http://schemas.microsoft.com/office/drawing/2014/main" id="{F9EB01E4-4D85-4998-963D-C1C1B9E78817}"/>
              </a:ext>
            </a:extLst>
          </p:cNvPr>
          <p:cNvSpPr txBox="1">
            <a:spLocks noChangeArrowheads="1"/>
          </p:cNvSpPr>
          <p:nvPr/>
        </p:nvSpPr>
        <p:spPr bwMode="auto">
          <a:xfrm>
            <a:off x="922338" y="5383213"/>
            <a:ext cx="862171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685800" indent="-22860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altLang="ja-JP" sz="2800" b="0" i="0" u="none" strike="noStrike" kern="1200" cap="none" spc="0" normalizeH="0" baseline="0" noProof="0" dirty="0">
              <a:ln>
                <a:noFill/>
              </a:ln>
              <a:solidFill>
                <a:srgbClr val="000000"/>
              </a:solidFill>
              <a:effectLst/>
              <a:uLnTx/>
              <a:uFillTx/>
              <a:latin typeface="Calibri" panose="020F0502020204030204" pitchFamily="34" charset="0"/>
              <a:ea typeface="游ゴシック" panose="020B0400000000000000" pitchFamily="50" charset="-128"/>
              <a:cs typeface="+mn-cs"/>
            </a:endParaRP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Calibri" panose="020F0502020204030204" pitchFamily="34" charset="0"/>
                <a:ea typeface="游ゴシック" panose="020B0400000000000000" pitchFamily="50" charset="-128"/>
                <a:cs typeface="+mn-cs"/>
              </a:rPr>
              <a:t>一番消費数量が少ないのは　奈良　</a:t>
            </a:r>
            <a:r>
              <a:rPr kumimoji="1" lang="en-US" altLang="ja-JP" sz="2800" b="0" i="0" u="none" strike="noStrike" kern="1200" cap="none" spc="0" normalizeH="0" baseline="0" noProof="0" dirty="0">
                <a:ln>
                  <a:noFill/>
                </a:ln>
                <a:solidFill>
                  <a:srgbClr val="000000"/>
                </a:solidFill>
                <a:effectLst/>
                <a:uLnTx/>
                <a:uFillTx/>
                <a:latin typeface="Calibri" panose="020F0502020204030204" pitchFamily="34" charset="0"/>
                <a:ea typeface="游ゴシック" panose="020B0400000000000000" pitchFamily="50" charset="-128"/>
                <a:cs typeface="+mn-cs"/>
              </a:rPr>
              <a:t>59.2</a:t>
            </a:r>
            <a:endParaRPr kumimoji="1" lang="ja-JP" altLang="en-US" sz="2800" b="0" i="0" u="none" strike="noStrike" kern="1200" cap="none" spc="0" normalizeH="0" baseline="0" noProof="0" dirty="0">
              <a:ln>
                <a:noFill/>
              </a:ln>
              <a:solidFill>
                <a:srgbClr val="000000"/>
              </a:solidFill>
              <a:effectLst/>
              <a:uLnTx/>
              <a:uFillTx/>
              <a:latin typeface="Calibri" panose="020F0502020204030204" pitchFamily="34" charset="0"/>
              <a:ea typeface="游ゴシック" panose="020B0400000000000000" pitchFamily="50" charset="-128"/>
              <a:cs typeface="+mn-cs"/>
            </a:endParaRP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altLang="ja-JP" sz="2800" b="0" i="0" u="none" strike="noStrike" kern="1200" cap="none" spc="0" normalizeH="0" baseline="0" noProof="0" dirty="0">
              <a:ln>
                <a:noFill/>
              </a:ln>
              <a:solidFill>
                <a:srgbClr val="000000"/>
              </a:solidFill>
              <a:effectLst/>
              <a:uLnTx/>
              <a:uFillTx/>
              <a:latin typeface="Calibri" panose="020F0502020204030204" pitchFamily="34" charset="0"/>
              <a:ea typeface="游ゴシック" panose="020B0400000000000000" pitchFamily="50" charset="-128"/>
              <a:cs typeface="+mn-cs"/>
            </a:endParaRPr>
          </a:p>
        </p:txBody>
      </p:sp>
    </p:spTree>
    <p:extLst>
      <p:ext uri="{BB962C8B-B14F-4D97-AF65-F5344CB8AC3E}">
        <p14:creationId xmlns:p14="http://schemas.microsoft.com/office/powerpoint/2010/main" val="50736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28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2802">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32802">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32802">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32802">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32802">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11F43F-AC03-4D39-96BE-2AD857DF9BF7}"/>
              </a:ext>
            </a:extLst>
          </p:cNvPr>
          <p:cNvSpPr>
            <a:spLocks noGrp="1"/>
          </p:cNvSpPr>
          <p:nvPr>
            <p:ph type="title"/>
          </p:nvPr>
        </p:nvSpPr>
        <p:spPr>
          <a:xfrm>
            <a:off x="587468" y="483577"/>
            <a:ext cx="7969063" cy="5671037"/>
          </a:xfrm>
        </p:spPr>
        <p:txBody>
          <a:bodyPr>
            <a:normAutofit fontScale="90000"/>
          </a:bodyPr>
          <a:lstStyle/>
          <a:p>
            <a:r>
              <a:rPr lang="ja-JP" altLang="en-US" b="1" dirty="0">
                <a:latin typeface="+mn-ea"/>
                <a:ea typeface="+mn-ea"/>
              </a:rPr>
              <a:t>講義は以上です。</a:t>
            </a:r>
            <a:br>
              <a:rPr lang="en-US" altLang="ja-JP" b="1" dirty="0">
                <a:latin typeface="+mn-ea"/>
                <a:ea typeface="+mn-ea"/>
              </a:rPr>
            </a:br>
            <a:br>
              <a:rPr lang="en-US" altLang="ja-JP" b="1" dirty="0">
                <a:latin typeface="+mn-ea"/>
                <a:ea typeface="+mn-ea"/>
              </a:rPr>
            </a:br>
            <a:r>
              <a:rPr lang="ja-JP" altLang="en-US" b="1" dirty="0">
                <a:latin typeface="+mn-ea"/>
                <a:ea typeface="+mn-ea"/>
              </a:rPr>
              <a:t>質問は受講証配布後に、個別に受け付けます。</a:t>
            </a:r>
            <a:br>
              <a:rPr lang="en-US" altLang="ja-JP" b="1" dirty="0">
                <a:latin typeface="+mn-ea"/>
                <a:ea typeface="+mn-ea"/>
              </a:rPr>
            </a:br>
            <a:br>
              <a:rPr lang="en-US" altLang="ja-JP" b="1" dirty="0">
                <a:latin typeface="+mn-ea"/>
                <a:ea typeface="+mn-ea"/>
              </a:rPr>
            </a:br>
            <a:r>
              <a:rPr lang="ja-JP" altLang="en-US" b="1" dirty="0">
                <a:latin typeface="+mn-ea"/>
                <a:ea typeface="+mn-ea"/>
              </a:rPr>
              <a:t>感染症拡大防止の取り組みにご協力をお願いいたします。</a:t>
            </a:r>
            <a:br>
              <a:rPr lang="en-US" altLang="ja-JP" b="1" dirty="0">
                <a:latin typeface="+mn-ea"/>
                <a:ea typeface="+mn-ea"/>
              </a:rPr>
            </a:br>
            <a:br>
              <a:rPr lang="en-US" altLang="ja-JP" b="1" dirty="0">
                <a:latin typeface="+mn-ea"/>
                <a:ea typeface="+mn-ea"/>
              </a:rPr>
            </a:br>
            <a:br>
              <a:rPr lang="en-US" altLang="ja-JP" b="1" dirty="0">
                <a:latin typeface="+mn-ea"/>
                <a:ea typeface="+mn-ea"/>
              </a:rPr>
            </a:br>
            <a:r>
              <a:rPr lang="ja-JP" altLang="en-US" b="1" dirty="0">
                <a:latin typeface="+mn-ea"/>
                <a:ea typeface="+mn-ea"/>
              </a:rPr>
              <a:t>ご清聴ありがとうございました。</a:t>
            </a:r>
            <a:endParaRPr kumimoji="1" lang="ja-JP" altLang="en-US" b="1" dirty="0">
              <a:latin typeface="+mn-ea"/>
              <a:ea typeface="+mn-ea"/>
            </a:endParaRPr>
          </a:p>
        </p:txBody>
      </p:sp>
    </p:spTree>
    <p:extLst>
      <p:ext uri="{BB962C8B-B14F-4D97-AF65-F5344CB8AC3E}">
        <p14:creationId xmlns:p14="http://schemas.microsoft.com/office/powerpoint/2010/main" val="3256338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060AD-031B-8A2E-C080-0C7F11853165}"/>
              </a:ext>
            </a:extLst>
          </p:cNvPr>
          <p:cNvSpPr>
            <a:spLocks noGrp="1"/>
          </p:cNvSpPr>
          <p:nvPr>
            <p:ph type="title"/>
          </p:nvPr>
        </p:nvSpPr>
        <p:spPr>
          <a:xfrm>
            <a:off x="628650" y="365126"/>
            <a:ext cx="7886700" cy="554469"/>
          </a:xfrm>
        </p:spPr>
        <p:txBody>
          <a:bodyPr>
            <a:normAutofit/>
          </a:bodyPr>
          <a:lstStyle/>
          <a:p>
            <a:r>
              <a:rPr lang="en-US" altLang="ja-JP" sz="2800" dirty="0"/>
              <a:t>〈</a:t>
            </a:r>
            <a:r>
              <a:rPr lang="ja-JP" altLang="en-US" sz="2800" dirty="0"/>
              <a:t>果実酒の歴史</a:t>
            </a:r>
            <a:r>
              <a:rPr lang="en-US" altLang="ja-JP" sz="2800" dirty="0"/>
              <a:t>〉</a:t>
            </a:r>
            <a:endParaRPr kumimoji="1" lang="ja-JP" altLang="en-US" sz="2800" dirty="0"/>
          </a:p>
        </p:txBody>
      </p:sp>
      <p:sp>
        <p:nvSpPr>
          <p:cNvPr id="3" name="タイトル 1">
            <a:extLst>
              <a:ext uri="{FF2B5EF4-FFF2-40B4-BE49-F238E27FC236}">
                <a16:creationId xmlns:a16="http://schemas.microsoft.com/office/drawing/2014/main" id="{827DFBE3-DD7C-6EBE-2637-27296E95FE79}"/>
              </a:ext>
            </a:extLst>
          </p:cNvPr>
          <p:cNvSpPr txBox="1">
            <a:spLocks/>
          </p:cNvSpPr>
          <p:nvPr/>
        </p:nvSpPr>
        <p:spPr>
          <a:xfrm>
            <a:off x="628650" y="1267689"/>
            <a:ext cx="7886700" cy="2359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16</a:t>
            </a:r>
            <a:r>
              <a:rPr kumimoji="1" lang="ja-JP" altLang="en-US" sz="32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世紀半ばから</a:t>
            </a:r>
            <a:r>
              <a:rPr kumimoji="1" lang="en-US" altLang="ja-JP" sz="32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17</a:t>
            </a:r>
            <a:r>
              <a:rPr kumimoji="1" lang="ja-JP" altLang="en-US" sz="32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世紀初期の南蛮貿易で、織田信長公に献上された ポルトガルの赤ワインの名称は？</a:t>
            </a:r>
          </a:p>
        </p:txBody>
      </p:sp>
      <p:sp>
        <p:nvSpPr>
          <p:cNvPr id="7" name="タイトル 1">
            <a:extLst>
              <a:ext uri="{FF2B5EF4-FFF2-40B4-BE49-F238E27FC236}">
                <a16:creationId xmlns:a16="http://schemas.microsoft.com/office/drawing/2014/main" id="{7C7A891A-4716-E2DB-ABE8-5A754565736D}"/>
              </a:ext>
            </a:extLst>
          </p:cNvPr>
          <p:cNvSpPr txBox="1">
            <a:spLocks/>
          </p:cNvSpPr>
          <p:nvPr/>
        </p:nvSpPr>
        <p:spPr>
          <a:xfrm>
            <a:off x="-443605" y="3209854"/>
            <a:ext cx="7496869" cy="3055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rgbClr val="313650"/>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１．珍紅（ちんこう）酒</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２．珍葡（ちんぶ・ほ）酒</a:t>
            </a:r>
            <a:endParaRPr kumimoji="1" lang="en-US" altLang="ja-JP"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rPr>
              <a:t>　　　３．珍陀（ちんた）　酒</a:t>
            </a:r>
            <a:endParaRPr kumimoji="1" lang="en-US" altLang="ja-JP" sz="2000" b="1" i="0" u="none" strike="noStrike" kern="1200" cap="none" spc="0" normalizeH="0" baseline="0" noProof="0" dirty="0">
              <a:ln>
                <a:noFill/>
              </a:ln>
              <a:solidFill>
                <a:srgbClr val="313650"/>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2794633182"/>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6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9553</TotalTime>
  <Words>4380</Words>
  <Application>Microsoft Office PowerPoint</Application>
  <PresentationFormat>画面に合わせる (4:3)</PresentationFormat>
  <Paragraphs>804</Paragraphs>
  <Slides>86</Slides>
  <Notes>59</Notes>
  <HiddenSlides>0</HiddenSlides>
  <MMClips>0</MMClips>
  <ScaleCrop>false</ScaleCrop>
  <HeadingPairs>
    <vt:vector size="6" baseType="variant">
      <vt:variant>
        <vt:lpstr>使用されているフォント</vt:lpstr>
      </vt:variant>
      <vt:variant>
        <vt:i4>18</vt:i4>
      </vt:variant>
      <vt:variant>
        <vt:lpstr>テーマ</vt:lpstr>
      </vt:variant>
      <vt:variant>
        <vt:i4>8</vt:i4>
      </vt:variant>
      <vt:variant>
        <vt:lpstr>スライド タイトル</vt:lpstr>
      </vt:variant>
      <vt:variant>
        <vt:i4>86</vt:i4>
      </vt:variant>
    </vt:vector>
  </HeadingPairs>
  <TitlesOfParts>
    <vt:vector size="112" baseType="lpstr">
      <vt:lpstr>-apple-system</vt:lpstr>
      <vt:lpstr>CIDFont+F1</vt:lpstr>
      <vt:lpstr>Helvetica Neue</vt:lpstr>
      <vt:lpstr>HG行書体</vt:lpstr>
      <vt:lpstr>HG創英角ｺﾞｼｯｸUB</vt:lpstr>
      <vt:lpstr>Hiragino Kaku Gothic ProN</vt:lpstr>
      <vt:lpstr>Hiragino Sans</vt:lpstr>
      <vt:lpstr>ＭＳ Ｐゴシック</vt:lpstr>
      <vt:lpstr>メイリオ</vt:lpstr>
      <vt:lpstr>游ゴシック</vt:lpstr>
      <vt:lpstr>游ゴシック Light</vt:lpstr>
      <vt:lpstr>游ゴシック Medium</vt:lpstr>
      <vt:lpstr>Arial</vt:lpstr>
      <vt:lpstr>Calibri</vt:lpstr>
      <vt:lpstr>Calibri Light</vt:lpstr>
      <vt:lpstr>Century Gothic</vt:lpstr>
      <vt:lpstr>Times New Roman</vt:lpstr>
      <vt:lpstr>Wingdings 3</vt:lpstr>
      <vt:lpstr>Office テーマ</vt:lpstr>
      <vt:lpstr>スライス</vt:lpstr>
      <vt:lpstr>1_Office テーマ</vt:lpstr>
      <vt:lpstr>4_Office テーマ</vt:lpstr>
      <vt:lpstr>3_スライス</vt:lpstr>
      <vt:lpstr>6_Office テーマ</vt:lpstr>
      <vt:lpstr>2_Office テーマ</vt:lpstr>
      <vt:lpstr>1_イオン</vt:lpstr>
      <vt:lpstr>最新のトピックス 　基礎から 　研修内容を充実させるQ&amp;A </vt:lpstr>
      <vt:lpstr>アルコール体質試験パッチ</vt:lpstr>
      <vt:lpstr>PowerPoint プレゼンテーション</vt:lpstr>
      <vt:lpstr>果実酒の国内醸造生産量１位は？</vt:lpstr>
      <vt:lpstr>PowerPoint プレゼンテーション</vt:lpstr>
      <vt:lpstr>日本ワイン生産量１位は山梨県。 では、２位は？</vt:lpstr>
      <vt:lpstr>PowerPoint プレゼンテーション</vt:lpstr>
      <vt:lpstr>PowerPoint プレゼンテーション</vt:lpstr>
      <vt:lpstr>〈果実酒の歴史〉</vt:lpstr>
      <vt:lpstr>〈果実酒の歴史〉</vt:lpstr>
      <vt:lpstr>PowerPoint プレゼンテーション</vt:lpstr>
      <vt:lpstr>PowerPoint プレゼンテーション</vt:lpstr>
      <vt:lpstr>PowerPoint プレゼンテーション</vt:lpstr>
      <vt:lpstr>PowerPoint プレゼンテーション</vt:lpstr>
      <vt:lpstr>つづいて更に  各酒類の最新トピックスです</vt:lpstr>
      <vt:lpstr>〈自主基準〉</vt:lpstr>
      <vt:lpstr>〈自主基準〉</vt:lpstr>
      <vt:lpstr>PowerPoint プレゼンテーション</vt:lpstr>
      <vt:lpstr>〈スピリッツ（ジン・ウォッカ）通達改正〉</vt:lpstr>
      <vt:lpstr>PowerPoint プレゼンテーション</vt:lpstr>
      <vt:lpstr>PowerPoint プレゼンテーション</vt:lpstr>
      <vt:lpstr>PowerPoint プレゼンテーション</vt:lpstr>
      <vt:lpstr>〈酒類の商品知識（本格焼酎）〉</vt:lpstr>
      <vt:lpstr>〈酒類の商品知識（本格焼酎）〉</vt:lpstr>
      <vt:lpstr>その他改正事項</vt:lpstr>
      <vt:lpstr>PowerPoint プレゼンテーション</vt:lpstr>
      <vt:lpstr>PowerPoint プレゼンテーション</vt:lpstr>
      <vt:lpstr>〈清酒の製法品質表示基準の主な改正事項〉</vt:lpstr>
      <vt:lpstr>PowerPoint プレゼンテーション</vt:lpstr>
      <vt:lpstr>PowerPoint プレゼンテーション</vt:lpstr>
      <vt:lpstr>〈酒類の商品知識（清酒）〉</vt:lpstr>
      <vt:lpstr>〈酒類の商品知識（清酒）〉</vt:lpstr>
      <vt:lpstr>〈酒類の歴史（清酒）〉</vt:lpstr>
      <vt:lpstr>〈酒類の歴史（清酒）〉</vt:lpstr>
      <vt:lpstr>〈酒類の歴史（清酒）〉</vt:lpstr>
      <vt:lpstr>〈酒類の歴史（清酒）〉</vt:lpstr>
      <vt:lpstr>〈酒類の歴史（清酒）〉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つづいて更に  酒類全般の最新トピックスです</vt:lpstr>
      <vt:lpstr>PowerPoint プレゼンテーション</vt:lpstr>
      <vt:lpstr>最新の地理的表示指定は『２３』</vt:lpstr>
      <vt:lpstr>〈年齢に関する広告自主基準〉</vt:lpstr>
      <vt:lpstr>〈年齢に関する広告自主基準〉</vt:lpstr>
      <vt:lpstr>PowerPoint プレゼンテーション</vt:lpstr>
      <vt:lpstr>〈酒税〉</vt:lpstr>
      <vt:lpstr>〈酒税〉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アルパッチ結果</vt:lpstr>
      <vt:lpstr>アルコールはどこで 　　　　　　　吸収されるでしょうか？</vt:lpstr>
      <vt:lpstr>アルコール分解</vt:lpstr>
      <vt:lpstr>アルコール分解</vt:lpstr>
      <vt:lpstr>二日酔いを起こすアセトアルデヒドの影響とは？</vt:lpstr>
      <vt:lpstr>女性は男性よりも少ない飲酒量・期間でアルコールによる影響を受けやすいと言われています。男性に比べてどれくらい短い期間？</vt:lpstr>
      <vt:lpstr>PowerPoint プレゼンテーション</vt:lpstr>
      <vt:lpstr>男性の飲酒率と比べ、女性の飲酒率の方が高いのは何歳代？</vt:lpstr>
      <vt:lpstr>PowerPoint プレゼンテーション</vt:lpstr>
      <vt:lpstr>PowerPoint プレゼンテーション</vt:lpstr>
      <vt:lpstr>PowerPoint プレゼンテーション</vt:lpstr>
      <vt:lpstr>脳への影響</vt:lpstr>
      <vt:lpstr>アルコール依存症による 脳萎縮</vt:lpstr>
      <vt:lpstr>　　お酒と脳に関する問題</vt:lpstr>
      <vt:lpstr>PowerPoint プレゼンテーション</vt:lpstr>
      <vt:lpstr>　　お酒と脳の問題</vt:lpstr>
      <vt:lpstr>　　お酒と脳に関する問題</vt:lpstr>
      <vt:lpstr>PowerPoint プレゼンテーション</vt:lpstr>
      <vt:lpstr>PowerPoint プレゼンテーション</vt:lpstr>
      <vt:lpstr>人口1千人あたりの飲酒運転検挙件数都道府県ランキング</vt:lpstr>
      <vt:lpstr>ー最新のデータからー 国税庁酒のしおり　令和４年３月版</vt:lpstr>
      <vt:lpstr>ー最新のデータからー 北陸三県　１人あたり年間酒類消費数量・順位</vt:lpstr>
      <vt:lpstr>ー最新のデータ（R4酒のしおり）からー 　　　１人あたり年間酒類消費数量・順位</vt:lpstr>
      <vt:lpstr>最新のデータ（R４酒のしおり）から 近畿二府四県１人あたり酒類消費数量</vt:lpstr>
      <vt:lpstr>最新のデータ（R4酒のしおり）からー 東北６県１人あたり酒類消費数量順位</vt:lpstr>
      <vt:lpstr>最新のデータ（R4酒のしおり）からー 　全国１人あたり酒類消費数量TOP10</vt:lpstr>
      <vt:lpstr>講義は以上です。  質問は受講証配布後に、個別に受け付けます。  感染症拡大防止の取り組みにご協力をお願いいたします。   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水口尚人</dc:creator>
  <cp:lastModifiedBy>Nao HIRAYAMA</cp:lastModifiedBy>
  <cp:revision>543</cp:revision>
  <cp:lastPrinted>2020-09-23T02:57:33Z</cp:lastPrinted>
  <dcterms:created xsi:type="dcterms:W3CDTF">2020-02-14T01:51:18Z</dcterms:created>
  <dcterms:modified xsi:type="dcterms:W3CDTF">2022-12-14T07:22:33Z</dcterms:modified>
</cp:coreProperties>
</file>