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4" r:id="rId4"/>
    <p:sldMasterId id="2147484256" r:id="rId5"/>
    <p:sldMasterId id="2147483673" r:id="rId6"/>
    <p:sldMasterId id="2147484366" r:id="rId7"/>
    <p:sldMasterId id="2147484369" r:id="rId8"/>
    <p:sldMasterId id="2147483660" r:id="rId9"/>
  </p:sldMasterIdLst>
  <p:notesMasterIdLst>
    <p:notesMasterId r:id="rId11"/>
  </p:notesMasterIdLst>
  <p:sldIdLst>
    <p:sldId id="1121" r:id="rId10"/>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5EC6"/>
    <a:srgbClr val="DBC9FB"/>
    <a:srgbClr val="FCDCFA"/>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461181-1227-492C-A1AD-573B1A8D57D1}" v="1" dt="2021-07-01T00:43:42.3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1" autoAdjust="0"/>
    <p:restoredTop sz="94660"/>
  </p:normalViewPr>
  <p:slideViewPr>
    <p:cSldViewPr snapToGrid="0">
      <p:cViewPr varScale="1">
        <p:scale>
          <a:sx n="114" d="100"/>
          <a:sy n="114" d="100"/>
        </p:scale>
        <p:origin x="45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石渡友博" userId="e5a4b75c-32af-4e61-abb0-768e863decd5" providerId="ADAL" clId="{4B461181-1227-492C-A1AD-573B1A8D57D1}"/>
    <pc:docChg chg="addSld delSld modSld">
      <pc:chgData name="石渡友博" userId="e5a4b75c-32af-4e61-abb0-768e863decd5" providerId="ADAL" clId="{4B461181-1227-492C-A1AD-573B1A8D57D1}" dt="2021-07-02T02:25:51.001" v="32" actId="2696"/>
      <pc:docMkLst>
        <pc:docMk/>
      </pc:docMkLst>
      <pc:sldChg chg="del">
        <pc:chgData name="石渡友博" userId="e5a4b75c-32af-4e61-abb0-768e863decd5" providerId="ADAL" clId="{4B461181-1227-492C-A1AD-573B1A8D57D1}" dt="2021-07-01T00:42:57.235" v="0" actId="47"/>
        <pc:sldMkLst>
          <pc:docMk/>
          <pc:sldMk cId="560661291" sldId="1099"/>
        </pc:sldMkLst>
      </pc:sldChg>
      <pc:sldChg chg="del">
        <pc:chgData name="石渡友博" userId="e5a4b75c-32af-4e61-abb0-768e863decd5" providerId="ADAL" clId="{4B461181-1227-492C-A1AD-573B1A8D57D1}" dt="2021-07-01T00:42:57.860" v="1" actId="47"/>
        <pc:sldMkLst>
          <pc:docMk/>
          <pc:sldMk cId="1656980709" sldId="1101"/>
        </pc:sldMkLst>
      </pc:sldChg>
      <pc:sldChg chg="modSp mod">
        <pc:chgData name="石渡友博" userId="e5a4b75c-32af-4e61-abb0-768e863decd5" providerId="ADAL" clId="{4B461181-1227-492C-A1AD-573B1A8D57D1}" dt="2021-07-01T00:43:10.807" v="2" actId="20577"/>
        <pc:sldMkLst>
          <pc:docMk/>
          <pc:sldMk cId="2666917312" sldId="1121"/>
        </pc:sldMkLst>
        <pc:graphicFrameChg chg="modGraphic">
          <ac:chgData name="石渡友博" userId="e5a4b75c-32af-4e61-abb0-768e863decd5" providerId="ADAL" clId="{4B461181-1227-492C-A1AD-573B1A8D57D1}" dt="2021-07-01T00:43:10.807" v="2" actId="20577"/>
          <ac:graphicFrameMkLst>
            <pc:docMk/>
            <pc:sldMk cId="2666917312" sldId="1121"/>
            <ac:graphicFrameMk id="12" creationId="{C7F4DCCF-D606-494B-87F0-40BE67169DEF}"/>
          </ac:graphicFrameMkLst>
        </pc:graphicFrameChg>
      </pc:sldChg>
      <pc:sldChg chg="new del">
        <pc:chgData name="石渡友博" userId="e5a4b75c-32af-4e61-abb0-768e863decd5" providerId="ADAL" clId="{4B461181-1227-492C-A1AD-573B1A8D57D1}" dt="2021-07-01T00:43:44.081" v="5" actId="47"/>
        <pc:sldMkLst>
          <pc:docMk/>
          <pc:sldMk cId="3422652721" sldId="1122"/>
        </pc:sldMkLst>
      </pc:sldChg>
      <pc:sldChg chg="modSp add del mod">
        <pc:chgData name="石渡友博" userId="e5a4b75c-32af-4e61-abb0-768e863decd5" providerId="ADAL" clId="{4B461181-1227-492C-A1AD-573B1A8D57D1}" dt="2021-07-02T02:25:51.001" v="32" actId="2696"/>
        <pc:sldMkLst>
          <pc:docMk/>
          <pc:sldMk cId="1581609712" sldId="1123"/>
        </pc:sldMkLst>
        <pc:spChg chg="mod">
          <ac:chgData name="石渡友博" userId="e5a4b75c-32af-4e61-abb0-768e863decd5" providerId="ADAL" clId="{4B461181-1227-492C-A1AD-573B1A8D57D1}" dt="2021-07-01T00:43:55.939" v="31" actId="20577"/>
          <ac:spMkLst>
            <pc:docMk/>
            <pc:sldMk cId="1581609712" sldId="1123"/>
            <ac:spMk id="11" creationId="{989FF398-F914-4031-800A-96A500E27142}"/>
          </ac:spMkLst>
        </pc:spChg>
        <pc:graphicFrameChg chg="modGraphic">
          <ac:chgData name="石渡友博" userId="e5a4b75c-32af-4e61-abb0-768e863decd5" providerId="ADAL" clId="{4B461181-1227-492C-A1AD-573B1A8D57D1}" dt="2021-07-01T00:43:48.347" v="10" actId="20577"/>
          <ac:graphicFrameMkLst>
            <pc:docMk/>
            <pc:sldMk cId="1581609712" sldId="1123"/>
            <ac:graphicFrameMk id="12" creationId="{C7F4DCCF-D606-494B-87F0-40BE67169DE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B25DF570-5D22-44AC-875B-2CA704A80D56}" type="datetimeFigureOut">
              <a:rPr kumimoji="1" lang="ja-JP" altLang="en-US" smtClean="0"/>
              <a:t>2021/7/2</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05DCC60-578B-447B-9E5F-29C960D6008A}" type="slidenum">
              <a:rPr kumimoji="1" lang="ja-JP" altLang="en-US" smtClean="0"/>
              <a:t>‹#›</a:t>
            </a:fld>
            <a:endParaRPr kumimoji="1" lang="ja-JP" altLang="en-US"/>
          </a:p>
        </p:txBody>
      </p:sp>
    </p:spTree>
    <p:extLst>
      <p:ext uri="{BB962C8B-B14F-4D97-AF65-F5344CB8AC3E}">
        <p14:creationId xmlns:p14="http://schemas.microsoft.com/office/powerpoint/2010/main" val="2082806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a:prstGeom prst="rect">
            <a:avLst/>
          </a:prstGeom>
        </p:spPr>
        <p:txBody>
          <a:bodyPr anchor="b"/>
          <a:lstStyle>
            <a:lvl1pPr algn="ctr">
              <a:defRPr sz="4500">
                <a:latin typeface="ＭＳ Ｐゴシック" panose="020B0600070205080204" pitchFamily="50" charset="-128"/>
                <a:ea typeface="ＭＳ Ｐゴシック" panose="020B0600070205080204" pitchFamily="50" charset="-128"/>
              </a:defRPr>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a:prstGeom prst="rect">
            <a:avLst/>
          </a:prstGeom>
        </p:spPr>
        <p:txBody>
          <a:bodyPr/>
          <a:lstStyle>
            <a:lvl1pPr marL="0" indent="0" algn="ctr">
              <a:buNone/>
              <a:defRPr sz="1800">
                <a:latin typeface="ＭＳ Ｐゴシック" panose="020B0600070205080204" pitchFamily="50" charset="-128"/>
                <a:ea typeface="ＭＳ Ｐゴシック" panose="020B0600070205080204" pitchFamily="50"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pic>
        <p:nvPicPr>
          <p:cNvPr id="8" name="図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50546" y="6606000"/>
            <a:ext cx="2290913" cy="252000"/>
          </a:xfrm>
          <a:prstGeom prst="rect">
            <a:avLst/>
          </a:prstGeom>
          <a:noFill/>
          <a:ln>
            <a:noFill/>
          </a:ln>
        </p:spPr>
      </p:pic>
      <p:sp>
        <p:nvSpPr>
          <p:cNvPr id="9" name="日付プレースホルダー 2"/>
          <p:cNvSpPr>
            <a:spLocks noGrp="1"/>
          </p:cNvSpPr>
          <p:nvPr>
            <p:ph type="dt" sz="half" idx="2"/>
          </p:nvPr>
        </p:nvSpPr>
        <p:spPr>
          <a:xfrm>
            <a:off x="0" y="6492878"/>
            <a:ext cx="2743200" cy="365125"/>
          </a:xfrm>
          <a:prstGeom prst="rect">
            <a:avLst/>
          </a:prstGeom>
        </p:spPr>
        <p:txBody>
          <a:bodyPr anchor="b"/>
          <a:lstStyle>
            <a:lvl1pPr>
              <a:defRPr sz="750">
                <a:latin typeface="ＭＳ Ｐゴシック" panose="020B0600070205080204" pitchFamily="50" charset="-128"/>
                <a:ea typeface="ＭＳ Ｐゴシック" panose="020B0600070205080204" pitchFamily="50" charset="-128"/>
              </a:defRPr>
            </a:lvl1pPr>
          </a:lstStyle>
          <a:p>
            <a:fld id="{C4A2103F-3AE6-40D9-891C-30C7AACFF627}" type="datetime1">
              <a:rPr lang="ja-JP" altLang="en-US" smtClean="0">
                <a:solidFill>
                  <a:prstClr val="black"/>
                </a:solidFill>
              </a:rPr>
              <a:t>2021/7/2</a:t>
            </a:fld>
            <a:endParaRPr lang="ja-JP" altLang="en-US">
              <a:solidFill>
                <a:prstClr val="black"/>
              </a:solidFill>
            </a:endParaRPr>
          </a:p>
        </p:txBody>
      </p:sp>
      <p:sp>
        <p:nvSpPr>
          <p:cNvPr id="10"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066285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pic>
        <p:nvPicPr>
          <p:cNvPr id="6" name="図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2"/>
            <a:ext cx="12192000" cy="457505"/>
          </a:xfrm>
          <a:prstGeom prst="rect">
            <a:avLst/>
          </a:prstGeom>
        </p:spPr>
      </p:pic>
      <p:sp>
        <p:nvSpPr>
          <p:cNvPr id="9" name="スライド番号プレースホルダー 4"/>
          <p:cNvSpPr>
            <a:spLocks noGrp="1"/>
          </p:cNvSpPr>
          <p:nvPr>
            <p:ph type="sldNum" sz="quarter" idx="4"/>
          </p:nvPr>
        </p:nvSpPr>
        <p:spPr>
          <a:xfrm>
            <a:off x="9448800" y="6492876"/>
            <a:ext cx="2743200" cy="365125"/>
          </a:xfrm>
          <a:prstGeom prst="rect">
            <a:avLst/>
          </a:prstGeom>
        </p:spPr>
        <p:txBody>
          <a:bodyPr anchor="b"/>
          <a:lstStyle>
            <a:lvl1pPr algn="r">
              <a:defRPr sz="1333"/>
            </a:lvl1pPr>
          </a:lstStyle>
          <a:p>
            <a:fld id="{45495B55-97EB-4D27-910B-0D1E48D660A4}"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65050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2"/>
            <a:ext cx="12192000" cy="457505"/>
          </a:xfrm>
          <a:prstGeom prst="rect">
            <a:avLst/>
          </a:prstGeom>
        </p:spPr>
      </p:pic>
      <p:sp>
        <p:nvSpPr>
          <p:cNvPr id="9" name="スライド番号プレースホルダー 4"/>
          <p:cNvSpPr>
            <a:spLocks noGrp="1"/>
          </p:cNvSpPr>
          <p:nvPr>
            <p:ph type="sldNum" sz="quarter" idx="4"/>
          </p:nvPr>
        </p:nvSpPr>
        <p:spPr>
          <a:xfrm>
            <a:off x="9448800" y="6492876"/>
            <a:ext cx="2743200" cy="365125"/>
          </a:xfrm>
          <a:prstGeom prst="rect">
            <a:avLst/>
          </a:prstGeom>
        </p:spPr>
        <p:txBody>
          <a:bodyPr anchor="b"/>
          <a:lstStyle>
            <a:lvl1pPr algn="r">
              <a:defRPr sz="1333"/>
            </a:lvl1pPr>
          </a:lstStyle>
          <a:p>
            <a:fld id="{45495B55-97EB-4D27-910B-0D1E48D660A4}"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65050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845127" y="1311562"/>
            <a:ext cx="10515600" cy="4379049"/>
          </a:xfrm>
        </p:spPr>
        <p:txBody>
          <a:bodyPr/>
          <a:lstStyle>
            <a:lvl1pPr>
              <a:defRPr>
                <a:latin typeface="+mj-ea"/>
                <a:ea typeface="+mj-ea"/>
                <a:cs typeface="メイリオ" panose="020B0604030504040204" pitchFamily="50" charset="-128"/>
              </a:defRPr>
            </a:lvl1pPr>
            <a:lvl2pPr>
              <a:defRPr>
                <a:latin typeface="+mj-ea"/>
                <a:ea typeface="+mj-ea"/>
                <a:cs typeface="メイリオ" panose="020B0604030504040204" pitchFamily="50" charset="-128"/>
              </a:defRPr>
            </a:lvl2pPr>
            <a:lvl3pPr>
              <a:defRPr>
                <a:latin typeface="+mj-ea"/>
                <a:ea typeface="+mj-ea"/>
                <a:cs typeface="メイリオ" panose="020B0604030504040204" pitchFamily="50" charset="-128"/>
              </a:defRPr>
            </a:lvl3pPr>
            <a:lvl4pPr>
              <a:defRPr>
                <a:latin typeface="+mj-ea"/>
                <a:ea typeface="+mj-ea"/>
                <a:cs typeface="メイリオ" panose="020B0604030504040204" pitchFamily="50" charset="-128"/>
              </a:defRPr>
            </a:lvl4pPr>
            <a:lvl5pPr>
              <a:defRPr>
                <a:latin typeface="+mj-ea"/>
                <a:ea typeface="+mj-ea"/>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5DF641A4-1DEB-45CF-A890-B6CD1C2AA34E}" type="datetime1">
              <a:rPr lang="ja-JP" altLang="en-US" smtClean="0"/>
              <a:t>2021/7/2</a:t>
            </a:fld>
            <a:endParaRPr lang="ja-JP" altLang="en-US"/>
          </a:p>
        </p:txBody>
      </p:sp>
      <p:sp>
        <p:nvSpPr>
          <p:cNvPr id="5" name="Footer Placeholder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8" name="Slide Number Placeholder 5"/>
          <p:cNvSpPr>
            <a:spLocks noGrp="1"/>
          </p:cNvSpPr>
          <p:nvPr>
            <p:ph type="sldNum" sz="quarter" idx="4"/>
          </p:nvPr>
        </p:nvSpPr>
        <p:spPr>
          <a:xfrm>
            <a:off x="8617527" y="6356352"/>
            <a:ext cx="2743200" cy="365125"/>
          </a:xfrm>
          <a:prstGeom prst="rect">
            <a:avLst/>
          </a:prstGeom>
        </p:spPr>
        <p:txBody>
          <a:bodyPr/>
          <a:lstStyle>
            <a:lvl1pPr algn="r">
              <a:defRPr sz="800">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en-US" altLang="ja-JP" dirty="0"/>
          </a:p>
          <a:p>
            <a:fld id="{F101EFCF-BDC6-DB42-A6FD-2C937C7E900F}" type="slidenum">
              <a:rPr lang="ja-JP" altLang="en-US" smtClean="0"/>
              <a:pPr/>
              <a:t>‹#›</a:t>
            </a:fld>
            <a:endParaRPr lang="ja-JP" altLang="en-US" dirty="0"/>
          </a:p>
        </p:txBody>
      </p:sp>
    </p:spTree>
    <p:extLst>
      <p:ext uri="{BB962C8B-B14F-4D97-AF65-F5344CB8AC3E}">
        <p14:creationId xmlns:p14="http://schemas.microsoft.com/office/powerpoint/2010/main" val="4020307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タイトル付き">
    <p:spTree>
      <p:nvGrpSpPr>
        <p:cNvPr id="1" name=""/>
        <p:cNvGrpSpPr/>
        <p:nvPr/>
      </p:nvGrpSpPr>
      <p:grpSpPr>
        <a:xfrm>
          <a:off x="0" y="0"/>
          <a:ext cx="0" cy="0"/>
          <a:chOff x="0" y="0"/>
          <a:chExt cx="0" cy="0"/>
        </a:xfrm>
      </p:grpSpPr>
      <p:sp>
        <p:nvSpPr>
          <p:cNvPr id="11" name="テキスト プレースホルダー 10"/>
          <p:cNvSpPr>
            <a:spLocks noGrp="1"/>
          </p:cNvSpPr>
          <p:nvPr>
            <p:ph type="body" sz="quarter" idx="13"/>
          </p:nvPr>
        </p:nvSpPr>
        <p:spPr>
          <a:xfrm>
            <a:off x="2" y="457505"/>
            <a:ext cx="3026791" cy="341632"/>
          </a:xfrm>
          <a:prstGeom prst="rect">
            <a:avLst/>
          </a:prstGeom>
        </p:spPr>
        <p:txBody>
          <a:bodyPr wrap="none">
            <a:spAutoFit/>
          </a:bodyPr>
          <a:lstStyle>
            <a:lvl1pPr marL="0" indent="0">
              <a:buNone/>
              <a:defRPr sz="1800" b="1">
                <a:solidFill>
                  <a:schemeClr val="tx1"/>
                </a:solidFill>
                <a:latin typeface="ＭＳ Ｐゴシック" panose="020B0600070205080204" pitchFamily="50" charset="-128"/>
                <a:ea typeface="ＭＳ Ｐゴシック" panose="020B0600070205080204" pitchFamily="50" charset="-128"/>
              </a:defRPr>
            </a:lvl1pPr>
          </a:lstStyle>
          <a:p>
            <a:pPr lvl="0"/>
            <a:r>
              <a:rPr kumimoji="1" lang="ja-JP" altLang="en-US"/>
              <a:t>マスター テキストの書式設定</a:t>
            </a:r>
          </a:p>
        </p:txBody>
      </p:sp>
      <p:pic>
        <p:nvPicPr>
          <p:cNvPr id="8" name="図 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950546" y="6606000"/>
            <a:ext cx="2290913" cy="252000"/>
          </a:xfrm>
          <a:prstGeom prst="rect">
            <a:avLst/>
          </a:prstGeom>
          <a:noFill/>
          <a:ln>
            <a:noFill/>
          </a:ln>
        </p:spPr>
      </p:pic>
      <p:sp>
        <p:nvSpPr>
          <p:cNvPr id="12" name="日付プレースホルダー 2"/>
          <p:cNvSpPr>
            <a:spLocks noGrp="1"/>
          </p:cNvSpPr>
          <p:nvPr>
            <p:ph type="dt" sz="half" idx="2"/>
          </p:nvPr>
        </p:nvSpPr>
        <p:spPr>
          <a:xfrm>
            <a:off x="0" y="6492878"/>
            <a:ext cx="2743200" cy="365125"/>
          </a:xfrm>
          <a:prstGeom prst="rect">
            <a:avLst/>
          </a:prstGeom>
        </p:spPr>
        <p:txBody>
          <a:bodyPr anchor="b"/>
          <a:lstStyle>
            <a:lvl1pPr>
              <a:defRPr sz="750">
                <a:latin typeface="ＭＳ Ｐゴシック" panose="020B0600070205080204" pitchFamily="50" charset="-128"/>
                <a:ea typeface="ＭＳ Ｐゴシック" panose="020B0600070205080204" pitchFamily="50" charset="-128"/>
              </a:defRPr>
            </a:lvl1pPr>
          </a:lstStyle>
          <a:p>
            <a:fld id="{887DAF0D-25D1-4943-927D-9EC04AA2959E}" type="datetime1">
              <a:rPr lang="ja-JP" altLang="en-US" smtClean="0">
                <a:solidFill>
                  <a:prstClr val="black"/>
                </a:solidFill>
              </a:rPr>
              <a:t>2021/7/2</a:t>
            </a:fld>
            <a:endParaRPr lang="ja-JP" altLang="en-US">
              <a:solidFill>
                <a:prstClr val="black"/>
              </a:solidFill>
            </a:endParaRPr>
          </a:p>
        </p:txBody>
      </p:sp>
      <p:sp>
        <p:nvSpPr>
          <p:cNvPr id="13"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10291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pic>
        <p:nvPicPr>
          <p:cNvPr id="8" name="図 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950546" y="6606000"/>
            <a:ext cx="2290913" cy="252000"/>
          </a:xfrm>
          <a:prstGeom prst="rect">
            <a:avLst/>
          </a:prstGeom>
          <a:noFill/>
          <a:ln>
            <a:noFill/>
          </a:ln>
        </p:spPr>
      </p:pic>
      <p:sp>
        <p:nvSpPr>
          <p:cNvPr id="7" name="日付プレースホルダー 2"/>
          <p:cNvSpPr>
            <a:spLocks noGrp="1"/>
          </p:cNvSpPr>
          <p:nvPr>
            <p:ph type="dt" sz="half" idx="2"/>
          </p:nvPr>
        </p:nvSpPr>
        <p:spPr>
          <a:xfrm>
            <a:off x="0" y="6492878"/>
            <a:ext cx="2743200" cy="365125"/>
          </a:xfrm>
          <a:prstGeom prst="rect">
            <a:avLst/>
          </a:prstGeom>
        </p:spPr>
        <p:txBody>
          <a:bodyPr anchor="b"/>
          <a:lstStyle>
            <a:lvl1pPr>
              <a:defRPr sz="750">
                <a:latin typeface="ＭＳ Ｐゴシック" panose="020B0600070205080204" pitchFamily="50" charset="-128"/>
                <a:ea typeface="ＭＳ Ｐゴシック" panose="020B0600070205080204" pitchFamily="50" charset="-128"/>
              </a:defRPr>
            </a:lvl1pPr>
          </a:lstStyle>
          <a:p>
            <a:fld id="{97CEB346-25D6-47B7-B492-5691164F63AD}" type="datetime1">
              <a:rPr lang="ja-JP" altLang="en-US" smtClean="0">
                <a:solidFill>
                  <a:prstClr val="black"/>
                </a:solidFill>
              </a:rPr>
              <a:t>2021/7/2</a:t>
            </a:fld>
            <a:endParaRPr lang="ja-JP" altLang="en-US">
              <a:solidFill>
                <a:prstClr val="black"/>
              </a:solidFill>
            </a:endParaRPr>
          </a:p>
        </p:txBody>
      </p:sp>
      <p:sp>
        <p:nvSpPr>
          <p:cNvPr id="9"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786051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pic>
        <p:nvPicPr>
          <p:cNvPr id="6"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4"/>
            <a:ext cx="12192000" cy="6857999"/>
          </a:xfrm>
          <a:prstGeom prst="rect">
            <a:avLst/>
          </a:prstGeom>
        </p:spPr>
      </p:pic>
      <p:sp>
        <p:nvSpPr>
          <p:cNvPr id="8" name="タイトル 7"/>
          <p:cNvSpPr>
            <a:spLocks noGrp="1"/>
          </p:cNvSpPr>
          <p:nvPr>
            <p:ph type="title"/>
          </p:nvPr>
        </p:nvSpPr>
        <p:spPr>
          <a:xfrm>
            <a:off x="838200" y="2766222"/>
            <a:ext cx="10515600" cy="1325563"/>
          </a:xfrm>
          <a:prstGeom prst="rect">
            <a:avLst/>
          </a:prstGeom>
        </p:spPr>
        <p:txBody>
          <a:bodyPr anchor="ctr"/>
          <a:lstStyle>
            <a:lvl1pPr algn="ctr">
              <a:defRPr b="1">
                <a:solidFill>
                  <a:schemeClr val="bg1"/>
                </a:solidFill>
                <a:latin typeface="ＭＳ Ｐゴシック" panose="020B0600070205080204" pitchFamily="50" charset="-128"/>
                <a:ea typeface="ＭＳ Ｐゴシック" panose="020B0600070205080204" pitchFamily="50" charset="-128"/>
              </a:defRPr>
            </a:lvl1pPr>
          </a:lstStyle>
          <a:p>
            <a:r>
              <a:rPr kumimoji="1" lang="ja-JP" altLang="en-US"/>
              <a:t>マスター タイトルの書式設定</a:t>
            </a:r>
          </a:p>
        </p:txBody>
      </p:sp>
      <p:sp>
        <p:nvSpPr>
          <p:cNvPr id="10"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81530251-87AD-4F17-A8D0-F1FDA71CB479}"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11"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CB3DFA1-EF2E-4F9E-9709-475AB714CEE1}"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4293120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ユーザー設定レイアウト">
    <p:spTree>
      <p:nvGrpSpPr>
        <p:cNvPr id="1" name=""/>
        <p:cNvGrpSpPr/>
        <p:nvPr/>
      </p:nvGrpSpPr>
      <p:grpSpPr>
        <a:xfrm>
          <a:off x="0" y="0"/>
          <a:ext cx="0" cy="0"/>
          <a:chOff x="0" y="0"/>
          <a:chExt cx="0" cy="0"/>
        </a:xfrm>
      </p:grpSpPr>
      <p:pic>
        <p:nvPicPr>
          <p:cNvPr id="6"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586596"/>
            <a:ext cx="12192000" cy="6271407"/>
          </a:xfrm>
          <a:prstGeom prst="rect">
            <a:avLst/>
          </a:prstGeom>
        </p:spPr>
      </p:pic>
      <p:sp>
        <p:nvSpPr>
          <p:cNvPr id="8"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5F4731EB-1278-4AAF-A115-FAC6AFB8A71D}"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9"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4199100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ユーザー設定レイアウト">
    <p:spTree>
      <p:nvGrpSpPr>
        <p:cNvPr id="1" name=""/>
        <p:cNvGrpSpPr/>
        <p:nvPr/>
      </p:nvGrpSpPr>
      <p:grpSpPr>
        <a:xfrm>
          <a:off x="0" y="0"/>
          <a:ext cx="0" cy="0"/>
          <a:chOff x="0" y="0"/>
          <a:chExt cx="0" cy="0"/>
        </a:xfrm>
      </p:grpSpPr>
      <p:pic>
        <p:nvPicPr>
          <p:cNvPr id="7"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4"/>
            <a:ext cx="12192000" cy="6857999"/>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999511" y="2654881"/>
            <a:ext cx="6192981" cy="1548245"/>
          </a:xfrm>
          <a:prstGeom prst="rect">
            <a:avLst/>
          </a:prstGeom>
        </p:spPr>
      </p:pic>
      <p:sp>
        <p:nvSpPr>
          <p:cNvPr id="4"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9FBC8A52-AC30-4E40-86D6-0C482D02C3ED}"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5"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CB3DFA1-EF2E-4F9E-9709-475AB714CEE1}"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3480879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ユーザー設定レイアウト">
    <p:spTree>
      <p:nvGrpSpPr>
        <p:cNvPr id="1" name=""/>
        <p:cNvGrpSpPr/>
        <p:nvPr/>
      </p:nvGrpSpPr>
      <p:grpSpPr>
        <a:xfrm>
          <a:off x="0" y="0"/>
          <a:ext cx="0" cy="0"/>
          <a:chOff x="0" y="0"/>
          <a:chExt cx="0" cy="0"/>
        </a:xfrm>
      </p:grpSpPr>
      <p:pic>
        <p:nvPicPr>
          <p:cNvPr id="6"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4"/>
            <a:ext cx="12192000" cy="6857999"/>
          </a:xfrm>
          <a:prstGeom prst="rect">
            <a:avLst/>
          </a:prstGeom>
        </p:spPr>
      </p:pic>
      <p:pic>
        <p:nvPicPr>
          <p:cNvPr id="3" name="図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82216" y="6573398"/>
            <a:ext cx="2627568" cy="284605"/>
          </a:xfrm>
          <a:prstGeom prst="rect">
            <a:avLst/>
          </a:prstGeom>
        </p:spPr>
      </p:pic>
      <p:sp>
        <p:nvSpPr>
          <p:cNvPr id="7"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39864850-16E4-4932-A832-74EC6D6FF298}"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8"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CB3DFA1-EF2E-4F9E-9709-475AB714CEE1}"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2047868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825625"/>
            <a:ext cx="10515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フッター プレースホルダー 10"/>
          <p:cNvSpPr>
            <a:spLocks noGrp="1"/>
          </p:cNvSpPr>
          <p:nvPr>
            <p:ph type="ftr" sz="quarter" idx="3"/>
          </p:nvPr>
        </p:nvSpPr>
        <p:spPr>
          <a:xfrm>
            <a:off x="4038600" y="6498399"/>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12" name="スライド番号プレースホルダー 11"/>
          <p:cNvSpPr>
            <a:spLocks noGrp="1"/>
          </p:cNvSpPr>
          <p:nvPr>
            <p:ph type="sldNum" sz="quarter" idx="4"/>
          </p:nvPr>
        </p:nvSpPr>
        <p:spPr>
          <a:xfrm>
            <a:off x="9187647" y="6498399"/>
            <a:ext cx="2743200" cy="365125"/>
          </a:xfrm>
          <a:prstGeom prst="rect">
            <a:avLst/>
          </a:prstGeom>
        </p:spPr>
        <p:txBody>
          <a:bodyPr vert="horz" lIns="91440" tIns="45720" rIns="91440" bIns="45720" rtlCol="0" anchor="ctr"/>
          <a:lstStyle>
            <a:lvl1pPr algn="r">
              <a:defRPr sz="900">
                <a:solidFill>
                  <a:schemeClr val="tx1">
                    <a:tint val="75000"/>
                  </a:schemeClr>
                </a:solidFill>
                <a:latin typeface="+mn-lt"/>
              </a:defRPr>
            </a:lvl1pPr>
          </a:lstStyle>
          <a:p>
            <a:r>
              <a:rPr lang="en-US" altLang="ja-JP">
                <a:solidFill>
                  <a:prstClr val="black">
                    <a:tint val="75000"/>
                  </a:prstClr>
                </a:solidFill>
              </a:rPr>
              <a:t>&lt;#&gt;</a:t>
            </a:r>
            <a:endParaRPr lang="ja-JP" altLang="en-US">
              <a:solidFill>
                <a:prstClr val="black">
                  <a:tint val="75000"/>
                </a:prstClr>
              </a:solidFill>
            </a:endParaRPr>
          </a:p>
        </p:txBody>
      </p:sp>
      <p:pic>
        <p:nvPicPr>
          <p:cNvPr id="6" name="図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43"/>
            <a:ext cx="12204000" cy="610590"/>
          </a:xfrm>
          <a:prstGeom prst="rect">
            <a:avLst/>
          </a:prstGeom>
        </p:spPr>
      </p:pic>
    </p:spTree>
    <p:extLst>
      <p:ext uri="{BB962C8B-B14F-4D97-AF65-F5344CB8AC3E}">
        <p14:creationId xmlns:p14="http://schemas.microsoft.com/office/powerpoint/2010/main" val="641011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付き">
    <p:spTree>
      <p:nvGrpSpPr>
        <p:cNvPr id="1" name=""/>
        <p:cNvGrpSpPr/>
        <p:nvPr/>
      </p:nvGrpSpPr>
      <p:grpSpPr>
        <a:xfrm>
          <a:off x="0" y="0"/>
          <a:ext cx="0" cy="0"/>
          <a:chOff x="0" y="0"/>
          <a:chExt cx="0" cy="0"/>
        </a:xfrm>
      </p:grpSpPr>
      <p:sp>
        <p:nvSpPr>
          <p:cNvPr id="11" name="テキスト プレースホルダー 10"/>
          <p:cNvSpPr>
            <a:spLocks noGrp="1"/>
          </p:cNvSpPr>
          <p:nvPr>
            <p:ph type="body" sz="quarter" idx="13"/>
          </p:nvPr>
        </p:nvSpPr>
        <p:spPr>
          <a:xfrm>
            <a:off x="2" y="457505"/>
            <a:ext cx="3026791" cy="341632"/>
          </a:xfrm>
          <a:prstGeom prst="rect">
            <a:avLst/>
          </a:prstGeom>
        </p:spPr>
        <p:txBody>
          <a:bodyPr wrap="none">
            <a:spAutoFit/>
          </a:bodyPr>
          <a:lstStyle>
            <a:lvl1pPr marL="0" indent="0">
              <a:buNone/>
              <a:defRPr sz="1800" b="1">
                <a:solidFill>
                  <a:schemeClr val="tx1"/>
                </a:solidFill>
                <a:latin typeface="ＭＳ Ｐゴシック" panose="020B0600070205080204" pitchFamily="50" charset="-128"/>
                <a:ea typeface="ＭＳ Ｐゴシック" panose="020B0600070205080204" pitchFamily="50" charset="-128"/>
              </a:defRPr>
            </a:lvl1pPr>
          </a:lstStyle>
          <a:p>
            <a:pPr lvl="0"/>
            <a:r>
              <a:rPr kumimoji="1" lang="ja-JP" altLang="en-US"/>
              <a:t>マスター テキストの書式設定</a:t>
            </a:r>
          </a:p>
        </p:txBody>
      </p:sp>
      <p:pic>
        <p:nvPicPr>
          <p:cNvPr id="8" name="図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50546" y="6606000"/>
            <a:ext cx="2290913" cy="252000"/>
          </a:xfrm>
          <a:prstGeom prst="rect">
            <a:avLst/>
          </a:prstGeom>
          <a:noFill/>
          <a:ln>
            <a:noFill/>
          </a:ln>
        </p:spPr>
      </p:pic>
      <p:sp>
        <p:nvSpPr>
          <p:cNvPr id="12" name="日付プレースホルダー 2"/>
          <p:cNvSpPr>
            <a:spLocks noGrp="1"/>
          </p:cNvSpPr>
          <p:nvPr>
            <p:ph type="dt" sz="half" idx="2"/>
          </p:nvPr>
        </p:nvSpPr>
        <p:spPr>
          <a:xfrm>
            <a:off x="0" y="6492878"/>
            <a:ext cx="2743200" cy="365125"/>
          </a:xfrm>
          <a:prstGeom prst="rect">
            <a:avLst/>
          </a:prstGeom>
        </p:spPr>
        <p:txBody>
          <a:bodyPr anchor="b"/>
          <a:lstStyle>
            <a:lvl1pPr>
              <a:defRPr sz="750">
                <a:latin typeface="ＭＳ Ｐゴシック" panose="020B0600070205080204" pitchFamily="50" charset="-128"/>
                <a:ea typeface="ＭＳ Ｐゴシック" panose="020B0600070205080204" pitchFamily="50" charset="-128"/>
              </a:defRPr>
            </a:lvl1pPr>
          </a:lstStyle>
          <a:p>
            <a:fld id="{05273183-6972-4AEC-AF8A-B6DA324EDC12}" type="datetime1">
              <a:rPr lang="ja-JP" altLang="en-US" smtClean="0">
                <a:solidFill>
                  <a:prstClr val="black"/>
                </a:solidFill>
              </a:rPr>
              <a:t>2021/7/2</a:t>
            </a:fld>
            <a:endParaRPr lang="ja-JP" altLang="en-US">
              <a:solidFill>
                <a:prstClr val="black"/>
              </a:solidFill>
            </a:endParaRPr>
          </a:p>
        </p:txBody>
      </p:sp>
      <p:sp>
        <p:nvSpPr>
          <p:cNvPr id="13"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10291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ロゴなし青背景">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4"/>
            <a:ext cx="2743200" cy="365125"/>
          </a:xfrm>
          <a:prstGeom prst="rect">
            <a:avLst/>
          </a:prstGeo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097F02A9-E75C-4862-B8E3-B42710BEFFBB}" type="datetime1">
              <a:rPr lang="ja-JP" altLang="en-US" smtClean="0">
                <a:solidFill>
                  <a:prstClr val="black"/>
                </a:solidFill>
              </a:rPr>
              <a:t>2021/7/2</a:t>
            </a:fld>
            <a:endParaRPr lang="ja-JP" altLang="en-US">
              <a:solidFill>
                <a:prstClr val="black"/>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a:xfrm>
            <a:off x="8617527" y="6356354"/>
            <a:ext cx="2743200" cy="365125"/>
          </a:xfrm>
          <a:prstGeom prst="rect">
            <a:avLst/>
          </a:prstGeo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F101EFCF-BDC6-DB42-A6FD-2C937C7E900F}" type="slidenum">
              <a:rPr lang="ja-JP" altLang="en-US" smtClean="0">
                <a:solidFill>
                  <a:prstClr val="black">
                    <a:tint val="75000"/>
                  </a:prstClr>
                </a:solidFill>
              </a:rPr>
              <a:pPr/>
              <a:t>‹#›</a:t>
            </a:fld>
            <a:endParaRPr lang="ja-JP" altLang="en-US">
              <a:solidFill>
                <a:prstClr val="black">
                  <a:tint val="75000"/>
                </a:prstClr>
              </a:solidFill>
            </a:endParaRPr>
          </a:p>
        </p:txBody>
      </p:sp>
      <p:pic>
        <p:nvPicPr>
          <p:cNvPr id="8" name="コンテンツ プレースホルダー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
            <a:ext cx="12192000" cy="7351704"/>
          </a:xfrm>
          <a:prstGeom prst="rect">
            <a:avLst/>
          </a:prstGeom>
        </p:spPr>
      </p:pic>
      <p:sp>
        <p:nvSpPr>
          <p:cNvPr id="7" name="Slide Number Placeholder 5"/>
          <p:cNvSpPr txBox="1">
            <a:spLocks/>
          </p:cNvSpPr>
          <p:nvPr userDrawn="1"/>
        </p:nvSpPr>
        <p:spPr>
          <a:xfrm>
            <a:off x="8820727" y="6508754"/>
            <a:ext cx="2743200" cy="365125"/>
          </a:xfrm>
          <a:prstGeom prst="rect">
            <a:avLst/>
          </a:prstGeom>
        </p:spPr>
        <p:txBody>
          <a:bodyPr vert="horz" lIns="68580" tIns="34290" rIns="68580" bIns="34290" rtlCol="0" anchor="ctr"/>
          <a:lstStyle>
            <a:defPPr>
              <a:defRPr lang="ja-JP"/>
            </a:defPPr>
            <a:lvl1pPr marL="0" algn="r" defTabSz="457200" rtl="0" eaLnBrk="1" latinLnBrk="0" hangingPunct="1">
              <a:defRPr kumimoji="1" sz="825" kern="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F101EFCF-BDC6-DB42-A6FD-2C937C7E900F}" type="slidenum">
              <a:rPr lang="ja-JP" altLang="en-US" sz="619" smtClean="0">
                <a:solidFill>
                  <a:prstClr val="black">
                    <a:tint val="75000"/>
                  </a:prstClr>
                </a:solidFill>
              </a:rPr>
              <a:pPr/>
              <a:t>‹#›</a:t>
            </a:fld>
            <a:endParaRPr lang="ja-JP" altLang="en-US" sz="619">
              <a:solidFill>
                <a:prstClr val="black">
                  <a:tint val="75000"/>
                </a:prstClr>
              </a:solidFill>
            </a:endParaRPr>
          </a:p>
        </p:txBody>
      </p:sp>
    </p:spTree>
    <p:extLst>
      <p:ext uri="{BB962C8B-B14F-4D97-AF65-F5344CB8AC3E}">
        <p14:creationId xmlns:p14="http://schemas.microsoft.com/office/powerpoint/2010/main" val="2586212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a:prstGeom prst="rect">
            <a:avLst/>
          </a:prstGeom>
        </p:spPr>
        <p:txBody>
          <a:bodyPr anchor="b"/>
          <a:lstStyle>
            <a:lvl1pPr algn="ctr">
              <a:defRPr sz="4500">
                <a:latin typeface="ＭＳ Ｐゴシック" panose="020B0600070205080204" pitchFamily="50" charset="-128"/>
                <a:ea typeface="ＭＳ Ｐゴシック" panose="020B0600070205080204" pitchFamily="50" charset="-128"/>
              </a:defRPr>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a:prstGeom prst="rect">
            <a:avLst/>
          </a:prstGeom>
        </p:spPr>
        <p:txBody>
          <a:bodyPr/>
          <a:lstStyle>
            <a:lvl1pPr marL="0" indent="0" algn="ctr">
              <a:buNone/>
              <a:defRPr sz="1800">
                <a:latin typeface="ＭＳ Ｐゴシック" panose="020B0600070205080204" pitchFamily="50" charset="-128"/>
                <a:ea typeface="ＭＳ Ｐゴシック" panose="020B0600070205080204" pitchFamily="50"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pic>
        <p:nvPicPr>
          <p:cNvPr id="8" name="図 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950546" y="6606000"/>
            <a:ext cx="2290913" cy="252000"/>
          </a:xfrm>
          <a:prstGeom prst="rect">
            <a:avLst/>
          </a:prstGeom>
          <a:noFill/>
          <a:ln>
            <a:noFill/>
          </a:ln>
        </p:spPr>
      </p:pic>
      <p:sp>
        <p:nvSpPr>
          <p:cNvPr id="9" name="日付プレースホルダー 2"/>
          <p:cNvSpPr>
            <a:spLocks noGrp="1"/>
          </p:cNvSpPr>
          <p:nvPr>
            <p:ph type="dt" sz="half" idx="2"/>
          </p:nvPr>
        </p:nvSpPr>
        <p:spPr>
          <a:xfrm>
            <a:off x="0" y="6492878"/>
            <a:ext cx="2743200" cy="365125"/>
          </a:xfrm>
          <a:prstGeom prst="rect">
            <a:avLst/>
          </a:prstGeom>
        </p:spPr>
        <p:txBody>
          <a:bodyPr anchor="b"/>
          <a:lstStyle>
            <a:lvl1pPr>
              <a:defRPr sz="750">
                <a:latin typeface="ＭＳ Ｐゴシック" panose="020B0600070205080204" pitchFamily="50" charset="-128"/>
                <a:ea typeface="ＭＳ Ｐゴシック" panose="020B0600070205080204" pitchFamily="50" charset="-128"/>
              </a:defRPr>
            </a:lvl1pPr>
          </a:lstStyle>
          <a:p>
            <a:fld id="{93F5840C-0385-4CAD-93E1-C8BABBCAE556}" type="datetime1">
              <a:rPr lang="ja-JP" altLang="en-US" smtClean="0">
                <a:solidFill>
                  <a:prstClr val="black"/>
                </a:solidFill>
              </a:rPr>
              <a:t>2021/7/2</a:t>
            </a:fld>
            <a:endParaRPr lang="ja-JP" altLang="en-US">
              <a:solidFill>
                <a:prstClr val="black"/>
              </a:solidFill>
            </a:endParaRPr>
          </a:p>
        </p:txBody>
      </p:sp>
      <p:sp>
        <p:nvSpPr>
          <p:cNvPr id="10"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066285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845127" y="1311562"/>
            <a:ext cx="10515600" cy="4379049"/>
          </a:xfrm>
        </p:spPr>
        <p:txBody>
          <a:bodyPr/>
          <a:lstStyle>
            <a:lvl1pPr>
              <a:defRPr>
                <a:latin typeface="+mj-ea"/>
                <a:ea typeface="+mj-ea"/>
                <a:cs typeface="メイリオ" panose="020B0604030504040204" pitchFamily="50" charset="-128"/>
              </a:defRPr>
            </a:lvl1pPr>
            <a:lvl2pPr>
              <a:defRPr>
                <a:latin typeface="+mj-ea"/>
                <a:ea typeface="+mj-ea"/>
                <a:cs typeface="メイリオ" panose="020B0604030504040204" pitchFamily="50" charset="-128"/>
              </a:defRPr>
            </a:lvl2pPr>
            <a:lvl3pPr>
              <a:defRPr>
                <a:latin typeface="+mj-ea"/>
                <a:ea typeface="+mj-ea"/>
                <a:cs typeface="メイリオ" panose="020B0604030504040204" pitchFamily="50" charset="-128"/>
              </a:defRPr>
            </a:lvl3pPr>
            <a:lvl4pPr>
              <a:defRPr>
                <a:latin typeface="+mj-ea"/>
                <a:ea typeface="+mj-ea"/>
                <a:cs typeface="メイリオ" panose="020B0604030504040204" pitchFamily="50" charset="-128"/>
              </a:defRPr>
            </a:lvl4pPr>
            <a:lvl5pPr>
              <a:defRPr>
                <a:latin typeface="+mj-ea"/>
                <a:ea typeface="+mj-ea"/>
                <a:cs typeface="メイリオ"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19BAEEF-ECE1-44F1-8FF1-E161D81C8656}" type="datetime1">
              <a:rPr lang="ja-JP" altLang="en-US" smtClean="0"/>
              <a:t>2021/7/2</a:t>
            </a:fld>
            <a:endParaRPr lang="ja-JP" altLang="en-US"/>
          </a:p>
        </p:txBody>
      </p:sp>
      <p:sp>
        <p:nvSpPr>
          <p:cNvPr id="5" name="Footer Placeholder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8" name="Slide Number Placeholder 5"/>
          <p:cNvSpPr>
            <a:spLocks noGrp="1"/>
          </p:cNvSpPr>
          <p:nvPr>
            <p:ph type="sldNum" sz="quarter" idx="4"/>
          </p:nvPr>
        </p:nvSpPr>
        <p:spPr>
          <a:xfrm>
            <a:off x="8617527" y="6356352"/>
            <a:ext cx="2743200" cy="365125"/>
          </a:xfrm>
          <a:prstGeom prst="rect">
            <a:avLst/>
          </a:prstGeom>
        </p:spPr>
        <p:txBody>
          <a:bodyPr/>
          <a:lstStyle>
            <a:lvl1pPr algn="r">
              <a:defRPr sz="800">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en-US" altLang="ja-JP" dirty="0"/>
          </a:p>
          <a:p>
            <a:fld id="{F101EFCF-BDC6-DB42-A6FD-2C937C7E900F}" type="slidenum">
              <a:rPr lang="ja-JP" altLang="en-US" smtClean="0"/>
              <a:pPr/>
              <a:t>‹#›</a:t>
            </a:fld>
            <a:endParaRPr lang="ja-JP" altLang="en-US" dirty="0"/>
          </a:p>
        </p:txBody>
      </p:sp>
    </p:spTree>
    <p:extLst>
      <p:ext uri="{BB962C8B-B14F-4D97-AF65-F5344CB8AC3E}">
        <p14:creationId xmlns:p14="http://schemas.microsoft.com/office/powerpoint/2010/main" val="402030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pic>
        <p:nvPicPr>
          <p:cNvPr id="8" name="図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50546" y="6606000"/>
            <a:ext cx="2290913" cy="252000"/>
          </a:xfrm>
          <a:prstGeom prst="rect">
            <a:avLst/>
          </a:prstGeom>
          <a:noFill/>
          <a:ln>
            <a:noFill/>
          </a:ln>
        </p:spPr>
      </p:pic>
      <p:sp>
        <p:nvSpPr>
          <p:cNvPr id="7" name="日付プレースホルダー 2"/>
          <p:cNvSpPr>
            <a:spLocks noGrp="1"/>
          </p:cNvSpPr>
          <p:nvPr>
            <p:ph type="dt" sz="half" idx="2"/>
          </p:nvPr>
        </p:nvSpPr>
        <p:spPr>
          <a:xfrm>
            <a:off x="0" y="6492878"/>
            <a:ext cx="2743200" cy="365125"/>
          </a:xfrm>
          <a:prstGeom prst="rect">
            <a:avLst/>
          </a:prstGeom>
        </p:spPr>
        <p:txBody>
          <a:bodyPr anchor="b"/>
          <a:lstStyle>
            <a:lvl1pPr>
              <a:defRPr sz="750">
                <a:latin typeface="ＭＳ Ｐゴシック" panose="020B0600070205080204" pitchFamily="50" charset="-128"/>
                <a:ea typeface="ＭＳ Ｐゴシック" panose="020B0600070205080204" pitchFamily="50" charset="-128"/>
              </a:defRPr>
            </a:lvl1pPr>
          </a:lstStyle>
          <a:p>
            <a:fld id="{D63AFC64-04F7-4690-A541-3FECF407885D}" type="datetime1">
              <a:rPr lang="ja-JP" altLang="en-US" smtClean="0">
                <a:solidFill>
                  <a:prstClr val="black"/>
                </a:solidFill>
              </a:rPr>
              <a:t>2021/7/2</a:t>
            </a:fld>
            <a:endParaRPr lang="ja-JP" altLang="en-US">
              <a:solidFill>
                <a:prstClr val="black"/>
              </a:solidFill>
            </a:endParaRPr>
          </a:p>
        </p:txBody>
      </p:sp>
      <p:sp>
        <p:nvSpPr>
          <p:cNvPr id="9"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78605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pic>
        <p:nvPicPr>
          <p:cNvPr id="6"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4"/>
            <a:ext cx="12192000" cy="6857999"/>
          </a:xfrm>
          <a:prstGeom prst="rect">
            <a:avLst/>
          </a:prstGeom>
        </p:spPr>
      </p:pic>
      <p:sp>
        <p:nvSpPr>
          <p:cNvPr id="8" name="タイトル 7"/>
          <p:cNvSpPr>
            <a:spLocks noGrp="1"/>
          </p:cNvSpPr>
          <p:nvPr>
            <p:ph type="title"/>
          </p:nvPr>
        </p:nvSpPr>
        <p:spPr>
          <a:xfrm>
            <a:off x="838200" y="2766222"/>
            <a:ext cx="10515600" cy="1325563"/>
          </a:xfrm>
          <a:prstGeom prst="rect">
            <a:avLst/>
          </a:prstGeom>
        </p:spPr>
        <p:txBody>
          <a:bodyPr anchor="ctr"/>
          <a:lstStyle>
            <a:lvl1pPr algn="ctr">
              <a:defRPr b="1">
                <a:solidFill>
                  <a:schemeClr val="bg1"/>
                </a:solidFill>
                <a:latin typeface="ＭＳ Ｐゴシック" panose="020B0600070205080204" pitchFamily="50" charset="-128"/>
                <a:ea typeface="ＭＳ Ｐゴシック" panose="020B0600070205080204" pitchFamily="50" charset="-128"/>
              </a:defRPr>
            </a:lvl1pPr>
          </a:lstStyle>
          <a:p>
            <a:r>
              <a:rPr kumimoji="1" lang="ja-JP" altLang="en-US"/>
              <a:t>マスター タイトルの書式設定</a:t>
            </a:r>
          </a:p>
        </p:txBody>
      </p:sp>
      <p:sp>
        <p:nvSpPr>
          <p:cNvPr id="10"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3A5FBDC4-B22F-49FE-A2EB-B16BC49C48C4}"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11"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CB3DFA1-EF2E-4F9E-9709-475AB714CEE1}"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429312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ユーザー設定レイアウト">
    <p:spTree>
      <p:nvGrpSpPr>
        <p:cNvPr id="1" name=""/>
        <p:cNvGrpSpPr/>
        <p:nvPr/>
      </p:nvGrpSpPr>
      <p:grpSpPr>
        <a:xfrm>
          <a:off x="0" y="0"/>
          <a:ext cx="0" cy="0"/>
          <a:chOff x="0" y="0"/>
          <a:chExt cx="0" cy="0"/>
        </a:xfrm>
      </p:grpSpPr>
      <p:pic>
        <p:nvPicPr>
          <p:cNvPr id="6"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586596"/>
            <a:ext cx="12192000" cy="6271407"/>
          </a:xfrm>
          <a:prstGeom prst="rect">
            <a:avLst/>
          </a:prstGeom>
        </p:spPr>
      </p:pic>
      <p:sp>
        <p:nvSpPr>
          <p:cNvPr id="8"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BFBA0CB4-80E5-42D8-87E4-C2BE81B4E520}"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9"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4199100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ユーザー設定レイアウト">
    <p:spTree>
      <p:nvGrpSpPr>
        <p:cNvPr id="1" name=""/>
        <p:cNvGrpSpPr/>
        <p:nvPr/>
      </p:nvGrpSpPr>
      <p:grpSpPr>
        <a:xfrm>
          <a:off x="0" y="0"/>
          <a:ext cx="0" cy="0"/>
          <a:chOff x="0" y="0"/>
          <a:chExt cx="0" cy="0"/>
        </a:xfrm>
      </p:grpSpPr>
      <p:pic>
        <p:nvPicPr>
          <p:cNvPr id="7"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4"/>
            <a:ext cx="12192000" cy="6857999"/>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999511" y="2654881"/>
            <a:ext cx="6192981" cy="1548245"/>
          </a:xfrm>
          <a:prstGeom prst="rect">
            <a:avLst/>
          </a:prstGeom>
        </p:spPr>
      </p:pic>
      <p:sp>
        <p:nvSpPr>
          <p:cNvPr id="4"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DCDE08FE-D96D-4BC0-8402-14684CA51FE2}"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5"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CB3DFA1-EF2E-4F9E-9709-475AB714CEE1}"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3480879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ユーザー設定レイアウト">
    <p:spTree>
      <p:nvGrpSpPr>
        <p:cNvPr id="1" name=""/>
        <p:cNvGrpSpPr/>
        <p:nvPr/>
      </p:nvGrpSpPr>
      <p:grpSpPr>
        <a:xfrm>
          <a:off x="0" y="0"/>
          <a:ext cx="0" cy="0"/>
          <a:chOff x="0" y="0"/>
          <a:chExt cx="0" cy="0"/>
        </a:xfrm>
      </p:grpSpPr>
      <p:pic>
        <p:nvPicPr>
          <p:cNvPr id="6" name="コンテンツ プレースホルダー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4"/>
            <a:ext cx="12192000" cy="6857999"/>
          </a:xfrm>
          <a:prstGeom prst="rect">
            <a:avLst/>
          </a:prstGeom>
        </p:spPr>
      </p:pic>
      <p:pic>
        <p:nvPicPr>
          <p:cNvPr id="3" name="図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82216" y="6573398"/>
            <a:ext cx="2627568" cy="284605"/>
          </a:xfrm>
          <a:prstGeom prst="rect">
            <a:avLst/>
          </a:prstGeom>
        </p:spPr>
      </p:pic>
      <p:sp>
        <p:nvSpPr>
          <p:cNvPr id="7" name="日付プレースホルダー 2"/>
          <p:cNvSpPr>
            <a:spLocks noGrp="1"/>
          </p:cNvSpPr>
          <p:nvPr>
            <p:ph type="dt" sz="half" idx="2"/>
          </p:nvPr>
        </p:nvSpPr>
        <p:spPr>
          <a:xfrm>
            <a:off x="0" y="6492878"/>
            <a:ext cx="2743200" cy="365125"/>
          </a:xfrm>
          <a:prstGeom prst="rect">
            <a:avLst/>
          </a:prstGeom>
        </p:spPr>
        <p:txBody>
          <a:bodyPr anchor="b"/>
          <a:lstStyle>
            <a:lvl1pP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6BD634E6-8F89-43C7-A2C2-E90CE1744DD1}" type="datetime1">
              <a:rPr lang="ja-JP" altLang="en-US" smtClean="0">
                <a:solidFill>
                  <a:prstClr val="white">
                    <a:lumMod val="95000"/>
                  </a:prstClr>
                </a:solidFill>
              </a:rPr>
              <a:t>2021/7/2</a:t>
            </a:fld>
            <a:endParaRPr lang="ja-JP" altLang="en-US">
              <a:solidFill>
                <a:prstClr val="white">
                  <a:lumMod val="95000"/>
                </a:prstClr>
              </a:solidFill>
            </a:endParaRPr>
          </a:p>
        </p:txBody>
      </p:sp>
      <p:sp>
        <p:nvSpPr>
          <p:cNvPr id="8"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solidFill>
                  <a:schemeClr val="bg1">
                    <a:lumMod val="95000"/>
                  </a:schemeClr>
                </a:solidFill>
                <a:latin typeface="ＭＳ Ｐゴシック" panose="020B0600070205080204" pitchFamily="50" charset="-128"/>
                <a:ea typeface="ＭＳ Ｐゴシック" panose="020B0600070205080204" pitchFamily="50" charset="-128"/>
              </a:defRPr>
            </a:lvl1pPr>
          </a:lstStyle>
          <a:p>
            <a:fld id="{4CB3DFA1-EF2E-4F9E-9709-475AB714CEE1}" type="slidenum">
              <a:rPr lang="ja-JP" altLang="en-US" smtClean="0">
                <a:solidFill>
                  <a:prstClr val="white">
                    <a:lumMod val="95000"/>
                  </a:prstClr>
                </a:solidFill>
              </a:rPr>
              <a:pPr/>
              <a:t>‹#›</a:t>
            </a:fld>
            <a:endParaRPr lang="ja-JP" altLang="en-US">
              <a:solidFill>
                <a:prstClr val="white">
                  <a:lumMod val="95000"/>
                </a:prstClr>
              </a:solidFill>
            </a:endParaRPr>
          </a:p>
        </p:txBody>
      </p:sp>
    </p:spTree>
    <p:extLst>
      <p:ext uri="{BB962C8B-B14F-4D97-AF65-F5344CB8AC3E}">
        <p14:creationId xmlns:p14="http://schemas.microsoft.com/office/powerpoint/2010/main" val="2047868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825625"/>
            <a:ext cx="10515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フッター プレースホルダー 10"/>
          <p:cNvSpPr>
            <a:spLocks noGrp="1"/>
          </p:cNvSpPr>
          <p:nvPr>
            <p:ph type="ftr" sz="quarter" idx="3"/>
          </p:nvPr>
        </p:nvSpPr>
        <p:spPr>
          <a:xfrm>
            <a:off x="4038600" y="6498399"/>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12" name="スライド番号プレースホルダー 11"/>
          <p:cNvSpPr>
            <a:spLocks noGrp="1"/>
          </p:cNvSpPr>
          <p:nvPr>
            <p:ph type="sldNum" sz="quarter" idx="4"/>
          </p:nvPr>
        </p:nvSpPr>
        <p:spPr>
          <a:xfrm>
            <a:off x="9187647" y="6498399"/>
            <a:ext cx="2743200" cy="365125"/>
          </a:xfrm>
          <a:prstGeom prst="rect">
            <a:avLst/>
          </a:prstGeom>
        </p:spPr>
        <p:txBody>
          <a:bodyPr vert="horz" lIns="91440" tIns="45720" rIns="91440" bIns="45720" rtlCol="0" anchor="ctr"/>
          <a:lstStyle>
            <a:lvl1pPr algn="r">
              <a:defRPr sz="900">
                <a:solidFill>
                  <a:schemeClr val="tx1">
                    <a:tint val="75000"/>
                  </a:schemeClr>
                </a:solidFill>
                <a:latin typeface="+mn-lt"/>
              </a:defRPr>
            </a:lvl1pPr>
          </a:lstStyle>
          <a:p>
            <a:r>
              <a:rPr lang="en-US" altLang="ja-JP">
                <a:solidFill>
                  <a:prstClr val="black">
                    <a:tint val="75000"/>
                  </a:prstClr>
                </a:solidFill>
              </a:rPr>
              <a:t>&lt;#&gt;</a:t>
            </a:r>
            <a:endParaRPr lang="ja-JP" altLang="en-US">
              <a:solidFill>
                <a:prstClr val="black">
                  <a:tint val="75000"/>
                </a:prstClr>
              </a:solidFill>
            </a:endParaRPr>
          </a:p>
        </p:txBody>
      </p:sp>
      <p:pic>
        <p:nvPicPr>
          <p:cNvPr id="6" name="図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43"/>
            <a:ext cx="12204000" cy="610590"/>
          </a:xfrm>
          <a:prstGeom prst="rect">
            <a:avLst/>
          </a:prstGeom>
        </p:spPr>
      </p:pic>
    </p:spTree>
    <p:extLst>
      <p:ext uri="{BB962C8B-B14F-4D97-AF65-F5344CB8AC3E}">
        <p14:creationId xmlns:p14="http://schemas.microsoft.com/office/powerpoint/2010/main" val="64101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ロゴなし青背景">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4"/>
            <a:ext cx="2743200" cy="365125"/>
          </a:xfrm>
          <a:prstGeom prst="rect">
            <a:avLst/>
          </a:prstGeo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30AA771D-5E0C-4A70-984A-14567B8CF2BA}" type="datetime1">
              <a:rPr lang="ja-JP" altLang="en-US" smtClean="0">
                <a:solidFill>
                  <a:prstClr val="black"/>
                </a:solidFill>
              </a:rPr>
              <a:t>2021/7/2</a:t>
            </a:fld>
            <a:endParaRPr lang="ja-JP" altLang="en-US">
              <a:solidFill>
                <a:prstClr val="black"/>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a:xfrm>
            <a:off x="8617527" y="6356354"/>
            <a:ext cx="2743200" cy="365125"/>
          </a:xfrm>
          <a:prstGeom prst="rect">
            <a:avLst/>
          </a:prstGeo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F101EFCF-BDC6-DB42-A6FD-2C937C7E900F}" type="slidenum">
              <a:rPr lang="ja-JP" altLang="en-US" smtClean="0">
                <a:solidFill>
                  <a:prstClr val="black">
                    <a:tint val="75000"/>
                  </a:prstClr>
                </a:solidFill>
              </a:rPr>
              <a:pPr/>
              <a:t>‹#›</a:t>
            </a:fld>
            <a:endParaRPr lang="ja-JP" altLang="en-US">
              <a:solidFill>
                <a:prstClr val="black">
                  <a:tint val="75000"/>
                </a:prstClr>
              </a:solidFill>
            </a:endParaRPr>
          </a:p>
        </p:txBody>
      </p:sp>
      <p:pic>
        <p:nvPicPr>
          <p:cNvPr id="8" name="コンテンツ プレースホルダー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
            <a:ext cx="12192000" cy="7351704"/>
          </a:xfrm>
          <a:prstGeom prst="rect">
            <a:avLst/>
          </a:prstGeom>
        </p:spPr>
      </p:pic>
      <p:sp>
        <p:nvSpPr>
          <p:cNvPr id="7" name="Slide Number Placeholder 5"/>
          <p:cNvSpPr txBox="1">
            <a:spLocks/>
          </p:cNvSpPr>
          <p:nvPr userDrawn="1"/>
        </p:nvSpPr>
        <p:spPr>
          <a:xfrm>
            <a:off x="8820727" y="6508754"/>
            <a:ext cx="2743200" cy="365125"/>
          </a:xfrm>
          <a:prstGeom prst="rect">
            <a:avLst/>
          </a:prstGeom>
        </p:spPr>
        <p:txBody>
          <a:bodyPr vert="horz" lIns="68580" tIns="34290" rIns="68580" bIns="34290" rtlCol="0" anchor="ctr"/>
          <a:lstStyle>
            <a:defPPr>
              <a:defRPr lang="ja-JP"/>
            </a:defPPr>
            <a:lvl1pPr marL="0" algn="r" defTabSz="457200" rtl="0" eaLnBrk="1" latinLnBrk="0" hangingPunct="1">
              <a:defRPr kumimoji="1" sz="825" kern="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F101EFCF-BDC6-DB42-A6FD-2C937C7E900F}" type="slidenum">
              <a:rPr lang="ja-JP" altLang="en-US" sz="619" smtClean="0">
                <a:solidFill>
                  <a:prstClr val="black">
                    <a:tint val="75000"/>
                  </a:prstClr>
                </a:solidFill>
              </a:rPr>
              <a:pPr/>
              <a:t>‹#›</a:t>
            </a:fld>
            <a:endParaRPr lang="ja-JP" altLang="en-US" sz="619">
              <a:solidFill>
                <a:prstClr val="black">
                  <a:tint val="75000"/>
                </a:prstClr>
              </a:solidFill>
            </a:endParaRPr>
          </a:p>
        </p:txBody>
      </p:sp>
    </p:spTree>
    <p:extLst>
      <p:ext uri="{BB962C8B-B14F-4D97-AF65-F5344CB8AC3E}">
        <p14:creationId xmlns:p14="http://schemas.microsoft.com/office/powerpoint/2010/main" val="258621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theme" Target="../theme/theme4.xml"/><Relationship Id="rId1"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0.jpeg"/><Relationship Id="rId5" Type="http://schemas.openxmlformats.org/officeDocument/2006/relationships/slideLayout" Target="../slideLayouts/slideLayout17.xml"/><Relationship Id="rId10" Type="http://schemas.openxmlformats.org/officeDocument/2006/relationships/theme" Target="../theme/theme5.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theme" Target="../theme/theme6.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図 1"/>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0" y="29"/>
            <a:ext cx="12204000" cy="610619"/>
          </a:xfrm>
          <a:prstGeom prst="rect">
            <a:avLst/>
          </a:prstGeom>
          <a:noFill/>
          <a:ln>
            <a:noFill/>
          </a:ln>
        </p:spPr>
      </p:pic>
      <p:sp>
        <p:nvSpPr>
          <p:cNvPr id="3"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210878099"/>
      </p:ext>
    </p:extLst>
  </p:cSld>
  <p:clrMap bg1="lt1" tx1="dk1" bg2="lt2" tx2="dk2" accent1="accent1" accent2="accent2" accent3="accent3" accent4="accent4" accent5="accent5" accent6="accent6" hlink="hlink" folHlink="folHlink"/>
  <p:sldLayoutIdLst>
    <p:sldLayoutId id="2147483661" r:id="rId1"/>
    <p:sldLayoutId id="2147484365"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2094842"/>
      </p:ext>
    </p:extLst>
  </p:cSld>
  <p:clrMap bg1="lt1" tx1="dk1" bg2="lt2" tx2="dk2" accent1="accent1" accent2="accent2" accent3="accent3" accent4="accent4" accent5="accent5" accent6="accent6" hlink="hlink" folHlink="folHlink"/>
  <p:sldLayoutIdLst>
    <p:sldLayoutId id="2147484368" r:id="rId1"/>
    <p:sldLayoutId id="2147484258" r:id="rId2"/>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8" y="365760"/>
            <a:ext cx="105156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45128" y="1828805"/>
            <a:ext cx="10515600" cy="435133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5"/>
            <a:ext cx="2743200" cy="365125"/>
          </a:xfrm>
          <a:prstGeom prst="rect">
            <a:avLst/>
          </a:prstGeom>
        </p:spPr>
        <p:txBody>
          <a:bodyPr vert="horz" lIns="91440" tIns="45720" rIns="91440" bIns="45720" rtlCol="0" anchor="ctr"/>
          <a:lstStyle>
            <a:lvl1pPr algn="l">
              <a:defRPr sz="671">
                <a:solidFill>
                  <a:schemeClr val="tx1">
                    <a:lumMod val="65000"/>
                    <a:lumOff val="35000"/>
                  </a:schemeClr>
                </a:solidFill>
              </a:defRPr>
            </a:lvl1pPr>
          </a:lstStyle>
          <a:p>
            <a:fld id="{4483E8AE-169D-46CA-B341-BA3CA08D5685}" type="datetime1">
              <a:rPr kumimoji="1" lang="ja-JP" altLang="en-US" smtClean="0">
                <a:solidFill>
                  <a:prstClr val="black">
                    <a:lumMod val="65000"/>
                    <a:lumOff val="35000"/>
                  </a:prstClr>
                </a:solidFill>
                <a:sym typeface="ヒラギノ角ゴ ProN W6"/>
              </a:rPr>
              <a:t>2021/7/2</a:t>
            </a:fld>
            <a:endParaRPr kumimoji="1" lang="ja-JP" altLang="en-US">
              <a:solidFill>
                <a:prstClr val="black">
                  <a:lumMod val="65000"/>
                  <a:lumOff val="35000"/>
                </a:prstClr>
              </a:solidFill>
              <a:sym typeface="ヒラギノ角ゴ ProN W6"/>
            </a:endParaRPr>
          </a:p>
        </p:txBody>
      </p:sp>
      <p:sp>
        <p:nvSpPr>
          <p:cNvPr id="5" name="Footer Placeholder 4"/>
          <p:cNvSpPr>
            <a:spLocks noGrp="1"/>
          </p:cNvSpPr>
          <p:nvPr>
            <p:ph type="ftr" sz="quarter" idx="3"/>
          </p:nvPr>
        </p:nvSpPr>
        <p:spPr>
          <a:xfrm>
            <a:off x="4038603" y="6356355"/>
            <a:ext cx="4114800" cy="365125"/>
          </a:xfrm>
          <a:prstGeom prst="rect">
            <a:avLst/>
          </a:prstGeom>
        </p:spPr>
        <p:txBody>
          <a:bodyPr vert="horz" lIns="91440" tIns="45720" rIns="91440" bIns="45720" rtlCol="0" anchor="ctr"/>
          <a:lstStyle>
            <a:lvl1pPr algn="ctr">
              <a:defRPr sz="671">
                <a:solidFill>
                  <a:schemeClr val="tx1">
                    <a:lumMod val="65000"/>
                    <a:lumOff val="35000"/>
                  </a:schemeClr>
                </a:solidFill>
              </a:defRPr>
            </a:lvl1pPr>
          </a:lstStyle>
          <a:p>
            <a:endParaRPr kumimoji="1" lang="ja-JP" altLang="en-US">
              <a:solidFill>
                <a:prstClr val="black">
                  <a:lumMod val="65000"/>
                  <a:lumOff val="35000"/>
                </a:prstClr>
              </a:solidFill>
              <a:sym typeface="ヒラギノ角ゴ ProN W6"/>
            </a:endParaRPr>
          </a:p>
        </p:txBody>
      </p:sp>
      <p:pic>
        <p:nvPicPr>
          <p:cNvPr id="15" name="図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2"/>
            <a:ext cx="12208768" cy="610619"/>
          </a:xfrm>
          <a:prstGeom prst="rect">
            <a:avLst/>
          </a:prstGeom>
          <a:noFill/>
          <a:ln>
            <a:noFill/>
          </a:ln>
        </p:spPr>
      </p:pic>
      <p:sp>
        <p:nvSpPr>
          <p:cNvPr id="9" name="Slide Number Placeholder 5"/>
          <p:cNvSpPr>
            <a:spLocks noGrp="1"/>
          </p:cNvSpPr>
          <p:nvPr>
            <p:ph type="sldNum" sz="quarter" idx="4"/>
          </p:nvPr>
        </p:nvSpPr>
        <p:spPr>
          <a:xfrm>
            <a:off x="8617527" y="6356355"/>
            <a:ext cx="2743200" cy="365125"/>
          </a:xfrm>
          <a:prstGeom prst="rect">
            <a:avLst/>
          </a:prstGeom>
        </p:spPr>
        <p:txBody>
          <a:bodyPr/>
          <a:lstStyle>
            <a:lvl1pPr algn="r">
              <a:defRPr sz="651">
                <a:latin typeface="メイリオ" panose="020B0604030504040204" pitchFamily="50" charset="-128"/>
                <a:ea typeface="メイリオ" panose="020B0604030504040204" pitchFamily="50" charset="-128"/>
                <a:cs typeface="メイリオ" panose="020B0604030504040204" pitchFamily="50" charset="-128"/>
              </a:defRPr>
            </a:lvl1pPr>
          </a:lstStyle>
          <a:p>
            <a:endParaRPr kumimoji="1" lang="en-US" altLang="ja-JP">
              <a:solidFill>
                <a:prstClr val="black"/>
              </a:solidFill>
              <a:sym typeface="ヒラギノ角ゴ ProN W6"/>
            </a:endParaRPr>
          </a:p>
          <a:p>
            <a:fld id="{F101EFCF-BDC6-DB42-A6FD-2C937C7E900F}" type="slidenum">
              <a:rPr kumimoji="1" lang="ja-JP" altLang="en-US" smtClean="0">
                <a:solidFill>
                  <a:prstClr val="black"/>
                </a:solidFill>
                <a:sym typeface="ヒラギノ角ゴ ProN W6"/>
              </a:rPr>
              <a:pPr/>
              <a:t>‹#›</a:t>
            </a:fld>
            <a:endParaRPr kumimoji="1" lang="ja-JP" altLang="en-US" dirty="0">
              <a:solidFill>
                <a:prstClr val="black"/>
              </a:solidFill>
              <a:sym typeface="ヒラギノ角ゴ ProN W6"/>
            </a:endParaRPr>
          </a:p>
        </p:txBody>
      </p:sp>
    </p:spTree>
    <p:extLst>
      <p:ext uri="{BB962C8B-B14F-4D97-AF65-F5344CB8AC3E}">
        <p14:creationId xmlns:p14="http://schemas.microsoft.com/office/powerpoint/2010/main" val="1216886416"/>
      </p:ext>
    </p:extLst>
  </p:cSld>
  <p:clrMap bg1="lt1" tx1="dk1" bg2="lt2" tx2="dk2" accent1="accent1" accent2="accent2" accent3="accent3" accent4="accent4" accent5="accent5" accent6="accent6" hlink="hlink" folHlink="folHlink"/>
  <p:hf hdr="0" ftr="0" dt="0"/>
  <p:txStyles>
    <p:titleStyle>
      <a:lvl1pPr algn="l" defTabSz="557196" rtl="0" eaLnBrk="1" latinLnBrk="0" hangingPunct="1">
        <a:lnSpc>
          <a:spcPct val="90000"/>
        </a:lnSpc>
        <a:spcBef>
          <a:spcPct val="0"/>
        </a:spcBef>
        <a:buNone/>
        <a:defRPr kumimoji="1" sz="2681" kern="1200">
          <a:solidFill>
            <a:schemeClr val="tx1"/>
          </a:solidFill>
          <a:latin typeface="+mj-lt"/>
          <a:ea typeface="+mj-ea"/>
          <a:cs typeface="+mj-cs"/>
        </a:defRPr>
      </a:lvl1pPr>
    </p:titleStyle>
    <p:bodyStyle>
      <a:lvl1pPr marL="139298" indent="-139298" algn="l" defTabSz="557196" rtl="0" eaLnBrk="1" latinLnBrk="0" hangingPunct="1">
        <a:lnSpc>
          <a:spcPct val="90000"/>
        </a:lnSpc>
        <a:spcBef>
          <a:spcPts val="610"/>
        </a:spcBef>
        <a:buFont typeface="Wingdings 2" pitchFamily="18" charset="2"/>
        <a:buChar char=""/>
        <a:defRPr kumimoji="1" sz="1706" kern="1200">
          <a:solidFill>
            <a:schemeClr val="tx1"/>
          </a:solidFill>
          <a:latin typeface="+mn-lt"/>
          <a:ea typeface="+mn-ea"/>
          <a:cs typeface="+mn-cs"/>
        </a:defRPr>
      </a:lvl1pPr>
      <a:lvl2pPr marL="417896" indent="-139298" algn="l" defTabSz="557196" rtl="0" eaLnBrk="1" latinLnBrk="0" hangingPunct="1">
        <a:lnSpc>
          <a:spcPct val="90000"/>
        </a:lnSpc>
        <a:spcBef>
          <a:spcPts val="305"/>
        </a:spcBef>
        <a:buFont typeface="Wingdings 2" pitchFamily="18" charset="2"/>
        <a:buChar char=""/>
        <a:defRPr kumimoji="1" sz="1462" kern="1200">
          <a:solidFill>
            <a:schemeClr val="tx1"/>
          </a:solidFill>
          <a:latin typeface="+mn-lt"/>
          <a:ea typeface="+mn-ea"/>
          <a:cs typeface="+mn-cs"/>
        </a:defRPr>
      </a:lvl2pPr>
      <a:lvl3pPr marL="696494" indent="-139298" algn="l" defTabSz="557196" rtl="0" eaLnBrk="1" latinLnBrk="0" hangingPunct="1">
        <a:lnSpc>
          <a:spcPct val="90000"/>
        </a:lnSpc>
        <a:spcBef>
          <a:spcPts val="305"/>
        </a:spcBef>
        <a:buFont typeface="Wingdings 2" pitchFamily="18" charset="2"/>
        <a:buChar char=""/>
        <a:defRPr kumimoji="1" sz="1218" kern="1200">
          <a:solidFill>
            <a:schemeClr val="tx1"/>
          </a:solidFill>
          <a:latin typeface="+mn-lt"/>
          <a:ea typeface="+mn-ea"/>
          <a:cs typeface="+mn-cs"/>
        </a:defRPr>
      </a:lvl3pPr>
      <a:lvl4pPr marL="975092" indent="-139298" algn="l" defTabSz="557196" rtl="0" eaLnBrk="1" latinLnBrk="0" hangingPunct="1">
        <a:lnSpc>
          <a:spcPct val="90000"/>
        </a:lnSpc>
        <a:spcBef>
          <a:spcPts val="305"/>
        </a:spcBef>
        <a:buFont typeface="Wingdings 2" pitchFamily="18" charset="2"/>
        <a:buChar char=""/>
        <a:defRPr kumimoji="1" sz="1096" kern="1200">
          <a:solidFill>
            <a:schemeClr val="tx1"/>
          </a:solidFill>
          <a:latin typeface="+mn-lt"/>
          <a:ea typeface="+mn-ea"/>
          <a:cs typeface="+mn-cs"/>
        </a:defRPr>
      </a:lvl4pPr>
      <a:lvl5pPr marL="1253690" indent="-139298" algn="l" defTabSz="557196" rtl="0" eaLnBrk="1" latinLnBrk="0" hangingPunct="1">
        <a:lnSpc>
          <a:spcPct val="90000"/>
        </a:lnSpc>
        <a:spcBef>
          <a:spcPts val="305"/>
        </a:spcBef>
        <a:buFont typeface="Wingdings 2" pitchFamily="18" charset="2"/>
        <a:buChar char=""/>
        <a:defRPr kumimoji="1" sz="1096" kern="1200">
          <a:solidFill>
            <a:schemeClr val="tx1"/>
          </a:solidFill>
          <a:latin typeface="+mn-lt"/>
          <a:ea typeface="+mn-ea"/>
          <a:cs typeface="+mn-cs"/>
        </a:defRPr>
      </a:lvl5pPr>
      <a:lvl6pPr marL="1532287" indent="-139298" algn="l" defTabSz="557196" rtl="0" eaLnBrk="1" latinLnBrk="0" hangingPunct="1">
        <a:spcBef>
          <a:spcPct val="20000"/>
        </a:spcBef>
        <a:buFont typeface="Wingdings 2" pitchFamily="18" charset="2"/>
        <a:buChar char=""/>
        <a:defRPr kumimoji="1" sz="1096" kern="1200">
          <a:solidFill>
            <a:schemeClr val="tx1"/>
          </a:solidFill>
          <a:latin typeface="+mn-lt"/>
          <a:ea typeface="+mn-ea"/>
          <a:cs typeface="+mn-cs"/>
        </a:defRPr>
      </a:lvl6pPr>
      <a:lvl7pPr marL="1810884" indent="-139298" algn="l" defTabSz="557196" rtl="0" eaLnBrk="1" latinLnBrk="0" hangingPunct="1">
        <a:spcBef>
          <a:spcPct val="20000"/>
        </a:spcBef>
        <a:buFont typeface="Wingdings 2" pitchFamily="18" charset="2"/>
        <a:buChar char=""/>
        <a:defRPr kumimoji="1" sz="1096" kern="1200">
          <a:solidFill>
            <a:schemeClr val="tx1"/>
          </a:solidFill>
          <a:latin typeface="+mn-lt"/>
          <a:ea typeface="+mn-ea"/>
          <a:cs typeface="+mn-cs"/>
        </a:defRPr>
      </a:lvl7pPr>
      <a:lvl8pPr marL="2089482" indent="-139298" algn="l" defTabSz="557196" rtl="0" eaLnBrk="1" latinLnBrk="0" hangingPunct="1">
        <a:spcBef>
          <a:spcPct val="20000"/>
        </a:spcBef>
        <a:buFont typeface="Wingdings 2" pitchFamily="18" charset="2"/>
        <a:buChar char=""/>
        <a:defRPr kumimoji="1" sz="1096" kern="1200">
          <a:solidFill>
            <a:schemeClr val="tx1"/>
          </a:solidFill>
          <a:latin typeface="+mn-lt"/>
          <a:ea typeface="+mn-ea"/>
          <a:cs typeface="+mn-cs"/>
        </a:defRPr>
      </a:lvl8pPr>
      <a:lvl9pPr marL="2368080" indent="-139298" algn="l" defTabSz="557196" rtl="0" eaLnBrk="1" latinLnBrk="0" hangingPunct="1">
        <a:spcBef>
          <a:spcPct val="20000"/>
        </a:spcBef>
        <a:buFont typeface="Wingdings 2" pitchFamily="18" charset="2"/>
        <a:buChar char=""/>
        <a:defRPr kumimoji="1" sz="1096" kern="1200">
          <a:solidFill>
            <a:schemeClr val="tx1"/>
          </a:solidFill>
          <a:latin typeface="+mn-lt"/>
          <a:ea typeface="+mn-ea"/>
          <a:cs typeface="+mn-cs"/>
        </a:defRPr>
      </a:lvl9pPr>
    </p:bodyStyle>
    <p:otherStyle>
      <a:defPPr>
        <a:defRPr lang="en-US"/>
      </a:defPPr>
      <a:lvl1pPr marL="0" algn="l" defTabSz="557196" rtl="0" eaLnBrk="1" latinLnBrk="0" hangingPunct="1">
        <a:defRPr kumimoji="1" sz="1096" kern="1200">
          <a:solidFill>
            <a:schemeClr val="tx1"/>
          </a:solidFill>
          <a:latin typeface="+mn-lt"/>
          <a:ea typeface="+mn-ea"/>
          <a:cs typeface="+mn-cs"/>
        </a:defRPr>
      </a:lvl1pPr>
      <a:lvl2pPr marL="278598" algn="l" defTabSz="557196" rtl="0" eaLnBrk="1" latinLnBrk="0" hangingPunct="1">
        <a:defRPr kumimoji="1" sz="1096" kern="1200">
          <a:solidFill>
            <a:schemeClr val="tx1"/>
          </a:solidFill>
          <a:latin typeface="+mn-lt"/>
          <a:ea typeface="+mn-ea"/>
          <a:cs typeface="+mn-cs"/>
        </a:defRPr>
      </a:lvl2pPr>
      <a:lvl3pPr marL="557196" algn="l" defTabSz="557196" rtl="0" eaLnBrk="1" latinLnBrk="0" hangingPunct="1">
        <a:defRPr kumimoji="1" sz="1096" kern="1200">
          <a:solidFill>
            <a:schemeClr val="tx1"/>
          </a:solidFill>
          <a:latin typeface="+mn-lt"/>
          <a:ea typeface="+mn-ea"/>
          <a:cs typeface="+mn-cs"/>
        </a:defRPr>
      </a:lvl3pPr>
      <a:lvl4pPr marL="835793" algn="l" defTabSz="557196" rtl="0" eaLnBrk="1" latinLnBrk="0" hangingPunct="1">
        <a:defRPr kumimoji="1" sz="1096" kern="1200">
          <a:solidFill>
            <a:schemeClr val="tx1"/>
          </a:solidFill>
          <a:latin typeface="+mn-lt"/>
          <a:ea typeface="+mn-ea"/>
          <a:cs typeface="+mn-cs"/>
        </a:defRPr>
      </a:lvl4pPr>
      <a:lvl5pPr marL="1114390" algn="l" defTabSz="557196" rtl="0" eaLnBrk="1" latinLnBrk="0" hangingPunct="1">
        <a:defRPr kumimoji="1" sz="1096" kern="1200">
          <a:solidFill>
            <a:schemeClr val="tx1"/>
          </a:solidFill>
          <a:latin typeface="+mn-lt"/>
          <a:ea typeface="+mn-ea"/>
          <a:cs typeface="+mn-cs"/>
        </a:defRPr>
      </a:lvl5pPr>
      <a:lvl6pPr marL="1392988" algn="l" defTabSz="557196" rtl="0" eaLnBrk="1" latinLnBrk="0" hangingPunct="1">
        <a:defRPr kumimoji="1" sz="1096" kern="1200">
          <a:solidFill>
            <a:schemeClr val="tx1"/>
          </a:solidFill>
          <a:latin typeface="+mn-lt"/>
          <a:ea typeface="+mn-ea"/>
          <a:cs typeface="+mn-cs"/>
        </a:defRPr>
      </a:lvl6pPr>
      <a:lvl7pPr marL="1671586" algn="l" defTabSz="557196" rtl="0" eaLnBrk="1" latinLnBrk="0" hangingPunct="1">
        <a:defRPr kumimoji="1" sz="1096" kern="1200">
          <a:solidFill>
            <a:schemeClr val="tx1"/>
          </a:solidFill>
          <a:latin typeface="+mn-lt"/>
          <a:ea typeface="+mn-ea"/>
          <a:cs typeface="+mn-cs"/>
        </a:defRPr>
      </a:lvl7pPr>
      <a:lvl8pPr marL="1950184" algn="l" defTabSz="557196" rtl="0" eaLnBrk="1" latinLnBrk="0" hangingPunct="1">
        <a:defRPr kumimoji="1" sz="1096" kern="1200">
          <a:solidFill>
            <a:schemeClr val="tx1"/>
          </a:solidFill>
          <a:latin typeface="+mn-lt"/>
          <a:ea typeface="+mn-ea"/>
          <a:cs typeface="+mn-cs"/>
        </a:defRPr>
      </a:lvl8pPr>
      <a:lvl9pPr marL="2228781" algn="l" defTabSz="557196" rtl="0" eaLnBrk="1" latinLnBrk="0" hangingPunct="1">
        <a:defRPr kumimoji="1" sz="109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5DFB109E-7809-4770-AFCC-D65F27AD2B3A}" type="datetime1">
              <a:rPr kumimoji="1" lang="ja-JP" altLang="en-US" smtClean="0"/>
              <a:t>2021/7/2</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pic>
        <p:nvPicPr>
          <p:cNvPr id="15" name="図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
            <a:ext cx="12192000" cy="457505"/>
          </a:xfrm>
          <a:prstGeom prst="rect">
            <a:avLst/>
          </a:prstGeom>
        </p:spPr>
      </p:pic>
      <p:sp>
        <p:nvSpPr>
          <p:cNvPr id="9" name="Slide Number Placeholder 5"/>
          <p:cNvSpPr>
            <a:spLocks noGrp="1"/>
          </p:cNvSpPr>
          <p:nvPr>
            <p:ph type="sldNum" sz="quarter" idx="4"/>
          </p:nvPr>
        </p:nvSpPr>
        <p:spPr>
          <a:xfrm>
            <a:off x="8617527" y="6356352"/>
            <a:ext cx="2743200" cy="365125"/>
          </a:xfrm>
          <a:prstGeom prst="rect">
            <a:avLst/>
          </a:prstGeom>
        </p:spPr>
        <p:txBody>
          <a:bodyPr/>
          <a:lstStyle>
            <a:lvl1pPr algn="r">
              <a:defRPr sz="800">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en-US" altLang="ja-JP" dirty="0"/>
          </a:p>
          <a:p>
            <a:fld id="{F101EFCF-BDC6-DB42-A6FD-2C937C7E900F}" type="slidenum">
              <a:rPr lang="ja-JP" altLang="en-US" smtClean="0"/>
              <a:pPr/>
              <a:t>‹#›</a:t>
            </a:fld>
            <a:endParaRPr lang="ja-JP" altLang="en-US" dirty="0"/>
          </a:p>
        </p:txBody>
      </p:sp>
    </p:spTree>
    <p:extLst>
      <p:ext uri="{BB962C8B-B14F-4D97-AF65-F5344CB8AC3E}">
        <p14:creationId xmlns:p14="http://schemas.microsoft.com/office/powerpoint/2010/main" val="4044159501"/>
      </p:ext>
    </p:extLst>
  </p:cSld>
  <p:clrMap bg1="lt1" tx1="dk1" bg2="lt2" tx2="dk2" accent1="accent1" accent2="accent2" accent3="accent3" accent4="accent4" accent5="accent5" accent6="accent6" hlink="hlink" folHlink="folHlink"/>
  <p:sldLayoutIdLst>
    <p:sldLayoutId id="2147484371" r:id="rId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図 1"/>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0" y="29"/>
            <a:ext cx="12204000" cy="610619"/>
          </a:xfrm>
          <a:prstGeom prst="rect">
            <a:avLst/>
          </a:prstGeom>
          <a:noFill/>
          <a:ln>
            <a:noFill/>
          </a:ln>
        </p:spPr>
      </p:pic>
      <p:sp>
        <p:nvSpPr>
          <p:cNvPr id="3" name="スライド番号プレースホルダー 4"/>
          <p:cNvSpPr>
            <a:spLocks noGrp="1"/>
          </p:cNvSpPr>
          <p:nvPr>
            <p:ph type="sldNum" sz="quarter" idx="4"/>
          </p:nvPr>
        </p:nvSpPr>
        <p:spPr>
          <a:xfrm>
            <a:off x="9448800" y="6492878"/>
            <a:ext cx="2743200" cy="365125"/>
          </a:xfrm>
          <a:prstGeom prst="rect">
            <a:avLst/>
          </a:prstGeom>
        </p:spPr>
        <p:txBody>
          <a:bodyPr anchor="b"/>
          <a:lstStyle>
            <a:lvl1pPr algn="r">
              <a:defRPr sz="750">
                <a:latin typeface="ＭＳ Ｐゴシック" panose="020B0600070205080204" pitchFamily="50" charset="-128"/>
                <a:ea typeface="ＭＳ Ｐゴシック" panose="020B0600070205080204" pitchFamily="50" charset="-128"/>
              </a:defRPr>
            </a:lvl1pPr>
          </a:lstStyle>
          <a:p>
            <a:fld id="{45495B55-97EB-4D27-910B-0D1E48D660A4}"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210878099"/>
      </p:ext>
    </p:extLst>
  </p:cSld>
  <p:clrMap bg1="lt1" tx1="dk1" bg2="lt2" tx2="dk2" accent1="accent1" accent2="accent2" accent3="accent3" accent4="accent4" accent5="accent5" accent6="accent6" hlink="hlink" folHlink="folHlink"/>
  <p:sldLayoutIdLst>
    <p:sldLayoutId id="2147483662" r:id="rId1"/>
    <p:sldLayoutId id="2147484372" r:id="rId2"/>
    <p:sldLayoutId id="2147484373" r:id="rId3"/>
    <p:sldLayoutId id="2147484374" r:id="rId4"/>
    <p:sldLayoutId id="2147484375" r:id="rId5"/>
    <p:sldLayoutId id="2147484376" r:id="rId6"/>
    <p:sldLayoutId id="2147484377" r:id="rId7"/>
    <p:sldLayoutId id="2147484378" r:id="rId8"/>
    <p:sldLayoutId id="2147484367" r:id="rId9"/>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5E5B11C1-97F3-4F25-A076-A7F9046874C1}" type="datetime1">
              <a:rPr kumimoji="1" lang="ja-JP" altLang="en-US" smtClean="0"/>
              <a:t>2021/7/2</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pic>
        <p:nvPicPr>
          <p:cNvPr id="15" name="図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12192000" cy="457505"/>
          </a:xfrm>
          <a:prstGeom prst="rect">
            <a:avLst/>
          </a:prstGeom>
        </p:spPr>
      </p:pic>
      <p:sp>
        <p:nvSpPr>
          <p:cNvPr id="9" name="Slide Number Placeholder 5"/>
          <p:cNvSpPr>
            <a:spLocks noGrp="1"/>
          </p:cNvSpPr>
          <p:nvPr>
            <p:ph type="sldNum" sz="quarter" idx="4"/>
          </p:nvPr>
        </p:nvSpPr>
        <p:spPr>
          <a:xfrm>
            <a:off x="8617527" y="6356352"/>
            <a:ext cx="2743200" cy="365125"/>
          </a:xfrm>
          <a:prstGeom prst="rect">
            <a:avLst/>
          </a:prstGeom>
        </p:spPr>
        <p:txBody>
          <a:bodyPr/>
          <a:lstStyle>
            <a:lvl1pPr algn="r">
              <a:defRPr sz="800">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en-US" altLang="ja-JP" dirty="0"/>
          </a:p>
          <a:p>
            <a:fld id="{F101EFCF-BDC6-DB42-A6FD-2C937C7E900F}" type="slidenum">
              <a:rPr lang="ja-JP" altLang="en-US" smtClean="0"/>
              <a:pPr/>
              <a:t>‹#›</a:t>
            </a:fld>
            <a:endParaRPr lang="ja-JP" altLang="en-US" dirty="0"/>
          </a:p>
        </p:txBody>
      </p:sp>
    </p:spTree>
    <p:extLst>
      <p:ext uri="{BB962C8B-B14F-4D97-AF65-F5344CB8AC3E}">
        <p14:creationId xmlns:p14="http://schemas.microsoft.com/office/powerpoint/2010/main" val="4044159501"/>
      </p:ext>
    </p:extLst>
  </p:cSld>
  <p:clrMap bg1="lt1" tx1="dk1" bg2="lt2" tx2="dk2" accent1="accent1" accent2="accent2" accent3="accent3" accent4="accent4" accent5="accent5" accent6="accent6" hlink="hlink" folHlink="folHlink"/>
  <p:sldLayoutIdLst>
    <p:sldLayoutId id="2147484370" r:id="rId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989FF398-F914-4031-800A-96A500E27142}"/>
              </a:ext>
            </a:extLst>
          </p:cNvPr>
          <p:cNvSpPr txBox="1"/>
          <p:nvPr/>
        </p:nvSpPr>
        <p:spPr>
          <a:xfrm>
            <a:off x="58724" y="64544"/>
            <a:ext cx="3858749" cy="461665"/>
          </a:xfrm>
          <a:prstGeom prst="rect">
            <a:avLst/>
          </a:prstGeom>
          <a:noFill/>
        </p:spPr>
        <p:txBody>
          <a:bodyPr wrap="none" rtlCol="0">
            <a:spAutoFit/>
          </a:bodyPr>
          <a:lstStyle/>
          <a:p>
            <a:r>
              <a:rPr kumimoji="1" lang="en-US" altLang="ja-JP" sz="2400" dirty="0">
                <a:solidFill>
                  <a:schemeClr val="bg1"/>
                </a:solidFill>
                <a:latin typeface="ＭＳ Ｐゴシック" panose="020B0600070205080204" pitchFamily="50" charset="-128"/>
                <a:ea typeface="ＭＳ Ｐゴシック" panose="020B0600070205080204" pitchFamily="50" charset="-128"/>
              </a:rPr>
              <a:t>【</a:t>
            </a:r>
            <a:r>
              <a:rPr lang="ja-JP" altLang="en-US" sz="2400" dirty="0">
                <a:solidFill>
                  <a:schemeClr val="bg1"/>
                </a:solidFill>
                <a:latin typeface="ＭＳ Ｐゴシック" panose="020B0600070205080204" pitchFamily="50" charset="-128"/>
                <a:ea typeface="ＭＳ Ｐゴシック" panose="020B0600070205080204" pitchFamily="50" charset="-128"/>
              </a:rPr>
              <a:t>オゾン水スプレー</a:t>
            </a:r>
            <a:r>
              <a:rPr kumimoji="1" lang="en-US" altLang="ja-JP" sz="2400" dirty="0">
                <a:solidFill>
                  <a:schemeClr val="bg1"/>
                </a:solidFill>
                <a:latin typeface="ＭＳ Ｐゴシック" panose="020B0600070205080204" pitchFamily="50" charset="-128"/>
                <a:ea typeface="ＭＳ Ｐゴシック" panose="020B0600070205080204" pitchFamily="50" charset="-128"/>
              </a:rPr>
              <a:t>】</a:t>
            </a:r>
            <a:r>
              <a:rPr lang="en-US" altLang="ja-JP" sz="2400" dirty="0">
                <a:solidFill>
                  <a:schemeClr val="bg1"/>
                </a:solidFill>
                <a:latin typeface="ＭＳ Ｐゴシック" panose="020B0600070205080204" pitchFamily="50" charset="-128"/>
              </a:rPr>
              <a:t> Q</a:t>
            </a:r>
            <a:r>
              <a:rPr lang="ja-JP" altLang="en-US" sz="2400" dirty="0">
                <a:solidFill>
                  <a:schemeClr val="bg1"/>
                </a:solidFill>
                <a:latin typeface="ＭＳ Ｐゴシック" panose="020B0600070205080204" pitchFamily="50" charset="-128"/>
              </a:rPr>
              <a:t>＆</a:t>
            </a:r>
            <a:r>
              <a:rPr lang="en-US" altLang="ja-JP" sz="2400" dirty="0">
                <a:solidFill>
                  <a:schemeClr val="bg1"/>
                </a:solidFill>
                <a:latin typeface="ＭＳ Ｐゴシック" panose="020B0600070205080204" pitchFamily="50" charset="-128"/>
              </a:rPr>
              <a:t>A</a:t>
            </a:r>
            <a:r>
              <a:rPr lang="ja-JP" altLang="en-US" sz="2400" dirty="0">
                <a:solidFill>
                  <a:schemeClr val="bg1"/>
                </a:solidFill>
                <a:latin typeface="ＭＳ Ｐゴシック" panose="020B0600070205080204" pitchFamily="50" charset="-128"/>
              </a:rPr>
              <a:t>集</a:t>
            </a:r>
            <a:endParaRPr kumimoji="1" lang="ja-JP" altLang="en-US" sz="2400"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12" name="表 11">
            <a:extLst>
              <a:ext uri="{FF2B5EF4-FFF2-40B4-BE49-F238E27FC236}">
                <a16:creationId xmlns:a16="http://schemas.microsoft.com/office/drawing/2014/main" id="{C7F4DCCF-D606-494B-87F0-40BE67169DEF}"/>
              </a:ext>
            </a:extLst>
          </p:cNvPr>
          <p:cNvGraphicFramePr>
            <a:graphicFrameLocks noGrp="1"/>
          </p:cNvGraphicFramePr>
          <p:nvPr>
            <p:extLst>
              <p:ext uri="{D42A27DB-BD31-4B8C-83A1-F6EECF244321}">
                <p14:modId xmlns:p14="http://schemas.microsoft.com/office/powerpoint/2010/main" val="2316794385"/>
              </p:ext>
            </p:extLst>
          </p:nvPr>
        </p:nvGraphicFramePr>
        <p:xfrm>
          <a:off x="247422" y="1121075"/>
          <a:ext cx="11697156" cy="5526524"/>
        </p:xfrm>
        <a:graphic>
          <a:graphicData uri="http://schemas.openxmlformats.org/drawingml/2006/table">
            <a:tbl>
              <a:tblPr>
                <a:tableStyleId>{5C22544A-7EE6-4342-B048-85BDC9FD1C3A}</a:tableStyleId>
              </a:tblPr>
              <a:tblGrid>
                <a:gridCol w="2900600">
                  <a:extLst>
                    <a:ext uri="{9D8B030D-6E8A-4147-A177-3AD203B41FA5}">
                      <a16:colId xmlns:a16="http://schemas.microsoft.com/office/drawing/2014/main" val="3142963559"/>
                    </a:ext>
                  </a:extLst>
                </a:gridCol>
                <a:gridCol w="8796556">
                  <a:extLst>
                    <a:ext uri="{9D8B030D-6E8A-4147-A177-3AD203B41FA5}">
                      <a16:colId xmlns:a16="http://schemas.microsoft.com/office/drawing/2014/main" val="3294955011"/>
                    </a:ext>
                  </a:extLst>
                </a:gridCol>
              </a:tblGrid>
              <a:tr h="532359">
                <a:tc>
                  <a:txBody>
                    <a:bodyPr/>
                    <a:lstStyle/>
                    <a:p>
                      <a:pPr algn="l" fontAlgn="ctr"/>
                      <a:r>
                        <a:rPr lang="ja-JP" altLang="en-US" sz="1400" b="0" i="0" u="none" strike="noStrike" dirty="0">
                          <a:solidFill>
                            <a:schemeClr val="tx1"/>
                          </a:solidFill>
                          <a:effectLst/>
                          <a:latin typeface="+mn-ea"/>
                          <a:ea typeface="+mn-ea"/>
                        </a:rPr>
                        <a:t>オゾンって何？</a:t>
                      </a:r>
                    </a:p>
                  </a:txBody>
                  <a:tcPr marL="6496" marR="6496" marT="6496" marB="0" anchor="ctr">
                    <a:solidFill>
                      <a:schemeClr val="accent1">
                        <a:lumMod val="20000"/>
                        <a:lumOff val="80000"/>
                      </a:schemeClr>
                    </a:solidFill>
                  </a:tcPr>
                </a:tc>
                <a:tc>
                  <a:txBody>
                    <a:bodyPr/>
                    <a:lstStyle/>
                    <a:p>
                      <a:pPr algn="l" fontAlgn="ctr"/>
                      <a:r>
                        <a:rPr kumimoji="1" lang="ja-JP" altLang="en-US" sz="1400" b="0" i="0" kern="1200" dirty="0">
                          <a:solidFill>
                            <a:schemeClr val="dk1"/>
                          </a:solidFill>
                          <a:effectLst/>
                          <a:latin typeface="+mn-ea"/>
                          <a:ea typeface="+mn-ea"/>
                          <a:cs typeface="+mn-cs"/>
                        </a:rPr>
                        <a:t>オゾン（</a:t>
                      </a:r>
                      <a:r>
                        <a:rPr kumimoji="1" lang="en-US" altLang="ja-JP" sz="1400" b="0" i="0" kern="1200" dirty="0">
                          <a:solidFill>
                            <a:schemeClr val="dk1"/>
                          </a:solidFill>
                          <a:effectLst/>
                          <a:latin typeface="+mn-ea"/>
                          <a:ea typeface="+mn-ea"/>
                          <a:cs typeface="+mn-cs"/>
                        </a:rPr>
                        <a:t>O3</a:t>
                      </a:r>
                      <a:r>
                        <a:rPr kumimoji="1" lang="ja-JP" altLang="en-US" sz="1400" b="0" i="0" kern="1200" dirty="0">
                          <a:solidFill>
                            <a:schemeClr val="dk1"/>
                          </a:solidFill>
                          <a:effectLst/>
                          <a:latin typeface="+mn-ea"/>
                          <a:ea typeface="+mn-ea"/>
                          <a:cs typeface="+mn-cs"/>
                        </a:rPr>
                        <a:t>）は非常に不安定な状態で大気中に存在している分子。</a:t>
                      </a:r>
                      <a:br>
                        <a:rPr lang="ja-JP" altLang="en-US" sz="1400" b="0" dirty="0">
                          <a:latin typeface="+mn-ea"/>
                          <a:ea typeface="+mn-ea"/>
                        </a:rPr>
                      </a:br>
                      <a:r>
                        <a:rPr kumimoji="1" lang="ja-JP" altLang="en-US" sz="1400" b="0" i="0" kern="1200" dirty="0">
                          <a:solidFill>
                            <a:schemeClr val="dk1"/>
                          </a:solidFill>
                          <a:effectLst/>
                          <a:latin typeface="+mn-ea"/>
                          <a:ea typeface="+mn-ea"/>
                          <a:cs typeface="+mn-cs"/>
                        </a:rPr>
                        <a:t>そのため、他の物質と結合して酸素</a:t>
                      </a:r>
                      <a:r>
                        <a:rPr kumimoji="1" lang="en-US" altLang="ja-JP" sz="1400" b="0" i="0" kern="1200" dirty="0">
                          <a:solidFill>
                            <a:schemeClr val="dk1"/>
                          </a:solidFill>
                          <a:effectLst/>
                          <a:latin typeface="+mn-ea"/>
                          <a:ea typeface="+mn-ea"/>
                          <a:cs typeface="+mn-cs"/>
                        </a:rPr>
                        <a:t>(O2)</a:t>
                      </a:r>
                      <a:r>
                        <a:rPr kumimoji="1" lang="ja-JP" altLang="en-US" sz="1400" b="0" i="0" kern="1200" dirty="0">
                          <a:solidFill>
                            <a:schemeClr val="dk1"/>
                          </a:solidFill>
                          <a:effectLst/>
                          <a:latin typeface="+mn-ea"/>
                          <a:ea typeface="+mn-ea"/>
                          <a:cs typeface="+mn-cs"/>
                        </a:rPr>
                        <a:t>になろうとする酸化作用が働き、物質を酸化させます。</a:t>
                      </a:r>
                      <a:br>
                        <a:rPr lang="ja-JP" altLang="en-US" sz="1400" b="0" dirty="0">
                          <a:latin typeface="+mn-ea"/>
                          <a:ea typeface="+mn-ea"/>
                        </a:rPr>
                      </a:br>
                      <a:r>
                        <a:rPr kumimoji="1" lang="ja-JP" altLang="en-US" sz="1400" b="0" i="0" kern="1200" dirty="0">
                          <a:solidFill>
                            <a:schemeClr val="dk1"/>
                          </a:solidFill>
                          <a:effectLst/>
                          <a:latin typeface="+mn-ea"/>
                          <a:ea typeface="+mn-ea"/>
                          <a:cs typeface="+mn-cs"/>
                        </a:rPr>
                        <a:t>酸化の過程でさまざまな効果を発揮し、除菌や脱臭に非常に効果的です。</a:t>
                      </a:r>
                      <a:endParaRPr lang="ja-JP" altLang="en-US" sz="1400" b="0" i="0" u="none" strike="noStrike" dirty="0">
                        <a:solidFill>
                          <a:schemeClr val="tx1"/>
                        </a:solidFill>
                        <a:effectLst/>
                        <a:latin typeface="+mn-ea"/>
                        <a:ea typeface="+mn-ea"/>
                      </a:endParaRPr>
                    </a:p>
                  </a:txBody>
                  <a:tcPr marL="6496" marR="6496" marT="6496" marB="0" anchor="ctr">
                    <a:solidFill>
                      <a:schemeClr val="accent1">
                        <a:lumMod val="20000"/>
                        <a:lumOff val="80000"/>
                      </a:schemeClr>
                    </a:solidFill>
                  </a:tcPr>
                </a:tc>
                <a:extLst>
                  <a:ext uri="{0D108BD9-81ED-4DB2-BD59-A6C34878D82A}">
                    <a16:rowId xmlns:a16="http://schemas.microsoft.com/office/drawing/2014/main" val="2981347220"/>
                  </a:ext>
                </a:extLst>
              </a:tr>
              <a:tr h="692387">
                <a:tc>
                  <a:txBody>
                    <a:bodyPr/>
                    <a:lstStyle/>
                    <a:p>
                      <a:pPr algn="l" fontAlgn="ctr"/>
                      <a:r>
                        <a:rPr lang="ja-JP" altLang="en-US" sz="1400" b="0" i="0" u="none" strike="noStrike" dirty="0">
                          <a:solidFill>
                            <a:schemeClr val="tx1"/>
                          </a:solidFill>
                          <a:effectLst/>
                          <a:latin typeface="+mn-ea"/>
                          <a:ea typeface="+mn-ea"/>
                        </a:rPr>
                        <a:t>オゾンは健康被害が有りますか？</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オゾンの主成分は水と空気。科学物質などは含まれていませんので非常に安全です。オゾン水はその安全性が認められており、上下水道（東京・大阪等）の処理や医療現場など多くの分野で活用されています。</a:t>
                      </a:r>
                      <a:endParaRPr lang="en-US" altLang="ja-JP" sz="1400" b="0" i="0" u="none" strike="noStrike" dirty="0">
                        <a:solidFill>
                          <a:schemeClr val="tx1"/>
                        </a:solidFill>
                        <a:effectLst/>
                        <a:latin typeface="+mn-ea"/>
                        <a:ea typeface="+mn-ea"/>
                      </a:endParaRPr>
                    </a:p>
                  </a:txBody>
                  <a:tcPr marL="6496" marR="6496" marT="6496" marB="0" anchor="ctr">
                    <a:solidFill>
                      <a:schemeClr val="accent1">
                        <a:lumMod val="20000"/>
                        <a:lumOff val="80000"/>
                      </a:schemeClr>
                    </a:solidFill>
                  </a:tcPr>
                </a:tc>
                <a:extLst>
                  <a:ext uri="{0D108BD9-81ED-4DB2-BD59-A6C34878D82A}">
                    <a16:rowId xmlns:a16="http://schemas.microsoft.com/office/drawing/2014/main" val="787575168"/>
                  </a:ext>
                </a:extLst>
              </a:tr>
              <a:tr h="692387">
                <a:tc>
                  <a:txBody>
                    <a:bodyPr/>
                    <a:lstStyle/>
                    <a:p>
                      <a:pPr algn="l" fontAlgn="ctr"/>
                      <a:r>
                        <a:rPr lang="ja-JP" altLang="en-US" sz="1400" b="0" i="0" u="none" strike="noStrike" dirty="0">
                          <a:solidFill>
                            <a:schemeClr val="tx1"/>
                          </a:solidFill>
                          <a:effectLst/>
                          <a:latin typeface="+mn-ea"/>
                          <a:ea typeface="+mn-ea"/>
                        </a:rPr>
                        <a:t>オゾン水はコロナにも効果が有りますか？</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低濃度</a:t>
                      </a:r>
                      <a:r>
                        <a:rPr lang="en-US" altLang="ja-JP" sz="1400" b="0" i="0" u="none" strike="noStrike" dirty="0">
                          <a:solidFill>
                            <a:schemeClr val="tx1"/>
                          </a:solidFill>
                          <a:effectLst/>
                          <a:latin typeface="+mn-ea"/>
                          <a:ea typeface="+mn-ea"/>
                        </a:rPr>
                        <a:t>(2.0mg/L</a:t>
                      </a:r>
                      <a:r>
                        <a:rPr lang="ja-JP" altLang="en-US" sz="1400" b="0" i="0" u="none" strike="noStrike" dirty="0">
                          <a:solidFill>
                            <a:schemeClr val="tx1"/>
                          </a:solidFill>
                          <a:effectLst/>
                          <a:latin typeface="+mn-ea"/>
                          <a:ea typeface="+mn-ea"/>
                        </a:rPr>
                        <a:t>以下</a:t>
                      </a:r>
                      <a:r>
                        <a:rPr lang="en-US" altLang="ja-JP" sz="1400" b="0" i="0" u="none" strike="noStrike" dirty="0">
                          <a:solidFill>
                            <a:schemeClr val="tx1"/>
                          </a:solidFill>
                          <a:effectLst/>
                          <a:latin typeface="+mn-ea"/>
                          <a:ea typeface="+mn-ea"/>
                        </a:rPr>
                        <a:t>)</a:t>
                      </a:r>
                      <a:r>
                        <a:rPr lang="ja-JP" altLang="en-US" sz="1400" b="0" i="0" u="none" strike="noStrike" dirty="0">
                          <a:solidFill>
                            <a:schemeClr val="tx1"/>
                          </a:solidFill>
                          <a:effectLst/>
                          <a:latin typeface="+mn-ea"/>
                          <a:ea typeface="+mn-ea"/>
                        </a:rPr>
                        <a:t>オゾン水による新型コロナウィルスの不活化が公的な研究機関でも確認されております。</a:t>
                      </a:r>
                      <a:endParaRPr lang="en-US" altLang="ja-JP" sz="1400" b="0" i="0" u="none" strike="noStrike" dirty="0">
                        <a:solidFill>
                          <a:schemeClr val="tx1"/>
                        </a:solidFill>
                        <a:effectLst/>
                        <a:latin typeface="+mn-ea"/>
                        <a:ea typeface="+mn-ea"/>
                      </a:endParaRPr>
                    </a:p>
                    <a:p>
                      <a:pPr algn="l" fontAlgn="ctr"/>
                      <a:r>
                        <a:rPr lang="ja-JP" altLang="en-US" sz="1400" b="0" i="0" u="none" strike="noStrike" dirty="0">
                          <a:solidFill>
                            <a:schemeClr val="tx1"/>
                          </a:solidFill>
                          <a:effectLst/>
                          <a:latin typeface="+mn-ea"/>
                          <a:ea typeface="+mn-ea"/>
                        </a:rPr>
                        <a:t>また、ノロウィルスやインフルエンザウィルスについてもその高い効果が知られています。</a:t>
                      </a:r>
                    </a:p>
                  </a:txBody>
                  <a:tcPr marL="6496" marR="6496" marT="6496" marB="0" anchor="ctr">
                    <a:solidFill>
                      <a:schemeClr val="accent1">
                        <a:lumMod val="20000"/>
                        <a:lumOff val="80000"/>
                      </a:schemeClr>
                    </a:solidFill>
                  </a:tcPr>
                </a:tc>
                <a:extLst>
                  <a:ext uri="{0D108BD9-81ED-4DB2-BD59-A6C34878D82A}">
                    <a16:rowId xmlns:a16="http://schemas.microsoft.com/office/drawing/2014/main" val="314019603"/>
                  </a:ext>
                </a:extLst>
              </a:tr>
              <a:tr h="692387">
                <a:tc>
                  <a:txBody>
                    <a:bodyPr/>
                    <a:lstStyle/>
                    <a:p>
                      <a:pPr algn="l" fontAlgn="ctr"/>
                      <a:r>
                        <a:rPr lang="ja-JP" altLang="en-US" sz="1400" b="0" i="0" u="none" strike="noStrike" dirty="0">
                          <a:solidFill>
                            <a:schemeClr val="tx1"/>
                          </a:solidFill>
                          <a:effectLst/>
                          <a:latin typeface="+mn-ea"/>
                          <a:ea typeface="+mn-ea"/>
                        </a:rPr>
                        <a:t>アルコールと比べて除菌能力はどちらが上？</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アルコールでは不活化出来ないウィルス（ノロ・ロタ・セレウス菌等）の除菌にも効果が有ります。除菌出来るウィルス・菌の種類はオゾンのほうが上です。アルコールで除菌出来るウィルス等は、オゾン水でも除菌可能です。</a:t>
                      </a:r>
                    </a:p>
                  </a:txBody>
                  <a:tcPr marL="6496" marR="6496" marT="6496" marB="0" anchor="ctr">
                    <a:solidFill>
                      <a:schemeClr val="accent1">
                        <a:lumMod val="20000"/>
                        <a:lumOff val="80000"/>
                      </a:schemeClr>
                    </a:solidFill>
                  </a:tcPr>
                </a:tc>
                <a:extLst>
                  <a:ext uri="{0D108BD9-81ED-4DB2-BD59-A6C34878D82A}">
                    <a16:rowId xmlns:a16="http://schemas.microsoft.com/office/drawing/2014/main" val="2749567945"/>
                  </a:ext>
                </a:extLst>
              </a:tr>
              <a:tr h="692387">
                <a:tc>
                  <a:txBody>
                    <a:bodyPr/>
                    <a:lstStyle/>
                    <a:p>
                      <a:pPr algn="l" fontAlgn="ctr"/>
                      <a:r>
                        <a:rPr lang="ja-JP" altLang="en-US" sz="1400" b="0" i="0" u="none" strike="noStrike" dirty="0">
                          <a:solidFill>
                            <a:schemeClr val="tx1"/>
                          </a:solidFill>
                          <a:effectLst/>
                          <a:latin typeface="+mn-ea"/>
                          <a:ea typeface="+mn-ea"/>
                        </a:rPr>
                        <a:t>オゾン水は保存出来ますか？</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オゾン水は生成した瞬間からオゾン濃度が低下していくため、保存に適していません。</a:t>
                      </a:r>
                      <a:endParaRPr lang="en-US" altLang="ja-JP" sz="1400" b="0" i="0" u="none" strike="noStrike" dirty="0">
                        <a:solidFill>
                          <a:schemeClr val="tx1"/>
                        </a:solidFill>
                        <a:effectLst/>
                        <a:latin typeface="+mn-ea"/>
                        <a:ea typeface="+mn-ea"/>
                      </a:endParaRPr>
                    </a:p>
                    <a:p>
                      <a:pPr algn="l" fontAlgn="ctr"/>
                      <a:r>
                        <a:rPr lang="ja-JP" altLang="en-US" sz="1400" b="0" i="0" u="none" strike="noStrike" dirty="0">
                          <a:solidFill>
                            <a:schemeClr val="tx1"/>
                          </a:solidFill>
                          <a:effectLst/>
                          <a:latin typeface="+mn-ea"/>
                          <a:ea typeface="+mn-ea"/>
                        </a:rPr>
                        <a:t>アクア製品はスプレーボタンを押した瞬間に平均</a:t>
                      </a:r>
                      <a:r>
                        <a:rPr lang="en-US" altLang="ja-JP" sz="1400" b="0" i="0" u="none" strike="noStrike" dirty="0">
                          <a:solidFill>
                            <a:schemeClr val="tx1"/>
                          </a:solidFill>
                          <a:effectLst/>
                          <a:latin typeface="+mn-ea"/>
                          <a:ea typeface="+mn-ea"/>
                        </a:rPr>
                        <a:t>5mg/L</a:t>
                      </a:r>
                      <a:r>
                        <a:rPr lang="ja-JP" altLang="en-US" sz="1400" b="0" i="0" u="none" strike="noStrike" dirty="0">
                          <a:solidFill>
                            <a:schemeClr val="tx1"/>
                          </a:solidFill>
                          <a:effectLst/>
                          <a:latin typeface="+mn-ea"/>
                          <a:ea typeface="+mn-ea"/>
                        </a:rPr>
                        <a:t>の高濃度オゾン水を生成。噴霧時点での濃度・効能最大化を実現しています。</a:t>
                      </a:r>
                    </a:p>
                  </a:txBody>
                  <a:tcPr marL="6496" marR="6496" marT="6496" marB="0" anchor="ctr">
                    <a:solidFill>
                      <a:schemeClr val="accent1">
                        <a:lumMod val="20000"/>
                        <a:lumOff val="80000"/>
                      </a:schemeClr>
                    </a:solidFill>
                  </a:tcPr>
                </a:tc>
                <a:extLst>
                  <a:ext uri="{0D108BD9-81ED-4DB2-BD59-A6C34878D82A}">
                    <a16:rowId xmlns:a16="http://schemas.microsoft.com/office/drawing/2014/main" val="4176240946"/>
                  </a:ext>
                </a:extLst>
              </a:tr>
              <a:tr h="471029">
                <a:tc>
                  <a:txBody>
                    <a:bodyPr/>
                    <a:lstStyle/>
                    <a:p>
                      <a:pPr algn="l" fontAlgn="ctr"/>
                      <a:r>
                        <a:rPr lang="ja-JP" altLang="en-US" sz="1400" b="0" i="0" u="none" strike="noStrike" dirty="0">
                          <a:solidFill>
                            <a:schemeClr val="tx1"/>
                          </a:solidFill>
                          <a:effectLst/>
                          <a:latin typeface="+mn-ea"/>
                          <a:ea typeface="+mn-ea"/>
                        </a:rPr>
                        <a:t>手に付いても大丈夫？</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手に付いても問題ございません。</a:t>
                      </a:r>
                    </a:p>
                  </a:txBody>
                  <a:tcPr marL="6496" marR="6496" marT="6496" marB="0" anchor="ctr">
                    <a:solidFill>
                      <a:schemeClr val="accent1">
                        <a:lumMod val="20000"/>
                        <a:lumOff val="80000"/>
                      </a:schemeClr>
                    </a:solidFill>
                  </a:tcPr>
                </a:tc>
                <a:extLst>
                  <a:ext uri="{0D108BD9-81ED-4DB2-BD59-A6C34878D82A}">
                    <a16:rowId xmlns:a16="http://schemas.microsoft.com/office/drawing/2014/main" val="1457147713"/>
                  </a:ext>
                </a:extLst>
              </a:tr>
              <a:tr h="469783">
                <a:tc>
                  <a:txBody>
                    <a:bodyPr/>
                    <a:lstStyle/>
                    <a:p>
                      <a:pPr algn="l" fontAlgn="ctr"/>
                      <a:r>
                        <a:rPr lang="ja-JP" altLang="en-US" sz="1400" b="0" i="0" u="none" strike="noStrike" dirty="0">
                          <a:solidFill>
                            <a:schemeClr val="tx1"/>
                          </a:solidFill>
                          <a:effectLst/>
                          <a:latin typeface="+mn-ea"/>
                          <a:ea typeface="+mn-ea"/>
                        </a:rPr>
                        <a:t>拭き残しても大丈夫？</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上記のように問題ございません。</a:t>
                      </a:r>
                    </a:p>
                  </a:txBody>
                  <a:tcPr marL="6496" marR="6496" marT="6496" marB="0" anchor="ctr">
                    <a:solidFill>
                      <a:schemeClr val="accent1">
                        <a:lumMod val="20000"/>
                        <a:lumOff val="80000"/>
                      </a:schemeClr>
                    </a:solidFill>
                  </a:tcPr>
                </a:tc>
                <a:extLst>
                  <a:ext uri="{0D108BD9-81ED-4DB2-BD59-A6C34878D82A}">
                    <a16:rowId xmlns:a16="http://schemas.microsoft.com/office/drawing/2014/main" val="50085813"/>
                  </a:ext>
                </a:extLst>
              </a:tr>
              <a:tr h="503339">
                <a:tc>
                  <a:txBody>
                    <a:bodyPr/>
                    <a:lstStyle/>
                    <a:p>
                      <a:pPr algn="l" fontAlgn="ctr"/>
                      <a:r>
                        <a:rPr lang="ja-JP" altLang="en-US" sz="1400" b="0" i="0" u="none" strike="noStrike" dirty="0">
                          <a:solidFill>
                            <a:schemeClr val="tx1"/>
                          </a:solidFill>
                          <a:effectLst/>
                          <a:latin typeface="+mn-ea"/>
                          <a:ea typeface="+mn-ea"/>
                        </a:rPr>
                        <a:t>本製品で使用出来る水は？</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日本国内の水道水のみです。</a:t>
                      </a:r>
                    </a:p>
                  </a:txBody>
                  <a:tcPr marL="6496" marR="6496" marT="6496" marB="0" anchor="ctr">
                    <a:solidFill>
                      <a:schemeClr val="accent1">
                        <a:lumMod val="20000"/>
                        <a:lumOff val="80000"/>
                      </a:schemeClr>
                    </a:solidFill>
                  </a:tcPr>
                </a:tc>
                <a:extLst>
                  <a:ext uri="{0D108BD9-81ED-4DB2-BD59-A6C34878D82A}">
                    <a16:rowId xmlns:a16="http://schemas.microsoft.com/office/drawing/2014/main" val="151884077"/>
                  </a:ext>
                </a:extLst>
              </a:tr>
              <a:tr h="666249">
                <a:tc>
                  <a:txBody>
                    <a:bodyPr/>
                    <a:lstStyle/>
                    <a:p>
                      <a:pPr algn="l" fontAlgn="ctr"/>
                      <a:r>
                        <a:rPr lang="ja-JP" altLang="en-US" sz="1400" b="0" i="0" u="none" strike="noStrike" dirty="0">
                          <a:solidFill>
                            <a:schemeClr val="tx1"/>
                          </a:solidFill>
                          <a:effectLst/>
                          <a:latin typeface="+mn-ea"/>
                          <a:ea typeface="+mn-ea"/>
                        </a:rPr>
                        <a:t>オゾン水はお湯でも生成出来ますか？</a:t>
                      </a:r>
                    </a:p>
                  </a:txBody>
                  <a:tcPr marL="6496" marR="6496" marT="6496" marB="0" anchor="ctr">
                    <a:solidFill>
                      <a:schemeClr val="accent1">
                        <a:lumMod val="20000"/>
                        <a:lumOff val="80000"/>
                      </a:schemeClr>
                    </a:solidFill>
                  </a:tcPr>
                </a:tc>
                <a:tc>
                  <a:txBody>
                    <a:bodyPr/>
                    <a:lstStyle/>
                    <a:p>
                      <a:pPr algn="l" fontAlgn="ctr"/>
                      <a:r>
                        <a:rPr lang="ja-JP" altLang="en-US" sz="1400" b="0" i="0" u="none" strike="noStrike" dirty="0">
                          <a:solidFill>
                            <a:schemeClr val="tx1"/>
                          </a:solidFill>
                          <a:effectLst/>
                          <a:latin typeface="+mn-ea"/>
                          <a:ea typeface="+mn-ea"/>
                        </a:rPr>
                        <a:t>本製品の推奨水温は</a:t>
                      </a:r>
                      <a:r>
                        <a:rPr lang="en-US" altLang="ja-JP" sz="1400" b="0" i="0" u="none" strike="noStrike" dirty="0">
                          <a:solidFill>
                            <a:schemeClr val="tx1"/>
                          </a:solidFill>
                          <a:effectLst/>
                          <a:latin typeface="+mn-ea"/>
                          <a:ea typeface="+mn-ea"/>
                        </a:rPr>
                        <a:t>『5℃</a:t>
                      </a:r>
                      <a:r>
                        <a:rPr lang="ja-JP" altLang="en-US" sz="1400" b="0" i="0" u="none" strike="noStrike" dirty="0">
                          <a:solidFill>
                            <a:schemeClr val="tx1"/>
                          </a:solidFill>
                          <a:effectLst/>
                          <a:latin typeface="+mn-ea"/>
                          <a:ea typeface="+mn-ea"/>
                        </a:rPr>
                        <a:t>～</a:t>
                      </a:r>
                      <a:r>
                        <a:rPr lang="en-US" altLang="ja-JP" sz="1400" b="0" i="0" u="none" strike="noStrike" dirty="0">
                          <a:solidFill>
                            <a:schemeClr val="tx1"/>
                          </a:solidFill>
                          <a:effectLst/>
                          <a:latin typeface="+mn-ea"/>
                          <a:ea typeface="+mn-ea"/>
                        </a:rPr>
                        <a:t>25</a:t>
                      </a:r>
                      <a:r>
                        <a:rPr lang="ja-JP" altLang="en-US" sz="1400" b="0" i="0" u="none" strike="noStrike" dirty="0">
                          <a:solidFill>
                            <a:schemeClr val="tx1"/>
                          </a:solidFill>
                          <a:effectLst/>
                          <a:latin typeface="+mn-ea"/>
                          <a:ea typeface="+mn-ea"/>
                        </a:rPr>
                        <a:t>℃</a:t>
                      </a:r>
                      <a:r>
                        <a:rPr lang="en-US" altLang="ja-JP" sz="1400" b="0" i="0" u="none" strike="noStrike" dirty="0">
                          <a:solidFill>
                            <a:schemeClr val="tx1"/>
                          </a:solidFill>
                          <a:effectLst/>
                          <a:latin typeface="+mn-ea"/>
                          <a:ea typeface="+mn-ea"/>
                        </a:rPr>
                        <a:t>』</a:t>
                      </a:r>
                      <a:r>
                        <a:rPr lang="ja-JP" altLang="en-US" sz="1400" b="0" i="0" u="none" strike="noStrike" dirty="0">
                          <a:solidFill>
                            <a:schemeClr val="tx1"/>
                          </a:solidFill>
                          <a:effectLst/>
                          <a:latin typeface="+mn-ea"/>
                          <a:ea typeface="+mn-ea"/>
                        </a:rPr>
                        <a:t>、これ以外の温度での使用は適切な効果が得られません。</a:t>
                      </a:r>
                      <a:endParaRPr lang="en-US" altLang="ja-JP" sz="1400" b="0" i="0" u="none" strike="noStrike" dirty="0">
                        <a:solidFill>
                          <a:schemeClr val="tx1"/>
                        </a:solidFill>
                        <a:effectLst/>
                        <a:latin typeface="+mn-ea"/>
                        <a:ea typeface="+mn-ea"/>
                      </a:endParaRPr>
                    </a:p>
                    <a:p>
                      <a:pPr algn="l" fontAlgn="ctr"/>
                      <a:r>
                        <a:rPr lang="ja-JP" altLang="en-US" sz="1400" b="0" i="0" u="none" strike="noStrike" dirty="0">
                          <a:solidFill>
                            <a:schemeClr val="tx1"/>
                          </a:solidFill>
                          <a:effectLst/>
                          <a:latin typeface="+mn-ea"/>
                          <a:ea typeface="+mn-ea"/>
                        </a:rPr>
                        <a:t>また、お湯の使用は異臭の発生・故障の原因となります。</a:t>
                      </a:r>
                    </a:p>
                  </a:txBody>
                  <a:tcPr marL="6496" marR="6496" marT="6496" marB="0" anchor="ctr">
                    <a:solidFill>
                      <a:schemeClr val="accent1">
                        <a:lumMod val="20000"/>
                        <a:lumOff val="80000"/>
                      </a:schemeClr>
                    </a:solidFill>
                  </a:tcPr>
                </a:tc>
                <a:extLst>
                  <a:ext uri="{0D108BD9-81ED-4DB2-BD59-A6C34878D82A}">
                    <a16:rowId xmlns:a16="http://schemas.microsoft.com/office/drawing/2014/main" val="945302024"/>
                  </a:ext>
                </a:extLst>
              </a:tr>
            </a:tbl>
          </a:graphicData>
        </a:graphic>
      </p:graphicFrame>
      <p:sp>
        <p:nvSpPr>
          <p:cNvPr id="13" name="テキスト ボックス 12">
            <a:extLst>
              <a:ext uri="{FF2B5EF4-FFF2-40B4-BE49-F238E27FC236}">
                <a16:creationId xmlns:a16="http://schemas.microsoft.com/office/drawing/2014/main" id="{5CEB8C25-328E-47E4-8312-1C25434F7CBC}"/>
              </a:ext>
            </a:extLst>
          </p:cNvPr>
          <p:cNvSpPr txBox="1"/>
          <p:nvPr/>
        </p:nvSpPr>
        <p:spPr>
          <a:xfrm>
            <a:off x="151134" y="715786"/>
            <a:ext cx="5276543" cy="400110"/>
          </a:xfrm>
          <a:prstGeom prst="rect">
            <a:avLst/>
          </a:prstGeom>
          <a:noFill/>
        </p:spPr>
        <p:txBody>
          <a:bodyPr wrap="square" rtlCol="0">
            <a:spAutoFit/>
          </a:bodyPr>
          <a:lstStyle/>
          <a:p>
            <a:r>
              <a:rPr kumimoji="1" lang="en-US" altLang="ja-JP" sz="2000" b="1" dirty="0"/>
              <a:t>【</a:t>
            </a:r>
            <a:r>
              <a:rPr kumimoji="1" lang="ja-JP" altLang="en-US" sz="2000" b="1" dirty="0"/>
              <a:t>お客様からの想定質問</a:t>
            </a:r>
            <a:r>
              <a:rPr kumimoji="1" lang="en-US" altLang="ja-JP" sz="2000" b="1" dirty="0">
                <a:latin typeface="ＭＳ Ｐゴシック" panose="020B0600070205080204" pitchFamily="50" charset="-128"/>
              </a:rPr>
              <a:t>Q</a:t>
            </a:r>
            <a:r>
              <a:rPr kumimoji="1" lang="ja-JP" altLang="en-US" sz="2000" b="1" dirty="0">
                <a:latin typeface="ＭＳ Ｐゴシック" panose="020B0600070205080204" pitchFamily="50" charset="-128"/>
              </a:rPr>
              <a:t>＆</a:t>
            </a:r>
            <a:r>
              <a:rPr kumimoji="1" lang="en-US" altLang="ja-JP" sz="2000" b="1" dirty="0">
                <a:latin typeface="ＭＳ Ｐゴシック" panose="020B0600070205080204" pitchFamily="50" charset="-128"/>
              </a:rPr>
              <a:t>A】</a:t>
            </a:r>
            <a:endParaRPr kumimoji="1" lang="ja-JP" altLang="en-US" sz="2000" b="1" dirty="0"/>
          </a:p>
        </p:txBody>
      </p:sp>
      <p:sp>
        <p:nvSpPr>
          <p:cNvPr id="3" name="スライド番号プレースホルダー 2">
            <a:extLst>
              <a:ext uri="{FF2B5EF4-FFF2-40B4-BE49-F238E27FC236}">
                <a16:creationId xmlns:a16="http://schemas.microsoft.com/office/drawing/2014/main" id="{DCD10615-CEA9-4A2E-804B-DDC7D0A59D60}"/>
              </a:ext>
            </a:extLst>
          </p:cNvPr>
          <p:cNvSpPr>
            <a:spLocks noGrp="1"/>
          </p:cNvSpPr>
          <p:nvPr>
            <p:ph type="sldNum" sz="quarter" idx="4"/>
          </p:nvPr>
        </p:nvSpPr>
        <p:spPr/>
        <p:txBody>
          <a:bodyPr/>
          <a:lstStyle/>
          <a:p>
            <a:fld id="{45495B55-97EB-4D27-910B-0D1E48D660A4}"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2666917312"/>
      </p:ext>
    </p:extLst>
  </p:cSld>
  <p:clrMapOvr>
    <a:masterClrMapping/>
  </p:clrMapOvr>
</p:sld>
</file>

<file path=ppt/theme/theme1.xml><?xml version="1.0" encoding="utf-8"?>
<a:theme xmlns:a="http://schemas.openxmlformats.org/drawingml/2006/main" name="1_2016AQUAゴ">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6AQUAゴ" id="{FCDE2FBC-9DDA-46F1-AF70-903BC8E18B48}" vid="{16670ECF-88F1-4A5F-8259-9198C4B94621}"/>
    </a:ext>
  </a:extLst>
</a:theme>
</file>

<file path=ppt/theme/theme2.xml><?xml version="1.0" encoding="utf-8"?>
<a:theme xmlns:a="http://schemas.openxmlformats.org/drawingml/2006/main" name="2016AQUA Meiry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QUA2016">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6AQUA Meiryo" id="{E71C1C66-ABCF-4A17-B46B-18A90DDB0D94}" vid="{58B90E93-95C7-459F-84D4-7BAA6A2DC862}"/>
    </a:ext>
  </a:extLst>
</a:theme>
</file>

<file path=ppt/theme/theme3.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ln cmpd="dbl">
          <a:solidFill>
            <a:schemeClr val="tx1"/>
          </a:solidFill>
        </a:ln>
      </a:spPr>
      <a:bodyPr wrap="square" rtlCol="0">
        <a:spAutoFit/>
      </a:bodyPr>
      <a:lstStyle>
        <a:defPPr marL="285636" indent="-285636">
          <a:buFont typeface="Wingdings" panose="05000000000000000000" pitchFamily="2" charset="2"/>
          <a:buChar char="Ø"/>
          <a:defRPr sz="2499" dirty="0">
            <a:latin typeface="Meiryo UI" panose="020B0604030504040204" pitchFamily="50" charset="-128"/>
            <a:ea typeface="Meiryo UI" panose="020B0604030504040204" pitchFamily="50" charset="-128"/>
          </a:defRPr>
        </a:defPPr>
      </a:lstStyle>
    </a:txDef>
  </a:objectDefaults>
  <a:extraClrSchemeLst/>
</a:theme>
</file>

<file path=ppt/theme/theme4.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2">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1_2016AQUAゴ">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6AQUAゴ" id="{FCDE2FBC-9DDA-46F1-AF70-903BC8E18B48}" vid="{16670ECF-88F1-4A5F-8259-9198C4B94621}"/>
    </a:ext>
  </a:extLst>
</a:theme>
</file>

<file path=ppt/theme/theme6.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2">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89650304752FE4DB2619FF105BBEFCB" ma:contentTypeVersion="14" ma:contentTypeDescription="新しいドキュメントを作成します。" ma:contentTypeScope="" ma:versionID="e23ade1974bab8ed60171ea466ee72a3">
  <xsd:schema xmlns:xsd="http://www.w3.org/2001/XMLSchema" xmlns:xs="http://www.w3.org/2001/XMLSchema" xmlns:p="http://schemas.microsoft.com/office/2006/metadata/properties" xmlns:ns3="d562974b-3a83-4762-b20b-6b1b44c50fe6" xmlns:ns4="8e3e1259-82c3-412b-836f-3b1b6b690af6" targetNamespace="http://schemas.microsoft.com/office/2006/metadata/properties" ma:root="true" ma:fieldsID="d9097189b97beb84302f0fadc1f6eadc" ns3:_="" ns4:_="">
    <xsd:import namespace="d562974b-3a83-4762-b20b-6b1b44c50fe6"/>
    <xsd:import namespace="8e3e1259-82c3-412b-836f-3b1b6b690af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62974b-3a83-4762-b20b-6b1b44c50f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e3e1259-82c3-412b-836f-3b1b6b690af6"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element name="SharingHintHash" ma:index="16"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4F7FC7-DAC1-49CD-AC84-1B90CFA1C372}">
  <ds:schemaRefs>
    <ds:schemaRef ds:uri="http://schemas.microsoft.com/sharepoint/v3/contenttype/forms"/>
  </ds:schemaRefs>
</ds:datastoreItem>
</file>

<file path=customXml/itemProps2.xml><?xml version="1.0" encoding="utf-8"?>
<ds:datastoreItem xmlns:ds="http://schemas.openxmlformats.org/officeDocument/2006/customXml" ds:itemID="{93BBD9D8-B863-4F9B-A48A-7AFA097E9B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62974b-3a83-4762-b20b-6b1b44c50fe6"/>
    <ds:schemaRef ds:uri="8e3e1259-82c3-412b-836f-3b1b6b690a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68DCFB-E9C8-44E6-9DA7-74DD86017949}">
  <ds:schemaRefs>
    <ds:schemaRef ds:uri="http://schemas.openxmlformats.org/package/2006/metadata/core-properties"/>
    <ds:schemaRef ds:uri="http://purl.org/dc/terms/"/>
    <ds:schemaRef ds:uri="http://purl.org/dc/dcmitype/"/>
    <ds:schemaRef ds:uri="http://schemas.microsoft.com/office/2006/documentManagement/types"/>
    <ds:schemaRef ds:uri="http://schemas.microsoft.com/office/2006/metadata/properties"/>
    <ds:schemaRef ds:uri="http://www.w3.org/XML/1998/namespace"/>
    <ds:schemaRef ds:uri="http://purl.org/dc/elements/1.1/"/>
    <ds:schemaRef ds:uri="http://schemas.microsoft.com/office/infopath/2007/PartnerControls"/>
    <ds:schemaRef ds:uri="8e3e1259-82c3-412b-836f-3b1b6b690af6"/>
    <ds:schemaRef ds:uri="d562974b-3a83-4762-b20b-6b1b44c50fe6"/>
  </ds:schemaRefs>
</ds:datastoreItem>
</file>

<file path=docProps/app.xml><?xml version="1.0" encoding="utf-8"?>
<Properties xmlns="http://schemas.openxmlformats.org/officeDocument/2006/extended-properties" xmlns:vt="http://schemas.openxmlformats.org/officeDocument/2006/docPropsVTypes">
  <TotalTime>12911</TotalTime>
  <Words>415</Words>
  <Application>Microsoft Office PowerPoint</Application>
  <PresentationFormat>ワイド画面</PresentationFormat>
  <Paragraphs>24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1</vt:i4>
      </vt:variant>
    </vt:vector>
  </HeadingPairs>
  <TitlesOfParts>
    <vt:vector size="15" baseType="lpstr">
      <vt:lpstr>Meiryo UI</vt:lpstr>
      <vt:lpstr>ＭＳ Ｐゴシック</vt:lpstr>
      <vt:lpstr>メイリオ</vt:lpstr>
      <vt:lpstr>游ゴシック</vt:lpstr>
      <vt:lpstr>Arial</vt:lpstr>
      <vt:lpstr>Calibri</vt:lpstr>
      <vt:lpstr>Calibri Light</vt:lpstr>
      <vt:lpstr>Wingdings 2</vt:lpstr>
      <vt:lpstr>1_2016AQUAゴ</vt:lpstr>
      <vt:lpstr>2016AQUA Meiryo</vt:lpstr>
      <vt:lpstr>HDOfficeLightV0</vt:lpstr>
      <vt:lpstr>HDOfficeLightV0</vt:lpstr>
      <vt:lpstr>1_2016AQUAゴ</vt:lpstr>
      <vt:lpstr>HDOfficeLightV0</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顔認証 + 体表温測定システム 概要</dc:title>
  <dc:creator>永井千絵</dc:creator>
  <cp:lastModifiedBy>石渡友博</cp:lastModifiedBy>
  <cp:revision>102</cp:revision>
  <cp:lastPrinted>2021-04-20T09:03:11Z</cp:lastPrinted>
  <dcterms:created xsi:type="dcterms:W3CDTF">2020-09-11T00:26:58Z</dcterms:created>
  <dcterms:modified xsi:type="dcterms:W3CDTF">2021-07-02T02:25:52Z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0x010100089650304752FE4DB2619FF105BBEFCB</vt:lpwstr>
  </property>
</Properties>
</file>